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79" r:id="rId2"/>
    <p:sldMasterId id="2147483801" r:id="rId3"/>
  </p:sldMasterIdLst>
  <p:notesMasterIdLst>
    <p:notesMasterId r:id="rId5"/>
  </p:notesMasterIdLst>
  <p:sldIdLst>
    <p:sldId id="445" r:id="rId4"/>
  </p:sldIdLst>
  <p:sldSz cx="9144000" cy="6858000" type="screen4x3"/>
  <p:notesSz cx="6938963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3B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9" autoAdjust="0"/>
    <p:restoredTop sz="94530" autoAdjust="0"/>
  </p:normalViewPr>
  <p:slideViewPr>
    <p:cSldViewPr>
      <p:cViewPr>
        <p:scale>
          <a:sx n="125" d="100"/>
          <a:sy n="125" d="100"/>
        </p:scale>
        <p:origin x="142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6884" cy="461804"/>
          </a:xfrm>
          <a:prstGeom prst="rect">
            <a:avLst/>
          </a:prstGeom>
        </p:spPr>
        <p:txBody>
          <a:bodyPr vert="horz" lIns="92422" tIns="46212" rIns="92422" bIns="462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0474" y="0"/>
            <a:ext cx="3006884" cy="461804"/>
          </a:xfrm>
          <a:prstGeom prst="rect">
            <a:avLst/>
          </a:prstGeom>
        </p:spPr>
        <p:txBody>
          <a:bodyPr vert="horz" lIns="92422" tIns="46212" rIns="92422" bIns="46212" rtlCol="0"/>
          <a:lstStyle>
            <a:lvl1pPr algn="r">
              <a:defRPr sz="1200"/>
            </a:lvl1pPr>
          </a:lstStyle>
          <a:p>
            <a:fld id="{9218C9A4-DADD-456D-B629-FE3FF745D11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692150"/>
            <a:ext cx="4618037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22" tIns="46212" rIns="92422" bIns="462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897" y="4387136"/>
            <a:ext cx="5551170" cy="4156234"/>
          </a:xfrm>
          <a:prstGeom prst="rect">
            <a:avLst/>
          </a:prstGeom>
        </p:spPr>
        <p:txBody>
          <a:bodyPr vert="horz" lIns="92422" tIns="46212" rIns="92422" bIns="4621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06884" cy="461804"/>
          </a:xfrm>
          <a:prstGeom prst="rect">
            <a:avLst/>
          </a:prstGeom>
        </p:spPr>
        <p:txBody>
          <a:bodyPr vert="horz" lIns="92422" tIns="46212" rIns="92422" bIns="462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0474" y="8772669"/>
            <a:ext cx="3006884" cy="461804"/>
          </a:xfrm>
          <a:prstGeom prst="rect">
            <a:avLst/>
          </a:prstGeom>
        </p:spPr>
        <p:txBody>
          <a:bodyPr vert="horz" lIns="92422" tIns="46212" rIns="92422" bIns="46212" rtlCol="0" anchor="b"/>
          <a:lstStyle>
            <a:lvl1pPr algn="r">
              <a:defRPr sz="1200"/>
            </a:lvl1pPr>
          </a:lstStyle>
          <a:p>
            <a:fld id="{FEA7ECE5-B699-470B-BA42-D4942FD9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7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0"/>
            <a:ext cx="4471416" cy="33537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44554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657668"/>
            <a:ext cx="8347202" cy="4324350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1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2450"/>
            <a:ext cx="8352156" cy="52775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080008"/>
            <a:ext cx="8347202" cy="4585145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13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5" y="1656685"/>
            <a:ext cx="3896043" cy="4396453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0" y="1656685"/>
            <a:ext cx="3900170" cy="439645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35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634490"/>
            <a:ext cx="3904488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2071639"/>
            <a:ext cx="3904488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0" y="1634490"/>
            <a:ext cx="3900170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0" y="2071639"/>
            <a:ext cx="3900170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5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28788"/>
            <a:ext cx="4495800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728788"/>
            <a:ext cx="4498848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3962196"/>
            <a:ext cx="4495800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3962196"/>
            <a:ext cx="4498848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742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1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0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0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67217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27805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398463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2263518"/>
            <a:ext cx="3890328" cy="1525992"/>
          </a:xfrm>
        </p:spPr>
        <p:txBody>
          <a:bodyPr vert="horz" lIns="0" tIns="0" rIns="182880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727805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18256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2263518"/>
            <a:ext cx="3895344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3991433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40005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1" y="4527146"/>
            <a:ext cx="3890328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3991433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180975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4527146"/>
            <a:ext cx="3895344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5578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0" y="1911350"/>
            <a:ext cx="8318500" cy="38036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166948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0" y="1728788"/>
            <a:ext cx="8318500" cy="43243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42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4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6702"/>
            <a:ext cx="4382429" cy="19180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185492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7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0" y="1655444"/>
            <a:ext cx="3689350" cy="439769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728788"/>
            <a:ext cx="4514850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135687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9144000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2450"/>
            <a:ext cx="8352156" cy="10210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4" y="1794739"/>
            <a:ext cx="8318500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377527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9144000" cy="51292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48" y="1792224"/>
            <a:ext cx="8318500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3579843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134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0531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3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5" y="790743"/>
            <a:ext cx="4149725" cy="4513261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0" y="795823"/>
            <a:ext cx="3544570" cy="452843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316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1613535"/>
            <a:ext cx="837565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986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536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4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377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0057576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569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49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071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8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90010" y="2747009"/>
            <a:ext cx="1363980" cy="13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184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200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415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200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641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90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3810414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0762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2428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8512487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044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902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5150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 defTabSz="45720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 defTabSz="45720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9941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6989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119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757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323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7967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5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2" y="0"/>
            <a:ext cx="3770721" cy="4257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581152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9854586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301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295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058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271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433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GE_Tagline_NewBlue.jpg                                         00243A9ANY10011                        BA6F297C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46109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82788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7234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33247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932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627632"/>
            <a:ext cx="8347202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229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38858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6587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05993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9721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20529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280988"/>
            <a:ext cx="2114550" cy="5683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80988"/>
            <a:ext cx="6192838" cy="5683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38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1747"/>
            <a:ext cx="8352156" cy="10210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2395728"/>
            <a:ext cx="8347202" cy="365499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63" indent="-263525">
              <a:defRPr sz="2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0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627632"/>
            <a:ext cx="8347202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9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4" y="534983"/>
            <a:ext cx="8312573" cy="1582488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2438400"/>
            <a:ext cx="8347202" cy="35874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5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1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20.jpe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551747"/>
            <a:ext cx="8352156" cy="10210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0680"/>
            <a:ext cx="8350250" cy="44376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43050" y="6352302"/>
            <a:ext cx="2971800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6343404"/>
            <a:ext cx="274320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6211193"/>
            <a:ext cx="2133600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900" dirty="0">
                <a:solidFill>
                  <a:srgbClr val="898989"/>
                </a:solidFill>
              </a:rPr>
              <a:t>See tutorial regarding confidentiality disclosures. Delete if not needed.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  <p:sldLayoutId id="2147483726" r:id="rId3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200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200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9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</p:sldLayoutIdLst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14" descr="GE_Tagline_NewBlue.jpg                                         00243A9ANY10011                        BA6F297C: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07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jp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jpe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4"/>
          <a:stretch>
            <a:fillRect/>
          </a:stretch>
        </p:blipFill>
        <p:spPr bwMode="auto">
          <a:xfrm>
            <a:off x="0" y="309564"/>
            <a:ext cx="9051593" cy="320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32" y="4865441"/>
            <a:ext cx="1596262" cy="48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Text Box 30"/>
          <p:cNvSpPr txBox="1">
            <a:spLocks noChangeArrowheads="1"/>
          </p:cNvSpPr>
          <p:nvPr/>
        </p:nvSpPr>
        <p:spPr bwMode="auto">
          <a:xfrm>
            <a:off x="6019800" y="5105400"/>
            <a:ext cx="2025650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1E4191"/>
                </a:solidFill>
                <a:latin typeface="GE Inspira Pitch" pitchFamily="34" charset="0"/>
              </a:rPr>
              <a:t>About Me</a:t>
            </a:r>
          </a:p>
        </p:txBody>
      </p:sp>
      <p:sp>
        <p:nvSpPr>
          <p:cNvPr id="3079" name="Text Box 28"/>
          <p:cNvSpPr txBox="1">
            <a:spLocks noChangeArrowheads="1"/>
          </p:cNvSpPr>
          <p:nvPr/>
        </p:nvSpPr>
        <p:spPr bwMode="auto">
          <a:xfrm>
            <a:off x="6106429" y="4038600"/>
            <a:ext cx="2025650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1E4191"/>
                </a:solidFill>
                <a:latin typeface="GE Inspira Pitch" pitchFamily="34" charset="0"/>
              </a:rPr>
              <a:t>Education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8" y="146050"/>
            <a:ext cx="8459787" cy="998538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GE Inspira Pitch" pitchFamily="34" charset="0"/>
              </a:rPr>
              <a:t>My career </a:t>
            </a:r>
            <a:r>
              <a:rPr lang="en-US" sz="2800" dirty="0">
                <a:latin typeface="GE Inspira Pitch" pitchFamily="34" charset="0"/>
              </a:rPr>
              <a:t>– Adam Corbin</a:t>
            </a:r>
          </a:p>
        </p:txBody>
      </p:sp>
      <p:sp>
        <p:nvSpPr>
          <p:cNvPr id="3078" name="AutoShape 27"/>
          <p:cNvSpPr>
            <a:spLocks noChangeArrowheads="1"/>
          </p:cNvSpPr>
          <p:nvPr/>
        </p:nvSpPr>
        <p:spPr bwMode="auto">
          <a:xfrm>
            <a:off x="5029201" y="4419600"/>
            <a:ext cx="4065588" cy="685800"/>
          </a:xfrm>
          <a:prstGeom prst="roundRect">
            <a:avLst>
              <a:gd name="adj" fmla="val 77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1E4191"/>
                </a:solidFill>
                <a:latin typeface="GE Inspira Pitch" pitchFamily="34" charset="0"/>
              </a:rPr>
              <a:t>B.S. Computer Engineering – FAU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1E4191"/>
                </a:solidFill>
                <a:latin typeface="GE Inspira Pitch" pitchFamily="34" charset="0"/>
              </a:rPr>
              <a:t>M.S. Computer Engineering - FAU</a:t>
            </a:r>
          </a:p>
        </p:txBody>
      </p:sp>
      <p:sp>
        <p:nvSpPr>
          <p:cNvPr id="3080" name="AutoShape 29"/>
          <p:cNvSpPr>
            <a:spLocks noChangeArrowheads="1"/>
          </p:cNvSpPr>
          <p:nvPr/>
        </p:nvSpPr>
        <p:spPr bwMode="auto">
          <a:xfrm>
            <a:off x="5029201" y="5505450"/>
            <a:ext cx="4065588" cy="1155701"/>
          </a:xfrm>
          <a:prstGeom prst="roundRect">
            <a:avLst>
              <a:gd name="adj" fmla="val 77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E4191"/>
                </a:solidFill>
                <a:latin typeface="GE Inspira Pitch" pitchFamily="34" charset="0"/>
              </a:rPr>
              <a:t>-Love learning new things:</a:t>
            </a:r>
            <a:br>
              <a:rPr lang="en-US" sz="1200" dirty="0">
                <a:solidFill>
                  <a:srgbClr val="1E4191"/>
                </a:solidFill>
                <a:latin typeface="GE Inspira Pitch" pitchFamily="34" charset="0"/>
              </a:rPr>
            </a:br>
            <a:r>
              <a:rPr lang="en-US" sz="1200" dirty="0">
                <a:solidFill>
                  <a:srgbClr val="1E4191"/>
                </a:solidFill>
                <a:latin typeface="GE Inspira Pitch" pitchFamily="34" charset="0"/>
              </a:rPr>
              <a:t>(Android/iOS/Alexa apps/ Raspberry Pi 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E4191"/>
                </a:solidFill>
                <a:latin typeface="GE Inspira Pitch" pitchFamily="34" charset="0"/>
              </a:rPr>
              <a:t>-Competitive swimmer for 16 years</a:t>
            </a:r>
            <a:br>
              <a:rPr lang="en-US" sz="1200" dirty="0">
                <a:solidFill>
                  <a:srgbClr val="1E4191"/>
                </a:solidFill>
                <a:latin typeface="GE Inspira Pitch" pitchFamily="34" charset="0"/>
              </a:rPr>
            </a:br>
            <a:r>
              <a:rPr lang="en-US" sz="1200" dirty="0">
                <a:solidFill>
                  <a:srgbClr val="1E4191"/>
                </a:solidFill>
                <a:latin typeface="GE Inspira Pitch" pitchFamily="34" charset="0"/>
              </a:rPr>
              <a:t>-Like hot peppers/sauce</a:t>
            </a:r>
            <a:br>
              <a:rPr lang="en-US" sz="1200" dirty="0">
                <a:solidFill>
                  <a:srgbClr val="1E4191"/>
                </a:solidFill>
                <a:latin typeface="GE Inspira Pitch" pitchFamily="34" charset="0"/>
              </a:rPr>
            </a:br>
            <a:r>
              <a:rPr lang="en-US" sz="1200" dirty="0">
                <a:solidFill>
                  <a:srgbClr val="1E4191"/>
                </a:solidFill>
                <a:latin typeface="GE Inspira Pitch" pitchFamily="34" charset="0"/>
              </a:rPr>
              <a:t>-Love to cook and try new foods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482" y="3838069"/>
            <a:ext cx="2708718" cy="1572312"/>
            <a:chOff x="-15820" y="3654247"/>
            <a:chExt cx="3047999" cy="1532787"/>
          </a:xfrm>
        </p:grpSpPr>
        <p:sp>
          <p:nvSpPr>
            <p:cNvPr id="3083" name="AutoShape 6"/>
            <p:cNvSpPr>
              <a:spLocks noChangeArrowheads="1"/>
            </p:cNvSpPr>
            <p:nvPr/>
          </p:nvSpPr>
          <p:spPr bwMode="auto">
            <a:xfrm>
              <a:off x="27971" y="3654247"/>
              <a:ext cx="2101850" cy="6604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rgbClr val="A2B2D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sz="1050" b="1" dirty="0">
                  <a:solidFill>
                    <a:srgbClr val="FFFFFF"/>
                  </a:solidFill>
                  <a:latin typeface="GE Inspira" pitchFamily="34" charset="0"/>
                  <a:cs typeface="Arial" charset="0"/>
                </a:rPr>
                <a:t>Software Engineer</a:t>
              </a:r>
            </a:p>
            <a:p>
              <a:r>
                <a:rPr lang="en-US" sz="1050" b="1" dirty="0">
                  <a:solidFill>
                    <a:srgbClr val="FFFFFF"/>
                  </a:solidFill>
                  <a:latin typeface="GE Inspira" pitchFamily="34" charset="0"/>
                  <a:cs typeface="Arial" charset="0"/>
                </a:rPr>
                <a:t>GE Aviation/Clearwater</a:t>
              </a:r>
              <a:br>
                <a:rPr lang="en-US" sz="1050" b="1" dirty="0">
                  <a:solidFill>
                    <a:srgbClr val="FFFFFF"/>
                  </a:solidFill>
                  <a:latin typeface="GE Inspira" pitchFamily="34" charset="0"/>
                  <a:cs typeface="Arial" charset="0"/>
                </a:rPr>
              </a:br>
              <a:r>
                <a:rPr lang="en-US" sz="1050" b="1" dirty="0">
                  <a:solidFill>
                    <a:srgbClr val="FFFFFF"/>
                  </a:solidFill>
                  <a:latin typeface="GE Inspira" pitchFamily="34" charset="0"/>
                  <a:cs typeface="Arial" charset="0"/>
                </a:rPr>
                <a:t>2.5 years 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-15820" y="4309419"/>
              <a:ext cx="3047999" cy="877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GE Inspira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GE Inspira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GE Inspira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GE Inspira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GE Inspir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" pitchFamily="34" charset="0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atin typeface="GE Inspira Pitch" pitchFamily="34" charset="0"/>
                </a:rPr>
                <a:t>(IC) Software design/dev on AHMS for report generation to the ground and customer specific LED functionality.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atin typeface="GE Inspira Pitch" pitchFamily="34" charset="0"/>
                </a:rPr>
                <a:t>(IC) KC46 Red label testing with test procedure updates.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52600" y="3138103"/>
            <a:ext cx="2227886" cy="1208906"/>
            <a:chOff x="3276240" y="2503532"/>
            <a:chExt cx="2227886" cy="1208906"/>
          </a:xfrm>
        </p:grpSpPr>
        <p:sp>
          <p:nvSpPr>
            <p:cNvPr id="3076" name="AutoShape 5"/>
            <p:cNvSpPr>
              <a:spLocks noChangeArrowheads="1"/>
            </p:cNvSpPr>
            <p:nvPr/>
          </p:nvSpPr>
          <p:spPr bwMode="auto">
            <a:xfrm>
              <a:off x="3276240" y="2503532"/>
              <a:ext cx="1904640" cy="61979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rgbClr val="A2B2D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sz="1050" b="1" dirty="0">
                  <a:solidFill>
                    <a:srgbClr val="FFFFFF"/>
                  </a:solidFill>
                  <a:latin typeface="GE Inspira" pitchFamily="34" charset="0"/>
                  <a:cs typeface="Arial" charset="0"/>
                </a:rPr>
                <a:t>Sr. Software Engineer</a:t>
              </a:r>
            </a:p>
            <a:p>
              <a:r>
                <a:rPr lang="en-US" sz="1050" b="1" dirty="0">
                  <a:solidFill>
                    <a:srgbClr val="FFFFFF"/>
                  </a:solidFill>
                  <a:latin typeface="GE Inspira" pitchFamily="34" charset="0"/>
                  <a:cs typeface="Arial" charset="0"/>
                </a:rPr>
                <a:t>GE Aviation/Clearwater</a:t>
              </a:r>
              <a:br>
                <a:rPr lang="en-US" sz="1050" b="1" dirty="0">
                  <a:solidFill>
                    <a:srgbClr val="FFFFFF"/>
                  </a:solidFill>
                  <a:latin typeface="GE Inspira" pitchFamily="34" charset="0"/>
                  <a:cs typeface="Arial" charset="0"/>
                </a:rPr>
              </a:br>
              <a:r>
                <a:rPr lang="en-US" sz="1050" b="1" dirty="0">
                  <a:solidFill>
                    <a:srgbClr val="FFFFFF"/>
                  </a:solidFill>
                  <a:latin typeface="GE Inspira" pitchFamily="34" charset="0"/>
                  <a:cs typeface="Arial" charset="0"/>
                </a:rPr>
                <a:t>1.5 years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378921" y="3112274"/>
              <a:ext cx="2125205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GE Inspira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GE Inspira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GE Inspira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GE Inspira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GE Inspir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" pitchFamily="34" charset="0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GE Inspira Pitch" pitchFamily="34" charset="0"/>
                </a:rPr>
                <a:t>(Team Lead) </a:t>
              </a:r>
              <a:r>
                <a:rPr lang="en-US" sz="1100" dirty="0" err="1">
                  <a:latin typeface="GE Inspira Pitch" pitchFamily="34" charset="0"/>
                </a:rPr>
                <a:t>TrueCourse</a:t>
              </a:r>
              <a:r>
                <a:rPr lang="en-US" sz="1100" b="1" baseline="48000" dirty="0" err="1">
                  <a:latin typeface="GE Inspira Pitch" pitchFamily="34" charset="0"/>
                </a:rPr>
                <a:t>TM</a:t>
              </a:r>
              <a:r>
                <a:rPr lang="en-US" sz="1100" b="1" baseline="30000" dirty="0">
                  <a:latin typeface="GE Inspira Pitch" pitchFamily="34" charset="0"/>
                </a:rPr>
                <a:t> </a:t>
              </a:r>
              <a:r>
                <a:rPr lang="en-US" sz="1100" dirty="0">
                  <a:latin typeface="GE Inspira Pitch" pitchFamily="34" charset="0"/>
                </a:rPr>
                <a:t>software design/dev for Flight Plan management.</a:t>
              </a:r>
              <a:endParaRPr lang="en-US" sz="1100" b="1" dirty="0">
                <a:latin typeface="GE Inspira Pitch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881932" y="6351646"/>
            <a:ext cx="83820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AHMS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943" y="5443409"/>
            <a:ext cx="1188923" cy="35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91399"/>
            <a:ext cx="838200" cy="56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 descr="http://upload.wikimedia.org/wikipedia/en/thumb/f/ff/General_Electric_logo.svg/438px-General_Electric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2" y="2769548"/>
            <a:ext cx="635001" cy="6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B1ADD7-0BD2-465F-AB1A-D977E5F0EC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2" y="577872"/>
            <a:ext cx="1631928" cy="163192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6191B00-988C-4F3A-B99D-F228F30DFA8D}"/>
              </a:ext>
            </a:extLst>
          </p:cNvPr>
          <p:cNvGrpSpPr/>
          <p:nvPr/>
        </p:nvGrpSpPr>
        <p:grpSpPr>
          <a:xfrm>
            <a:off x="2805693" y="522542"/>
            <a:ext cx="5652507" cy="1077658"/>
            <a:chOff x="2640013" y="817115"/>
            <a:chExt cx="5652507" cy="10776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29E09E6-9F22-4A7F-A45E-202073ED1DB2}"/>
                </a:ext>
              </a:extLst>
            </p:cNvPr>
            <p:cNvGrpSpPr/>
            <p:nvPr/>
          </p:nvGrpSpPr>
          <p:grpSpPr>
            <a:xfrm>
              <a:off x="2640013" y="1205909"/>
              <a:ext cx="4970462" cy="688864"/>
              <a:chOff x="2640013" y="1205909"/>
              <a:chExt cx="4970462" cy="688864"/>
            </a:xfrm>
          </p:grpSpPr>
          <p:sp>
            <p:nvSpPr>
              <p:cNvPr id="15" name="Line 26"/>
              <p:cNvSpPr>
                <a:spLocks noChangeShapeType="1"/>
              </p:cNvSpPr>
              <p:nvPr/>
            </p:nvSpPr>
            <p:spPr bwMode="auto">
              <a:xfrm>
                <a:off x="2895600" y="1563687"/>
                <a:ext cx="47148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28"/>
              <p:cNvSpPr txBox="1">
                <a:spLocks noChangeArrowheads="1"/>
              </p:cNvSpPr>
              <p:nvPr/>
            </p:nvSpPr>
            <p:spPr bwMode="auto">
              <a:xfrm>
                <a:off x="2640013" y="1205909"/>
                <a:ext cx="18415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GE Inspira Pitch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GE Inspira Pitch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GE Inspira Pitch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GE Inspira Pitch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GE Inspira Pitch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E Inspira Pitch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E Inspira Pitch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E Inspira Pitch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E Inspira Pitch" pitchFamily="34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sz="1400" dirty="0">
                    <a:solidFill>
                      <a:srgbClr val="1E4191"/>
                    </a:solidFill>
                    <a:cs typeface="Arial" charset="0"/>
                  </a:rPr>
                  <a:t>Next Role</a:t>
                </a:r>
              </a:p>
            </p:txBody>
          </p:sp>
          <p:sp>
            <p:nvSpPr>
              <p:cNvPr id="17" name="Text Box 28"/>
              <p:cNvSpPr txBox="1">
                <a:spLocks noChangeArrowheads="1"/>
              </p:cNvSpPr>
              <p:nvPr/>
            </p:nvSpPr>
            <p:spPr bwMode="auto">
              <a:xfrm>
                <a:off x="2667461" y="1589973"/>
                <a:ext cx="18415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GE Inspira Pitch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GE Inspira Pitch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GE Inspira Pitch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GE Inspira Pitch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GE Inspira Pitch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E Inspira Pitch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E Inspira Pitch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E Inspira Pitch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E Inspira Pitch" pitchFamily="34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sz="1400" dirty="0">
                    <a:solidFill>
                      <a:srgbClr val="1E4191"/>
                    </a:solidFill>
                    <a:cs typeface="Arial" charset="0"/>
                  </a:rPr>
                  <a:t>Today</a:t>
                </a:r>
              </a:p>
            </p:txBody>
          </p:sp>
        </p:grpSp>
        <p:sp>
          <p:nvSpPr>
            <p:cNvPr id="30" name="AutoShape 6">
              <a:extLst>
                <a:ext uri="{FF2B5EF4-FFF2-40B4-BE49-F238E27FC236}">
                  <a16:creationId xmlns:a16="http://schemas.microsoft.com/office/drawing/2014/main" id="{A502086F-55F4-4EB4-865F-7348BF755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0707" y="817115"/>
              <a:ext cx="1801813" cy="65295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rgbClr val="A2B2D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sz="1050" b="1" dirty="0">
                  <a:solidFill>
                    <a:srgbClr val="FFFFFF"/>
                  </a:solidFill>
                  <a:latin typeface="GE Inspira" pitchFamily="34" charset="0"/>
                  <a:cs typeface="Arial" charset="0"/>
                </a:rPr>
                <a:t>Senior SW Engineering Section People Leader</a:t>
              </a:r>
            </a:p>
            <a:p>
              <a:r>
                <a:rPr lang="en-US" sz="1050" b="1" dirty="0">
                  <a:solidFill>
                    <a:srgbClr val="FFFFFF"/>
                  </a:solidFill>
                  <a:latin typeface="GE Inspira" pitchFamily="34" charset="0"/>
                  <a:cs typeface="Arial" charset="0"/>
                </a:rPr>
                <a:t>GE Aviation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DD095A7-2F8C-473E-9748-CD8B0AD013E9}"/>
              </a:ext>
            </a:extLst>
          </p:cNvPr>
          <p:cNvGrpSpPr/>
          <p:nvPr/>
        </p:nvGrpSpPr>
        <p:grpSpPr>
          <a:xfrm>
            <a:off x="6917714" y="1544297"/>
            <a:ext cx="2124950" cy="1547895"/>
            <a:chOff x="4971763" y="2178854"/>
            <a:chExt cx="2124950" cy="1547895"/>
          </a:xfrm>
        </p:grpSpPr>
        <p:sp>
          <p:nvSpPr>
            <p:cNvPr id="3084" name="AutoShape 6"/>
            <p:cNvSpPr>
              <a:spLocks noChangeArrowheads="1"/>
            </p:cNvSpPr>
            <p:nvPr/>
          </p:nvSpPr>
          <p:spPr bwMode="auto">
            <a:xfrm>
              <a:off x="5125275" y="2178854"/>
              <a:ext cx="1964239" cy="627299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rgbClr val="A2B2D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sz="1050" b="1" dirty="0">
                  <a:solidFill>
                    <a:srgbClr val="FFFFFF"/>
                  </a:solidFill>
                  <a:latin typeface="GE Inspira" pitchFamily="34" charset="0"/>
                  <a:cs typeface="Arial" charset="0"/>
                </a:rPr>
                <a:t>Adjunct Professor</a:t>
              </a:r>
            </a:p>
            <a:p>
              <a:r>
                <a:rPr lang="en-US" sz="1050" b="1" dirty="0">
                  <a:solidFill>
                    <a:srgbClr val="FFFFFF"/>
                  </a:solidFill>
                  <a:latin typeface="GE Inspira" pitchFamily="34" charset="0"/>
                  <a:cs typeface="Arial" charset="0"/>
                </a:rPr>
                <a:t>SPC/Clearwater</a:t>
              </a:r>
            </a:p>
            <a:p>
              <a:r>
                <a:rPr lang="en-US" sz="1050" b="1" dirty="0">
                  <a:solidFill>
                    <a:srgbClr val="FFFFFF"/>
                  </a:solidFill>
                  <a:latin typeface="GE Inspira" pitchFamily="34" charset="0"/>
                  <a:cs typeface="Arial" charset="0"/>
                </a:rPr>
                <a:t>6 years</a:t>
              </a:r>
            </a:p>
          </p:txBody>
        </p:sp>
        <p:sp>
          <p:nvSpPr>
            <p:cNvPr id="34" name="Text Box 23">
              <a:extLst>
                <a:ext uri="{FF2B5EF4-FFF2-40B4-BE49-F238E27FC236}">
                  <a16:creationId xmlns:a16="http://schemas.microsoft.com/office/drawing/2014/main" id="{0FCB6184-E958-4225-B7FD-3718BA098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1763" y="2788030"/>
              <a:ext cx="2124950" cy="938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GE Inspira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GE Inspira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GE Inspira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GE Inspira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GE Inspir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" pitchFamily="34" charset="0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GE Inspira Pitch" pitchFamily="34" charset="0"/>
                </a:rPr>
                <a:t>Teach online classes for Intro to computer programming (Python), Java 1&amp;2, JavaScript, SQL Databases, iOS Apps, C#</a:t>
              </a:r>
            </a:p>
          </p:txBody>
        </p:sp>
      </p:grpSp>
      <p:sp>
        <p:nvSpPr>
          <p:cNvPr id="13" name="AutoShape 6" descr="Image result for ios png">
            <a:extLst>
              <a:ext uri="{FF2B5EF4-FFF2-40B4-BE49-F238E27FC236}">
                <a16:creationId xmlns:a16="http://schemas.microsoft.com/office/drawing/2014/main" id="{730D7E5F-3CDB-4892-9AC5-E5216BA354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8090" y="32861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8DE204-A5D5-4E14-8B94-55EFD0729419}"/>
              </a:ext>
            </a:extLst>
          </p:cNvPr>
          <p:cNvGrpSpPr/>
          <p:nvPr/>
        </p:nvGrpSpPr>
        <p:grpSpPr>
          <a:xfrm>
            <a:off x="2057400" y="5860993"/>
            <a:ext cx="2748557" cy="825471"/>
            <a:chOff x="2057400" y="5860993"/>
            <a:chExt cx="2748557" cy="82547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3A64B0-E402-4DA2-B2CE-0E7C683F4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9841" y="5940214"/>
              <a:ext cx="540896" cy="681528"/>
            </a:xfrm>
            <a:prstGeom prst="rect">
              <a:avLst/>
            </a:prstGeom>
          </p:spPr>
        </p:pic>
        <p:pic>
          <p:nvPicPr>
            <p:cNvPr id="11" name="Picture 2" descr="Image result for android png">
              <a:extLst>
                <a:ext uri="{FF2B5EF4-FFF2-40B4-BE49-F238E27FC236}">
                  <a16:creationId xmlns:a16="http://schemas.microsoft.com/office/drawing/2014/main" id="{706F3FC1-F7E0-46B6-AA5A-52C76EB53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5860993"/>
              <a:ext cx="820823" cy="820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ios png">
              <a:extLst>
                <a:ext uri="{FF2B5EF4-FFF2-40B4-BE49-F238E27FC236}">
                  <a16:creationId xmlns:a16="http://schemas.microsoft.com/office/drawing/2014/main" id="{6E0C1EE1-D54E-4BA1-8673-B9F509898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486" y="5860993"/>
              <a:ext cx="825471" cy="825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Image result for swimming">
            <a:extLst>
              <a:ext uri="{FF2B5EF4-FFF2-40B4-BE49-F238E27FC236}">
                <a16:creationId xmlns:a16="http://schemas.microsoft.com/office/drawing/2014/main" id="{36432C2F-27AE-4F00-9028-242B8C6CE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01" y="5473061"/>
            <a:ext cx="586855" cy="58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carolina reaper png">
            <a:extLst>
              <a:ext uri="{FF2B5EF4-FFF2-40B4-BE49-F238E27FC236}">
                <a16:creationId xmlns:a16="http://schemas.microsoft.com/office/drawing/2014/main" id="{1352E3BD-D009-443A-8108-82DED58B8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73" y="4646576"/>
            <a:ext cx="946914" cy="94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mazon alexa png">
            <a:extLst>
              <a:ext uri="{FF2B5EF4-FFF2-40B4-BE49-F238E27FC236}">
                <a16:creationId xmlns:a16="http://schemas.microsoft.com/office/drawing/2014/main" id="{6AB45FE9-DFBA-4605-9696-E7FD35294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941" y="4983716"/>
            <a:ext cx="1219549" cy="12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15734EF2-CF18-4DA9-A7A9-0994198E4D44}"/>
              </a:ext>
            </a:extLst>
          </p:cNvPr>
          <p:cNvGrpSpPr/>
          <p:nvPr/>
        </p:nvGrpSpPr>
        <p:grpSpPr>
          <a:xfrm>
            <a:off x="3378159" y="2376827"/>
            <a:ext cx="2464860" cy="1535211"/>
            <a:chOff x="3225759" y="2224427"/>
            <a:chExt cx="2464860" cy="1535211"/>
          </a:xfrm>
        </p:grpSpPr>
        <p:sp>
          <p:nvSpPr>
            <p:cNvPr id="36" name="AutoShape 6">
              <a:extLst>
                <a:ext uri="{FF2B5EF4-FFF2-40B4-BE49-F238E27FC236}">
                  <a16:creationId xmlns:a16="http://schemas.microsoft.com/office/drawing/2014/main" id="{5C77A156-8BA2-4F0D-8FCA-3D507D092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759" y="2224427"/>
              <a:ext cx="1878013" cy="627299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rgbClr val="A2B2D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sz="1050" b="1" dirty="0">
                  <a:solidFill>
                    <a:srgbClr val="FFFFFF"/>
                  </a:solidFill>
                  <a:latin typeface="GE Inspira" pitchFamily="34" charset="0"/>
                  <a:cs typeface="Arial" charset="0"/>
                </a:rPr>
                <a:t>Staff Software Engineer</a:t>
              </a:r>
            </a:p>
            <a:p>
              <a:r>
                <a:rPr lang="en-US" sz="1050" b="1" dirty="0">
                  <a:solidFill>
                    <a:srgbClr val="FFFFFF"/>
                  </a:solidFill>
                  <a:latin typeface="GE Inspira" pitchFamily="34" charset="0"/>
                  <a:cs typeface="Arial" charset="0"/>
                </a:rPr>
                <a:t>GE Aviation/Clearwater</a:t>
              </a:r>
              <a:br>
                <a:rPr lang="en-US" sz="1050" b="1" dirty="0">
                  <a:solidFill>
                    <a:srgbClr val="FFFFFF"/>
                  </a:solidFill>
                  <a:latin typeface="GE Inspira" pitchFamily="34" charset="0"/>
                  <a:cs typeface="Arial" charset="0"/>
                </a:rPr>
              </a:br>
              <a:r>
                <a:rPr lang="en-US" sz="1050" b="1" dirty="0">
                  <a:solidFill>
                    <a:srgbClr val="FFFFFF"/>
                  </a:solidFill>
                  <a:latin typeface="GE Inspira" pitchFamily="34" charset="0"/>
                  <a:cs typeface="Arial" charset="0"/>
                </a:rPr>
                <a:t>2 years</a:t>
              </a:r>
            </a:p>
          </p:txBody>
        </p:sp>
        <p:sp>
          <p:nvSpPr>
            <p:cNvPr id="37" name="Text Box 23">
              <a:extLst>
                <a:ext uri="{FF2B5EF4-FFF2-40B4-BE49-F238E27FC236}">
                  <a16:creationId xmlns:a16="http://schemas.microsoft.com/office/drawing/2014/main" id="{B8B5DF14-1383-4E67-9A07-BD243D5C7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0816" y="2820919"/>
              <a:ext cx="2199803" cy="938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GE Inspira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GE Inspira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GE Inspira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GE Inspira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GE Inspir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" pitchFamily="34" charset="0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GE Inspira Pitch" pitchFamily="34" charset="0"/>
                </a:rPr>
                <a:t>(Team Lead)</a:t>
              </a:r>
              <a:r>
                <a:rPr lang="en-US" sz="1100" dirty="0" err="1">
                  <a:latin typeface="GE Inspira Pitch" pitchFamily="34" charset="0"/>
                </a:rPr>
                <a:t>TrueCourse</a:t>
              </a:r>
              <a:r>
                <a:rPr lang="en-US" sz="1100" b="1" baseline="48000" dirty="0" err="1">
                  <a:latin typeface="GE Inspira Pitch" pitchFamily="34" charset="0"/>
                </a:rPr>
                <a:t>TM</a:t>
              </a:r>
              <a:r>
                <a:rPr lang="en-US" sz="1100" b="1" baseline="30000" dirty="0">
                  <a:latin typeface="GE Inspira Pitch" pitchFamily="34" charset="0"/>
                </a:rPr>
                <a:t> </a:t>
              </a:r>
              <a:r>
                <a:rPr lang="en-US" sz="1100" dirty="0">
                  <a:latin typeface="GE Inspira Pitch" pitchFamily="34" charset="0"/>
                </a:rPr>
                <a:t>software lead for 3 Flight Plan management teams.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GE Inspira Pitch" pitchFamily="34" charset="0"/>
                </a:rPr>
                <a:t>Project management – monitoring percent complete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3CF60F3-95D7-4037-B20B-1459BC32A16C}"/>
              </a:ext>
            </a:extLst>
          </p:cNvPr>
          <p:cNvGrpSpPr/>
          <p:nvPr/>
        </p:nvGrpSpPr>
        <p:grpSpPr>
          <a:xfrm>
            <a:off x="4953000" y="1551935"/>
            <a:ext cx="2117587" cy="1358309"/>
            <a:chOff x="3735593" y="2256184"/>
            <a:chExt cx="2117587" cy="1358309"/>
          </a:xfrm>
        </p:grpSpPr>
        <p:sp>
          <p:nvSpPr>
            <p:cNvPr id="39" name="AutoShape 6">
              <a:extLst>
                <a:ext uri="{FF2B5EF4-FFF2-40B4-BE49-F238E27FC236}">
                  <a16:creationId xmlns:a16="http://schemas.microsoft.com/office/drawing/2014/main" id="{38C9B26A-ACCF-48C2-ABCA-67BF16DF4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593" y="2256184"/>
              <a:ext cx="1912804" cy="627299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rgbClr val="A2B2D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sz="1050" b="1" dirty="0">
                  <a:solidFill>
                    <a:srgbClr val="FFFFFF"/>
                  </a:solidFill>
                  <a:latin typeface="GE Inspira" pitchFamily="34" charset="0"/>
                  <a:cs typeface="Arial" charset="0"/>
                </a:rPr>
                <a:t>Senior SW People Leader</a:t>
              </a:r>
            </a:p>
            <a:p>
              <a:r>
                <a:rPr lang="en-US" sz="1050" b="1" dirty="0">
                  <a:solidFill>
                    <a:srgbClr val="FFFFFF"/>
                  </a:solidFill>
                  <a:latin typeface="GE Inspira" pitchFamily="34" charset="0"/>
                  <a:cs typeface="Arial" charset="0"/>
                </a:rPr>
                <a:t>GE Aviation/Clearwater</a:t>
              </a:r>
              <a:br>
                <a:rPr lang="en-US" sz="1050" b="1" dirty="0">
                  <a:solidFill>
                    <a:srgbClr val="FFFFFF"/>
                  </a:solidFill>
                  <a:latin typeface="GE Inspira" pitchFamily="34" charset="0"/>
                  <a:cs typeface="Arial" charset="0"/>
                </a:rPr>
              </a:br>
              <a:r>
                <a:rPr lang="en-US" sz="1050" b="1" dirty="0" smtClean="0">
                  <a:solidFill>
                    <a:srgbClr val="FFFFFF"/>
                  </a:solidFill>
                  <a:latin typeface="GE Inspira" pitchFamily="34" charset="0"/>
                  <a:cs typeface="Arial" charset="0"/>
                </a:rPr>
                <a:t>1.5 years</a:t>
              </a:r>
              <a:endParaRPr lang="en-US" sz="1050" b="1" dirty="0">
                <a:solidFill>
                  <a:srgbClr val="FFFFFF"/>
                </a:solidFill>
                <a:latin typeface="GE Inspira" pitchFamily="34" charset="0"/>
                <a:cs typeface="Arial" charset="0"/>
              </a:endParaRP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974E330A-D535-4D16-887E-807EDE81B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941" y="2845052"/>
              <a:ext cx="1972239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GE Inspira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GE Inspira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GE Inspira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GE Inspira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GE Inspir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" pitchFamily="34" charset="0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GE Inspira Pitch" pitchFamily="34" charset="0"/>
                </a:rPr>
                <a:t>Develop talent, ensure software quality, and make certain project demands are supported.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090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ank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9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lank Presentation">
  <a:themeElements>
    <a:clrScheme name="">
      <a:dk1>
        <a:srgbClr val="1E4191"/>
      </a:dk1>
      <a:lt1>
        <a:srgbClr val="FFFFFF"/>
      </a:lt1>
      <a:dk2>
        <a:srgbClr val="FF6600"/>
      </a:dk2>
      <a:lt2>
        <a:srgbClr val="00AA50"/>
      </a:lt2>
      <a:accent1>
        <a:srgbClr val="9B50D7"/>
      </a:accent1>
      <a:accent2>
        <a:srgbClr val="28B9F5"/>
      </a:accent2>
      <a:accent3>
        <a:srgbClr val="FFFFFF"/>
      </a:accent3>
      <a:accent4>
        <a:srgbClr val="18367B"/>
      </a:accent4>
      <a:accent5>
        <a:srgbClr val="CBB3E8"/>
      </a:accent5>
      <a:accent6>
        <a:srgbClr val="23A7DE"/>
      </a:accent6>
      <a:hlink>
        <a:srgbClr val="CD0078"/>
      </a:hlink>
      <a:folHlink>
        <a:srgbClr val="23E100"/>
      </a:folHlink>
    </a:clrScheme>
    <a:fontScheme name="Blank Presentation">
      <a:majorFont>
        <a:latin typeface="GE Inspira"/>
        <a:ea typeface=""/>
        <a:cs typeface=""/>
      </a:majorFont>
      <a:minorFont>
        <a:latin typeface="GE Inspi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 Inspir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 Inspira" pitchFamily="34" charset="0"/>
          </a:defRPr>
        </a:defPPr>
      </a:lstStyle>
    </a:lnDef>
  </a:objectDefaults>
  <a:extraClrSchemeLst>
    <a:extraClrScheme>
      <a:clrScheme name="Blank Presentation 1">
        <a:dk1>
          <a:srgbClr val="1E4191"/>
        </a:dk1>
        <a:lt1>
          <a:srgbClr val="FFFFFF"/>
        </a:lt1>
        <a:dk2>
          <a:srgbClr val="FF6600"/>
        </a:dk2>
        <a:lt2>
          <a:srgbClr val="00AA50"/>
        </a:lt2>
        <a:accent1>
          <a:srgbClr val="9B50D7"/>
        </a:accent1>
        <a:accent2>
          <a:srgbClr val="28B9F5"/>
        </a:accent2>
        <a:accent3>
          <a:srgbClr val="FFFFFF"/>
        </a:accent3>
        <a:accent4>
          <a:srgbClr val="18367B"/>
        </a:accent4>
        <a:accent5>
          <a:srgbClr val="CBB3E8"/>
        </a:accent5>
        <a:accent6>
          <a:srgbClr val="23A7DE"/>
        </a:accent6>
        <a:hlink>
          <a:srgbClr val="EBD70A"/>
        </a:hlink>
        <a:folHlink>
          <a:srgbClr val="23E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33877</TotalTime>
  <Words>164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GE Inspira</vt:lpstr>
      <vt:lpstr>GE Inspira Pitch</vt:lpstr>
      <vt:lpstr>Lucida Grande</vt:lpstr>
      <vt:lpstr>2_blank</vt:lpstr>
      <vt:lpstr>9_GE_Blue</vt:lpstr>
      <vt:lpstr>Blank Presentation</vt:lpstr>
      <vt:lpstr>My career – Adam Corbin</vt:lpstr>
    </vt:vector>
  </TitlesOfParts>
  <Company>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Sherrell Kuhns</dc:creator>
  <cp:lastModifiedBy>Windows User</cp:lastModifiedBy>
  <cp:revision>270</cp:revision>
  <cp:lastPrinted>2014-11-14T17:38:43Z</cp:lastPrinted>
  <dcterms:created xsi:type="dcterms:W3CDTF">2014-06-26T13:59:12Z</dcterms:created>
  <dcterms:modified xsi:type="dcterms:W3CDTF">2019-10-16T08:53:22Z</dcterms:modified>
</cp:coreProperties>
</file>