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926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0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2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lectures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Corbin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 : Process and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Work instructions – How To documents </a:t>
            </a:r>
          </a:p>
          <a:p>
            <a:pPr lvl="1"/>
            <a:r>
              <a:rPr lang="en-US" dirty="0"/>
              <a:t>Rhythm </a:t>
            </a:r>
            <a:r>
              <a:rPr lang="en-US" dirty="0" smtClean="0"/>
              <a:t>– scrum meetings, sprints, retrospectives</a:t>
            </a:r>
          </a:p>
          <a:p>
            <a:r>
              <a:rPr lang="en-US" dirty="0" smtClean="0"/>
              <a:t>Planning	</a:t>
            </a:r>
          </a:p>
          <a:p>
            <a:pPr lvl="1"/>
            <a:r>
              <a:rPr lang="en-US" dirty="0" smtClean="0"/>
              <a:t>Master Schedule – Goals &amp; big picture</a:t>
            </a:r>
          </a:p>
          <a:p>
            <a:pPr lvl="1"/>
            <a:r>
              <a:rPr lang="en-US" dirty="0" smtClean="0"/>
              <a:t>Demos </a:t>
            </a:r>
          </a:p>
          <a:p>
            <a:pPr lvl="2"/>
            <a:r>
              <a:rPr lang="en-US" dirty="0" smtClean="0"/>
              <a:t>Hold people accountable</a:t>
            </a:r>
          </a:p>
          <a:p>
            <a:pPr lvl="2"/>
            <a:r>
              <a:rPr lang="en-US" smtClean="0"/>
              <a:t>Accomplishments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2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Management</a:t>
            </a:r>
          </a:p>
          <a:p>
            <a:pPr lvl="1"/>
            <a:r>
              <a:rPr lang="en-US" dirty="0"/>
              <a:t>Trello, Jira, Rally, </a:t>
            </a:r>
            <a:r>
              <a:rPr lang="en-US" dirty="0" err="1"/>
              <a:t>YouTrack</a:t>
            </a:r>
            <a:r>
              <a:rPr lang="en-US" dirty="0"/>
              <a:t>, GitHub/GitLab issues</a:t>
            </a:r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Get to know your team members and other teams. At minimum the other team leads</a:t>
            </a:r>
          </a:p>
          <a:p>
            <a:pPr lvl="1"/>
            <a:r>
              <a:rPr lang="en-US" dirty="0"/>
              <a:t>Set clear high expectations. Easy to back down expectations than to increase down the </a:t>
            </a:r>
            <a:r>
              <a:rPr lang="en-US" dirty="0" smtClean="0"/>
              <a:t>road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 : Team </a:t>
            </a:r>
            <a:r>
              <a:rPr lang="en-US" dirty="0"/>
              <a:t>Collaboration and </a:t>
            </a:r>
            <a:r>
              <a:rPr lang="en-US" dirty="0" smtClean="0"/>
              <a:t>Management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</a:t>
            </a:r>
            <a:r>
              <a:rPr lang="en-US" dirty="0"/>
              <a:t>&amp; Perfection</a:t>
            </a:r>
          </a:p>
          <a:p>
            <a:pPr lvl="1"/>
            <a:r>
              <a:rPr lang="en-US" dirty="0"/>
              <a:t>Over communicate</a:t>
            </a:r>
          </a:p>
          <a:p>
            <a:pPr lvl="1"/>
            <a:r>
              <a:rPr lang="en-US" dirty="0"/>
              <a:t>Different ways of communication: Email, 1:1, team meetings, project meetings(all hands), video tutorials, Wikis</a:t>
            </a:r>
          </a:p>
          <a:p>
            <a:pPr lvl="1"/>
            <a:r>
              <a:rPr lang="en-US" dirty="0"/>
              <a:t>Perfection can disrupt projects. Clear Definition of Done</a:t>
            </a:r>
          </a:p>
          <a:p>
            <a:pPr lvl="1"/>
            <a:r>
              <a:rPr lang="en-US" dirty="0"/>
              <a:t>Bringing value to the customer. Give them what they are asking for</a:t>
            </a:r>
          </a:p>
          <a:p>
            <a:pPr lvl="1"/>
            <a:r>
              <a:rPr lang="en-US" dirty="0"/>
              <a:t>Gold </a:t>
            </a:r>
            <a:r>
              <a:rPr lang="en-US" dirty="0" smtClean="0"/>
              <a:t>plating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03: Software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Waterfall/Agile</a:t>
            </a:r>
          </a:p>
          <a:p>
            <a:r>
              <a:rPr lang="en-US" dirty="0" smtClean="0"/>
              <a:t>Agile </a:t>
            </a:r>
            <a:r>
              <a:rPr lang="en-US" dirty="0"/>
              <a:t>- How agile can be hard to tell what is how long will it take to complete the project.</a:t>
            </a:r>
          </a:p>
          <a:p>
            <a:pPr lvl="1"/>
            <a:r>
              <a:rPr lang="en-US" dirty="0"/>
              <a:t>Challenges with formal reviews and certifying a product with iterations</a:t>
            </a:r>
          </a:p>
          <a:p>
            <a:pPr lvl="1"/>
            <a:r>
              <a:rPr lang="en-US" dirty="0"/>
              <a:t>XP(paired programming) - Really good for junior and SR. </a:t>
            </a:r>
            <a:r>
              <a:rPr lang="en-US" dirty="0" err="1"/>
              <a:t>eng</a:t>
            </a:r>
            <a:r>
              <a:rPr lang="en-US" dirty="0"/>
              <a:t> pairing. Also good for training purposes with Mob programming</a:t>
            </a:r>
          </a:p>
          <a:p>
            <a:pPr lvl="1"/>
            <a:r>
              <a:rPr lang="en-US" dirty="0"/>
              <a:t>Retrospectives - Super helpful as a reflection point. A way to continuously improve.</a:t>
            </a:r>
          </a:p>
          <a:p>
            <a:pPr lvl="1"/>
            <a:r>
              <a:rPr lang="en-US" dirty="0"/>
              <a:t>Everyone has to buy into the way of thinking or it will not perform optimally.</a:t>
            </a:r>
          </a:p>
          <a:p>
            <a:r>
              <a:rPr lang="en-US" dirty="0"/>
              <a:t>Waterfall - works small scale. expected to get the product right the first time(</a:t>
            </a:r>
            <a:r>
              <a:rPr lang="en-US" dirty="0" err="1"/>
              <a:t>haha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0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240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Mini lectures</vt:lpstr>
      <vt:lpstr>01 : Process and Planning</vt:lpstr>
      <vt:lpstr>02 : Team Collaboration and Management</vt:lpstr>
      <vt:lpstr>02 : Team Collaboration and Management Cont.</vt:lpstr>
      <vt:lpstr>03: Software Process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lecture 01</dc:title>
  <dc:creator>Windows User</dc:creator>
  <cp:lastModifiedBy>Windows User</cp:lastModifiedBy>
  <cp:revision>3</cp:revision>
  <dcterms:created xsi:type="dcterms:W3CDTF">2019-10-16T07:03:15Z</dcterms:created>
  <dcterms:modified xsi:type="dcterms:W3CDTF">2019-10-16T08:53:14Z</dcterms:modified>
</cp:coreProperties>
</file>