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1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8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51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4926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98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22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15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1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0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2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3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0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2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7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7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4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5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26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.github.io/eng-practices/review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 lectures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Adam Corbin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3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07 : </a:t>
            </a:r>
            <a:r>
              <a:rPr lang="en-US" b="1" dirty="0"/>
              <a:t>Software </a:t>
            </a:r>
            <a:r>
              <a:rPr lang="en-US" b="1" dirty="0" smtClean="0"/>
              <a:t>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Product Line </a:t>
            </a:r>
            <a:r>
              <a:rPr lang="en-US" dirty="0" smtClean="0"/>
              <a:t>engineering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good systems engineers that knows the product(s)</a:t>
            </a:r>
          </a:p>
          <a:p>
            <a:r>
              <a:rPr lang="en-US" dirty="0"/>
              <a:t>How to split up the project</a:t>
            </a:r>
          </a:p>
          <a:p>
            <a:pPr lvl="1"/>
            <a:r>
              <a:rPr lang="en-US" dirty="0" smtClean="0"/>
              <a:t>Complete different projects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configuration files</a:t>
            </a:r>
          </a:p>
          <a:p>
            <a:pPr lvl="1"/>
            <a:r>
              <a:rPr lang="en-US" dirty="0"/>
              <a:t>All variations in 1 project &amp; just have different UI's or interfaces to customer</a:t>
            </a:r>
          </a:p>
          <a:p>
            <a:pPr lvl="1"/>
            <a:r>
              <a:rPr lang="en-US" dirty="0" smtClean="0"/>
              <a:t>Actuation project with pointer configuration</a:t>
            </a:r>
          </a:p>
          <a:p>
            <a:r>
              <a:rPr lang="en-US" dirty="0" smtClean="0"/>
              <a:t>Verification reuse</a:t>
            </a:r>
            <a:endParaRPr lang="en-US" dirty="0"/>
          </a:p>
          <a:p>
            <a:r>
              <a:rPr lang="en-US" dirty="0" smtClean="0"/>
              <a:t>CM </a:t>
            </a:r>
            <a:r>
              <a:rPr lang="en-US" dirty="0"/>
              <a:t>is a big part if you want to be efficient on reusing artifacts.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0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01 : Process and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Work instructions – How To documents </a:t>
            </a:r>
          </a:p>
          <a:p>
            <a:pPr lvl="1"/>
            <a:r>
              <a:rPr lang="en-US" dirty="0"/>
              <a:t>Rhythm </a:t>
            </a:r>
            <a:r>
              <a:rPr lang="en-US" dirty="0" smtClean="0"/>
              <a:t>– scrum meetings, sprints, retrospectives</a:t>
            </a:r>
          </a:p>
          <a:p>
            <a:r>
              <a:rPr lang="en-US" dirty="0" smtClean="0"/>
              <a:t>Planning	</a:t>
            </a:r>
          </a:p>
          <a:p>
            <a:pPr lvl="1"/>
            <a:r>
              <a:rPr lang="en-US" dirty="0" smtClean="0"/>
              <a:t>Master Schedule – Goals &amp; big picture</a:t>
            </a:r>
          </a:p>
          <a:p>
            <a:pPr lvl="1"/>
            <a:r>
              <a:rPr lang="en-US" dirty="0" smtClean="0"/>
              <a:t>Demos </a:t>
            </a:r>
          </a:p>
          <a:p>
            <a:pPr lvl="2"/>
            <a:r>
              <a:rPr lang="en-US" dirty="0" smtClean="0"/>
              <a:t>Hold people accountable</a:t>
            </a:r>
          </a:p>
          <a:p>
            <a:pPr lvl="2"/>
            <a:r>
              <a:rPr lang="en-US" smtClean="0"/>
              <a:t>Accomplishments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720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02 : Team </a:t>
            </a:r>
            <a:r>
              <a:rPr lang="en-US" dirty="0"/>
              <a:t>Collaboration and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Management</a:t>
            </a:r>
          </a:p>
          <a:p>
            <a:pPr lvl="1"/>
            <a:r>
              <a:rPr lang="en-US" dirty="0"/>
              <a:t>Trello, Jira, Rally, </a:t>
            </a:r>
            <a:r>
              <a:rPr lang="en-US" dirty="0" err="1"/>
              <a:t>YouTrack</a:t>
            </a:r>
            <a:r>
              <a:rPr lang="en-US" dirty="0"/>
              <a:t>, GitHub/GitLab issues</a:t>
            </a:r>
          </a:p>
          <a:p>
            <a:r>
              <a:rPr lang="en-US" dirty="0"/>
              <a:t>Project management</a:t>
            </a:r>
          </a:p>
          <a:p>
            <a:pPr lvl="1"/>
            <a:r>
              <a:rPr lang="en-US" dirty="0"/>
              <a:t>Get to know your team members and other teams. At minimum the other team leads</a:t>
            </a:r>
          </a:p>
          <a:p>
            <a:pPr lvl="1"/>
            <a:r>
              <a:rPr lang="en-US" dirty="0"/>
              <a:t>Set clear high expectations. Easy to back down expectations than to increase down the </a:t>
            </a:r>
            <a:r>
              <a:rPr lang="en-US" dirty="0" smtClean="0"/>
              <a:t>road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8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02 : Team </a:t>
            </a:r>
            <a:r>
              <a:rPr lang="en-US" dirty="0"/>
              <a:t>Collaboration and </a:t>
            </a:r>
            <a:r>
              <a:rPr lang="en-US" dirty="0" smtClean="0"/>
              <a:t>Management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</a:t>
            </a:r>
            <a:r>
              <a:rPr lang="en-US" dirty="0"/>
              <a:t>&amp; Perfection</a:t>
            </a:r>
          </a:p>
          <a:p>
            <a:pPr lvl="1"/>
            <a:r>
              <a:rPr lang="en-US" dirty="0"/>
              <a:t>Over communicate</a:t>
            </a:r>
          </a:p>
          <a:p>
            <a:pPr lvl="1"/>
            <a:r>
              <a:rPr lang="en-US" dirty="0"/>
              <a:t>Different ways of communication: Email, 1:1, team meetings, project meetings(all hands), video tutorials, Wikis</a:t>
            </a:r>
          </a:p>
          <a:p>
            <a:pPr lvl="1"/>
            <a:r>
              <a:rPr lang="en-US" dirty="0"/>
              <a:t>Perfection can disrupt projects. Clear Definition of Done</a:t>
            </a:r>
          </a:p>
          <a:p>
            <a:pPr lvl="1"/>
            <a:r>
              <a:rPr lang="en-US" dirty="0"/>
              <a:t>Bringing value to the customer. Give them what they are asking for</a:t>
            </a:r>
          </a:p>
          <a:p>
            <a:pPr lvl="1"/>
            <a:r>
              <a:rPr lang="en-US" dirty="0"/>
              <a:t>Gold </a:t>
            </a:r>
            <a:r>
              <a:rPr lang="en-US" dirty="0" smtClean="0"/>
              <a:t>plating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1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03: Software Process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Agile </a:t>
            </a:r>
            <a:endParaRPr lang="en-US" dirty="0"/>
          </a:p>
          <a:p>
            <a:pPr lvl="1"/>
            <a:r>
              <a:rPr lang="en-US" dirty="0" smtClean="0"/>
              <a:t>How </a:t>
            </a:r>
            <a:r>
              <a:rPr lang="en-US" dirty="0"/>
              <a:t>agile can be hard to tell what is how long will it take to complete the project.</a:t>
            </a:r>
          </a:p>
          <a:p>
            <a:pPr lvl="1"/>
            <a:r>
              <a:rPr lang="en-US" dirty="0"/>
              <a:t>Challenges with formal reviews and certifying a product with iterations</a:t>
            </a:r>
          </a:p>
          <a:p>
            <a:pPr lvl="1"/>
            <a:r>
              <a:rPr lang="en-US" dirty="0"/>
              <a:t>XP(paired programming) - Really good for junior and SR. </a:t>
            </a:r>
            <a:r>
              <a:rPr lang="en-US" dirty="0" err="1"/>
              <a:t>eng</a:t>
            </a:r>
            <a:r>
              <a:rPr lang="en-US" dirty="0"/>
              <a:t> pairing. Also good for training purposes with Mob programming</a:t>
            </a:r>
          </a:p>
          <a:p>
            <a:pPr lvl="1"/>
            <a:r>
              <a:rPr lang="en-US" dirty="0"/>
              <a:t>Retrospectives - Super helpful as a reflection point. A way to continuously improve.</a:t>
            </a:r>
          </a:p>
          <a:p>
            <a:pPr lvl="1"/>
            <a:r>
              <a:rPr lang="en-US" dirty="0"/>
              <a:t>Everyone has to buy into the way of thinking or it will not perform optimally.</a:t>
            </a:r>
          </a:p>
          <a:p>
            <a:r>
              <a:rPr lang="en-US" dirty="0" smtClean="0"/>
              <a:t>Waterfall</a:t>
            </a:r>
          </a:p>
          <a:p>
            <a:pPr lvl="1"/>
            <a:r>
              <a:rPr lang="en-US" dirty="0" smtClean="0"/>
              <a:t>Works </a:t>
            </a:r>
            <a:r>
              <a:rPr lang="en-US" dirty="0"/>
              <a:t>small scale. </a:t>
            </a:r>
            <a:r>
              <a:rPr lang="en-US" dirty="0" smtClean="0"/>
              <a:t>Expected </a:t>
            </a:r>
            <a:r>
              <a:rPr lang="en-US" dirty="0"/>
              <a:t>to get the product right the first </a:t>
            </a:r>
            <a:r>
              <a:rPr lang="en-US" dirty="0" smtClean="0"/>
              <a:t>time(</a:t>
            </a:r>
            <a:r>
              <a:rPr lang="en-US" dirty="0" err="1" smtClean="0"/>
              <a:t>haha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500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04 : </a:t>
            </a:r>
            <a:r>
              <a:rPr lang="en-US" b="1" dirty="0"/>
              <a:t>Configuration Management &amp; </a:t>
            </a:r>
            <a:r>
              <a:rPr lang="en-US" b="1" dirty="0" smtClean="0"/>
              <a:t>CICT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Configuration management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/GitLab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LFS</a:t>
            </a:r>
          </a:p>
          <a:p>
            <a:pPr lvl="2"/>
            <a:r>
              <a:rPr lang="en-US" dirty="0" smtClean="0"/>
              <a:t>What not for: Build artifacts, tests results</a:t>
            </a:r>
            <a:endParaRPr lang="en-US" dirty="0"/>
          </a:p>
          <a:p>
            <a:pPr lvl="1"/>
            <a:r>
              <a:rPr lang="en-US" dirty="0" err="1"/>
              <a:t>GitFlow</a:t>
            </a:r>
            <a:r>
              <a:rPr lang="en-US" dirty="0"/>
              <a:t>, GitHub Flow, GitLab </a:t>
            </a:r>
            <a:r>
              <a:rPr lang="en-US" dirty="0" smtClean="0"/>
              <a:t>Flow</a:t>
            </a:r>
          </a:p>
          <a:p>
            <a:r>
              <a:rPr lang="en-US" dirty="0" smtClean="0"/>
              <a:t>Continuous </a:t>
            </a:r>
            <a:r>
              <a:rPr lang="en-US" dirty="0"/>
              <a:t>Integration &amp; Continuous Test</a:t>
            </a:r>
          </a:p>
          <a:p>
            <a:pPr lvl="1"/>
            <a:r>
              <a:rPr lang="en-US" dirty="0" smtClean="0"/>
              <a:t>Fix </a:t>
            </a:r>
            <a:r>
              <a:rPr lang="en-US" dirty="0"/>
              <a:t>tests that break CT over developing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05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04 : </a:t>
            </a:r>
            <a:r>
              <a:rPr lang="en-US" b="1" dirty="0" smtClean="0"/>
              <a:t>Bug 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Bugs</a:t>
            </a:r>
            <a:endParaRPr lang="en-US" dirty="0"/>
          </a:p>
          <a:p>
            <a:pPr lvl="1"/>
            <a:r>
              <a:rPr lang="en-US" dirty="0"/>
              <a:t>Bug trackers: Trello, GitHub issues, Jira, </a:t>
            </a:r>
            <a:r>
              <a:rPr lang="en-US" dirty="0" err="1"/>
              <a:t>YouTrack</a:t>
            </a:r>
            <a:r>
              <a:rPr lang="en-US" dirty="0"/>
              <a:t>, </a:t>
            </a:r>
            <a:r>
              <a:rPr lang="en-US" dirty="0" err="1"/>
              <a:t>RallyCA</a:t>
            </a:r>
            <a:endParaRPr lang="en-US" dirty="0"/>
          </a:p>
          <a:p>
            <a:pPr lvl="1"/>
            <a:r>
              <a:rPr lang="en-US" dirty="0"/>
              <a:t>Bugs should be prioritized with work tasks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3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05 : </a:t>
            </a:r>
            <a:r>
              <a:rPr lang="en-US" b="1" dirty="0"/>
              <a:t>Design &amp; </a:t>
            </a:r>
            <a:r>
              <a:rPr lang="en-US" b="1" dirty="0" smtClean="0"/>
              <a:t>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Design - Model based design</a:t>
            </a:r>
          </a:p>
          <a:p>
            <a:pPr lvl="1"/>
            <a:r>
              <a:rPr lang="en-US" dirty="0"/>
              <a:t>Try to think end-to-end which includes test. In aviation test can be the most expensive</a:t>
            </a:r>
          </a:p>
          <a:p>
            <a:pPr lvl="1"/>
            <a:r>
              <a:rPr lang="en-US" dirty="0"/>
              <a:t>When designing or making change make sure its scalable if you are working on a large project</a:t>
            </a:r>
          </a:p>
          <a:p>
            <a:pPr lvl="1"/>
            <a:r>
              <a:rPr lang="en-US" dirty="0"/>
              <a:t>Change impact analysis - Many different layers, when you change something that might affect downstream artifacts(IMO) you should be responsible for notifying the </a:t>
            </a:r>
            <a:r>
              <a:rPr lang="en-US" dirty="0" smtClean="0"/>
              <a:t>impacts</a:t>
            </a:r>
          </a:p>
          <a:p>
            <a:pPr lvl="1"/>
            <a:r>
              <a:rPr lang="en-US" dirty="0" smtClean="0"/>
              <a:t>Semantic Application Design Language (SADL)</a:t>
            </a:r>
            <a:endParaRPr lang="en-US" dirty="0"/>
          </a:p>
          <a:p>
            <a:pPr lvl="1"/>
            <a:r>
              <a:rPr lang="en-US" dirty="0"/>
              <a:t>Failure using MBD with Low Level design models using </a:t>
            </a:r>
            <a:r>
              <a:rPr lang="en-US" dirty="0" err="1"/>
              <a:t>UMLet</a:t>
            </a:r>
            <a:endParaRPr lang="en-US" dirty="0"/>
          </a:p>
          <a:p>
            <a:r>
              <a:rPr lang="en-US" dirty="0"/>
              <a:t>Reviews</a:t>
            </a:r>
          </a:p>
          <a:p>
            <a:pPr lvl="1"/>
            <a:r>
              <a:rPr lang="en-US" dirty="0"/>
              <a:t>Google just release their review policy: </a:t>
            </a:r>
            <a:r>
              <a:rPr lang="en-US" dirty="0">
                <a:hlinkClick r:id="rId2"/>
              </a:rPr>
              <a:t>https://google.github.io/eng-practices/review/</a:t>
            </a:r>
            <a:endParaRPr lang="en-US" dirty="0"/>
          </a:p>
          <a:p>
            <a:pPr lvl="1"/>
            <a:r>
              <a:rPr lang="en-US" dirty="0"/>
              <a:t>Give clear deadlines and focus points. Prioritize reviews over new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6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06 : </a:t>
            </a:r>
            <a:r>
              <a:rPr lang="en-US" b="1" dirty="0" smtClean="0"/>
              <a:t>Roles of using software tooling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Industry standard – Compare, test, and revisit</a:t>
            </a:r>
          </a:p>
          <a:p>
            <a:r>
              <a:rPr lang="en-US" dirty="0" smtClean="0"/>
              <a:t>Custom </a:t>
            </a:r>
            <a:r>
              <a:rPr lang="en-US" dirty="0"/>
              <a:t>tools - They are nice but if you can get a COTS product I would tend to lead towards </a:t>
            </a:r>
            <a:r>
              <a:rPr lang="en-US" dirty="0" smtClean="0"/>
              <a:t>that</a:t>
            </a:r>
          </a:p>
          <a:p>
            <a:pPr lvl="1"/>
            <a:r>
              <a:rPr lang="en-US" dirty="0" smtClean="0"/>
              <a:t>Always </a:t>
            </a:r>
            <a:r>
              <a:rPr lang="en-US" dirty="0"/>
              <a:t>think about who is going to maintain this tool in the future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Review tool – artifact tracking, </a:t>
            </a:r>
          </a:p>
          <a:p>
            <a:pPr lvl="1"/>
            <a:r>
              <a:rPr lang="en-US" dirty="0" smtClean="0"/>
              <a:t>Requirements tool (DOORS) – traceability, multi-repos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43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15997</TotalTime>
  <Words>527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Mini lectures</vt:lpstr>
      <vt:lpstr>01 : Process and Planning</vt:lpstr>
      <vt:lpstr>02 : Team Collaboration and Management</vt:lpstr>
      <vt:lpstr>02 : Team Collaboration and Management Cont.</vt:lpstr>
      <vt:lpstr>03: Software Process models</vt:lpstr>
      <vt:lpstr>04 : Configuration Management &amp; CICT</vt:lpstr>
      <vt:lpstr>04 : Bug Tracker</vt:lpstr>
      <vt:lpstr>05 : Design &amp; Reviews</vt:lpstr>
      <vt:lpstr>06 : Roles of using software tooling</vt:lpstr>
      <vt:lpstr>07 : Software reuse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lecture 01</dc:title>
  <dc:creator>Windows User</dc:creator>
  <cp:lastModifiedBy>Windows User</cp:lastModifiedBy>
  <cp:revision>18</cp:revision>
  <dcterms:created xsi:type="dcterms:W3CDTF">2019-10-16T07:03:15Z</dcterms:created>
  <dcterms:modified xsi:type="dcterms:W3CDTF">2019-11-05T09:59:00Z</dcterms:modified>
</cp:coreProperties>
</file>