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CBE-C92F-4187-B357-75B3CAD4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84D2-BC87-4179-A1F1-396A437F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639C-4853-45CE-87C2-74F99E2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0AD-5181-41EB-89D2-921556D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62C-9A1C-4EF1-9D96-1562308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059D-CD01-4ABD-A2D1-40BB388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DCD2-36F9-4D5D-B657-E0320F9E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6E36-6346-4DCF-AFAF-6221733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A136-0696-4FE1-9729-F02C6D3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EF-2882-4E03-95E8-37754B2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57BA-8327-4DEF-9DD1-0C1DBEDB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987E-D349-47A5-A144-7988B6B4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D3F-C451-4118-ADE5-CD27769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037-62CF-4C63-8286-F438899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24E7-EBF7-48B2-91A6-87A7E0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998-CE63-4483-9706-4606D0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13B-F5AF-4616-AB03-7048908E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569B-46D5-4F72-8B2F-6A419B0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EDD5-80B5-426E-8643-4B03376F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5D0B-0F1B-48C9-B739-0C1A948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77D-4B45-4710-A15F-1803CA0B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2A6-1643-4A38-94A3-77E5F2A0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AD1-0656-4ADD-83CA-D3DD535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1F5-C3E1-451A-8AC5-EA38F9E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86E-4A1A-4A53-89DD-8358F9A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D1F-0111-4A9F-9990-CE6BF1A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49F-292D-402F-B553-1D7DBEE9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397D-4F29-4B72-8E8A-AED45E2B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5BB1-ED05-474F-81F5-F76B34F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69DE-4C70-4A60-BE37-96AF68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BB3-4339-4C1F-9354-EAA4183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FBF-02A6-4E73-9678-2FBC51A2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C1D7-C6C9-4D96-B1DB-821C87B4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25BE-C1B2-43F3-A122-15680360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7577C-0D8B-4513-91BE-518C46AA6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88E7-6C70-4FED-ADB9-309DEC33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FD83-4E0F-4F6D-A21B-189C5B5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C0868-22DE-4ED1-BB53-9A69E96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D5F8-07CA-467A-80CE-9C9C1C5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165-DB68-43FE-BCEE-1FE1BE2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DA29-F407-4E05-9414-13690B5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B25D-50B0-423C-9362-72B82EB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D1DF-A937-44DD-9E71-8A4117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9161-3438-44FC-A489-8E2DA35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3E92-AB48-451D-92C6-FDE90F7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FFA-4CFE-48E7-9C0D-0664A8E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6389-5FE1-4257-8491-37FAC28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1EC-5B83-49BC-8E0A-A87D786D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D8D4-CFDC-44C0-8DE3-B15FA13F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E39E-5CF8-48CC-8591-43DC171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6CB1-E3B3-46A0-865C-339B92BB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1A0C-7495-416D-8DD8-86E7912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79C-89DD-4F64-81ED-E1685D9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6D9B-833D-4292-BD46-D6AFBD8C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E6EB-3393-4553-B95D-6BAE6203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10AD-2E3D-4C6A-8851-0D65B65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810-9779-4856-A500-78CAB52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E88B-3ACC-4D6B-A754-3CEB55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65B6-BF97-423E-8666-65A329F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4D56-7C85-4D7C-BE99-A5BFE5C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98E6-139F-46FA-9852-17A74467D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345-873D-4984-B66F-B40C09CA00A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78F-4FFF-4A1C-912B-5A91B83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3F97-C8D4-45E5-8611-547F853E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300DEB-EFB1-4AEB-B5E4-2492D6B9DF19}"/>
              </a:ext>
            </a:extLst>
          </p:cNvPr>
          <p:cNvGrpSpPr/>
          <p:nvPr/>
        </p:nvGrpSpPr>
        <p:grpSpPr>
          <a:xfrm>
            <a:off x="757727" y="1028492"/>
            <a:ext cx="10658133" cy="4801016"/>
            <a:chOff x="757727" y="1028492"/>
            <a:chExt cx="10658133" cy="4801016"/>
          </a:xfrm>
        </p:grpSpPr>
        <p:pic>
          <p:nvPicPr>
            <p:cNvPr id="3" name="Picture 2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80B99CCA-C16A-46E9-BDDA-927328C73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72"/>
            <a:stretch/>
          </p:blipFill>
          <p:spPr>
            <a:xfrm>
              <a:off x="757727" y="1028492"/>
              <a:ext cx="10658133" cy="480101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1407CF-2B10-454B-ACCA-A209E7CD5972}"/>
                </a:ext>
              </a:extLst>
            </p:cNvPr>
            <p:cNvSpPr/>
            <p:nvPr/>
          </p:nvSpPr>
          <p:spPr>
            <a:xfrm>
              <a:off x="3631370" y="1869244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EEE4F2-2B89-4280-B6BF-F82A33F085AC}"/>
                </a:ext>
              </a:extLst>
            </p:cNvPr>
            <p:cNvSpPr/>
            <p:nvPr/>
          </p:nvSpPr>
          <p:spPr>
            <a:xfrm>
              <a:off x="1201289" y="253434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2295A5-78DC-4FDC-A753-60D265FA423D}"/>
                </a:ext>
              </a:extLst>
            </p:cNvPr>
            <p:cNvSpPr/>
            <p:nvPr/>
          </p:nvSpPr>
          <p:spPr>
            <a:xfrm>
              <a:off x="6479308" y="253434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295353-3F93-44EC-8C8B-0560C883E796}"/>
                </a:ext>
              </a:extLst>
            </p:cNvPr>
            <p:cNvSpPr/>
            <p:nvPr/>
          </p:nvSpPr>
          <p:spPr>
            <a:xfrm>
              <a:off x="2866850" y="319944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756AAC-9D27-43DF-9053-6FB10AC9D125}"/>
                </a:ext>
              </a:extLst>
            </p:cNvPr>
            <p:cNvSpPr/>
            <p:nvPr/>
          </p:nvSpPr>
          <p:spPr>
            <a:xfrm>
              <a:off x="812024" y="3619441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3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72F904-CA7D-4A09-ADF8-817DC4B957E5}"/>
              </a:ext>
            </a:extLst>
          </p:cNvPr>
          <p:cNvGrpSpPr/>
          <p:nvPr/>
        </p:nvGrpSpPr>
        <p:grpSpPr>
          <a:xfrm>
            <a:off x="1028233" y="1838416"/>
            <a:ext cx="8838094" cy="2844444"/>
            <a:chOff x="1028233" y="1838416"/>
            <a:chExt cx="8838094" cy="2844444"/>
          </a:xfrm>
        </p:grpSpPr>
        <p:pic>
          <p:nvPicPr>
            <p:cNvPr id="3" name="Picture 2" descr="Calendar&#10;&#10;Description automatically generated with medium confidence">
              <a:extLst>
                <a:ext uri="{FF2B5EF4-FFF2-40B4-BE49-F238E27FC236}">
                  <a16:creationId xmlns:a16="http://schemas.microsoft.com/office/drawing/2014/main" id="{D9CB664A-CEE9-4DEC-A299-1B3D3531F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20296" y="1838416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0B91903-2A3E-48F8-AFB1-4577A0A0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33" y="1838416"/>
              <a:ext cx="5892063" cy="284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89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D87A24-A68C-4A1D-8DF0-A514A69D6C35}"/>
              </a:ext>
            </a:extLst>
          </p:cNvPr>
          <p:cNvGrpSpPr/>
          <p:nvPr/>
        </p:nvGrpSpPr>
        <p:grpSpPr>
          <a:xfrm>
            <a:off x="1104350" y="404221"/>
            <a:ext cx="8838095" cy="5279676"/>
            <a:chOff x="1104350" y="404221"/>
            <a:chExt cx="8838095" cy="5279676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33934F6-8091-49A9-BA81-A8DCB716B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96413" y="2839453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EB17EE6-8FB5-429C-BBC9-BD9D8DE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14386"/>
            <a:stretch/>
          </p:blipFill>
          <p:spPr>
            <a:xfrm>
              <a:off x="6996414" y="404221"/>
              <a:ext cx="2946031" cy="2435232"/>
            </a:xfrm>
            <a:prstGeom prst="rect">
              <a:avLst/>
            </a:prstGeom>
          </p:spPr>
        </p:pic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D54EEC9-347C-4C62-9090-9F30BED7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350" y="2839453"/>
              <a:ext cx="5892063" cy="2844444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10EA8EA-1280-42E2-A918-21A31963A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86"/>
            <a:stretch/>
          </p:blipFill>
          <p:spPr>
            <a:xfrm>
              <a:off x="1104351" y="404221"/>
              <a:ext cx="5892063" cy="243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D565B-69CD-4AA2-A329-F028FFE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53" y="975575"/>
            <a:ext cx="320067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DDACD-F6E7-4F7D-82D0-3BE26AA7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53" y="168020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64841-30FA-46BA-A5EC-6433C9DC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4"/>
          <a:stretch/>
        </p:blipFill>
        <p:spPr>
          <a:xfrm>
            <a:off x="1831619" y="1143197"/>
            <a:ext cx="3945784" cy="228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0B3BD-7054-4C1D-A4AD-AC1DCB65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"/>
          <a:stretch/>
        </p:blipFill>
        <p:spPr>
          <a:xfrm>
            <a:off x="5744895" y="3828651"/>
            <a:ext cx="4209810" cy="22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159E3-FBA2-42C5-8127-299DC860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4"/>
          <a:stretch/>
        </p:blipFill>
        <p:spPr>
          <a:xfrm>
            <a:off x="1831619" y="3831799"/>
            <a:ext cx="3913276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2774D-F916-45F4-AE64-EB43627E8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7"/>
          <a:stretch/>
        </p:blipFill>
        <p:spPr>
          <a:xfrm>
            <a:off x="5777403" y="1142802"/>
            <a:ext cx="4198974" cy="228619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F72EC4-6862-4FE8-BC40-224B45746057}"/>
              </a:ext>
            </a:extLst>
          </p:cNvPr>
          <p:cNvSpPr/>
          <p:nvPr/>
        </p:nvSpPr>
        <p:spPr>
          <a:xfrm>
            <a:off x="5497924" y="83229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87EB9-DB59-4203-9A9A-FBB5E6868309}"/>
              </a:ext>
            </a:extLst>
          </p:cNvPr>
          <p:cNvSpPr/>
          <p:nvPr/>
        </p:nvSpPr>
        <p:spPr>
          <a:xfrm>
            <a:off x="9680385" y="84087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10F535-E29B-4A49-97B9-30FB06B63190}"/>
              </a:ext>
            </a:extLst>
          </p:cNvPr>
          <p:cNvSpPr/>
          <p:nvPr/>
        </p:nvSpPr>
        <p:spPr>
          <a:xfrm>
            <a:off x="5492247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DA394-96FF-41E4-A533-9958EC463DD5}"/>
              </a:ext>
            </a:extLst>
          </p:cNvPr>
          <p:cNvSpPr/>
          <p:nvPr/>
        </p:nvSpPr>
        <p:spPr>
          <a:xfrm>
            <a:off x="9680385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CD90-1F9C-4061-87A5-6357714F7F9B}"/>
              </a:ext>
            </a:extLst>
          </p:cNvPr>
          <p:cNvSpPr txBox="1"/>
          <p:nvPr/>
        </p:nvSpPr>
        <p:spPr>
          <a:xfrm>
            <a:off x="5744895" y="816694"/>
            <a:ext cx="42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…are important for trust in AI?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44A1-8C21-4397-BA32-296825E4E6BE}"/>
              </a:ext>
            </a:extLst>
          </p:cNvPr>
          <p:cNvSpPr txBox="1"/>
          <p:nvPr/>
        </p:nvSpPr>
        <p:spPr>
          <a:xfrm>
            <a:off x="1874421" y="821080"/>
            <a:ext cx="38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…AI technologies do you regularly use?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C79DA-CC96-4B94-A05F-AB99A7D6C8D5}"/>
              </a:ext>
            </a:extLst>
          </p:cNvPr>
          <p:cNvSpPr txBox="1"/>
          <p:nvPr/>
        </p:nvSpPr>
        <p:spPr>
          <a:xfrm>
            <a:off x="1831619" y="3498157"/>
            <a:ext cx="3934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to regulate AI?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03868-58A1-4ECB-B6B6-48E8A27C37A4}"/>
              </a:ext>
            </a:extLst>
          </p:cNvPr>
          <p:cNvSpPr txBox="1"/>
          <p:nvPr/>
        </p:nvSpPr>
        <p:spPr>
          <a:xfrm>
            <a:off x="5766567" y="3484212"/>
            <a:ext cx="418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AI to assist you with?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AA349-5D7E-45E8-BCFA-8D866CF87F85}"/>
              </a:ext>
            </a:extLst>
          </p:cNvPr>
          <p:cNvSpPr txBox="1"/>
          <p:nvPr/>
        </p:nvSpPr>
        <p:spPr>
          <a:xfrm>
            <a:off x="3820765" y="367722"/>
            <a:ext cx="3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23473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28A92-8FA7-40B8-9F94-AC8779F4205A}"/>
              </a:ext>
            </a:extLst>
          </p:cNvPr>
          <p:cNvGrpSpPr/>
          <p:nvPr/>
        </p:nvGrpSpPr>
        <p:grpSpPr>
          <a:xfrm>
            <a:off x="1696640" y="829733"/>
            <a:ext cx="6174476" cy="3664073"/>
            <a:chOff x="1696640" y="829733"/>
            <a:chExt cx="6174476" cy="3664073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073FEB0-D560-441E-B65B-3CF40513F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" t="9715" r="88265" b="13398"/>
            <a:stretch/>
          </p:blipFill>
          <p:spPr>
            <a:xfrm>
              <a:off x="2144946" y="1592908"/>
              <a:ext cx="484865" cy="2460396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DEBC43-383D-43BF-AD78-A9D4C6A21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5"/>
            <a:stretch/>
          </p:blipFill>
          <p:spPr>
            <a:xfrm>
              <a:off x="2629811" y="1293806"/>
              <a:ext cx="5241305" cy="3200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224053-CC87-407D-BECF-DD473B105968}"/>
                </a:ext>
              </a:extLst>
            </p:cNvPr>
            <p:cNvSpPr/>
            <p:nvPr/>
          </p:nvSpPr>
          <p:spPr>
            <a:xfrm>
              <a:off x="3928028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A35C1F-7E05-49E6-88EE-820746070C9D}"/>
                </a:ext>
              </a:extLst>
            </p:cNvPr>
            <p:cNvSpPr/>
            <p:nvPr/>
          </p:nvSpPr>
          <p:spPr>
            <a:xfrm>
              <a:off x="3933787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431949-D14C-42EF-82F4-181B4E82FEDB}"/>
                </a:ext>
              </a:extLst>
            </p:cNvPr>
            <p:cNvSpPr/>
            <p:nvPr/>
          </p:nvSpPr>
          <p:spPr>
            <a:xfrm>
              <a:off x="7193786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C78218-3D65-4974-8503-EA9AC8FCA830}"/>
                </a:ext>
              </a:extLst>
            </p:cNvPr>
            <p:cNvSpPr/>
            <p:nvPr/>
          </p:nvSpPr>
          <p:spPr>
            <a:xfrm>
              <a:off x="5563248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C76EE-51A1-47CE-8FC2-B56FDA8BCE23}"/>
                </a:ext>
              </a:extLst>
            </p:cNvPr>
            <p:cNvSpPr/>
            <p:nvPr/>
          </p:nvSpPr>
          <p:spPr>
            <a:xfrm>
              <a:off x="5561049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663758-79D3-4635-8E73-1F812E5C6316}"/>
                </a:ext>
              </a:extLst>
            </p:cNvPr>
            <p:cNvSpPr/>
            <p:nvPr/>
          </p:nvSpPr>
          <p:spPr>
            <a:xfrm>
              <a:off x="7193786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BA926-1948-4284-A07C-91521CF00956}"/>
                </a:ext>
              </a:extLst>
            </p:cNvPr>
            <p:cNvSpPr txBox="1"/>
            <p:nvPr/>
          </p:nvSpPr>
          <p:spPr>
            <a:xfrm rot="16200000">
              <a:off x="1215468" y="2074080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09B2F-DF2B-4758-AC98-FCADB08B2795}"/>
                </a:ext>
              </a:extLst>
            </p:cNvPr>
            <p:cNvSpPr txBox="1"/>
            <p:nvPr/>
          </p:nvSpPr>
          <p:spPr>
            <a:xfrm rot="16200000">
              <a:off x="1215469" y="3316062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E83F-1463-441D-96BC-E54C7882B8E8}"/>
                </a:ext>
              </a:extLst>
            </p:cNvPr>
            <p:cNvSpPr txBox="1"/>
            <p:nvPr/>
          </p:nvSpPr>
          <p:spPr>
            <a:xfrm>
              <a:off x="2497903" y="978703"/>
              <a:ext cx="1708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recommendations?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7B688-F6BA-417B-9E89-100A27C9FEAC}"/>
                </a:ext>
              </a:extLst>
            </p:cNvPr>
            <p:cNvSpPr txBox="1"/>
            <p:nvPr/>
          </p:nvSpPr>
          <p:spPr>
            <a:xfrm>
              <a:off x="4120258" y="829733"/>
              <a:ext cx="1708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often did the recommendations affect your decision?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F61B2-811F-4711-A1BE-D7E2EA78C22A}"/>
                </a:ext>
              </a:extLst>
            </p:cNvPr>
            <p:cNvSpPr txBox="1"/>
            <p:nvPr/>
          </p:nvSpPr>
          <p:spPr>
            <a:xfrm>
              <a:off x="5828311" y="978703"/>
              <a:ext cx="1548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reviews?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D1A989-ED8D-41D8-9080-89802F30190C}"/>
              </a:ext>
            </a:extLst>
          </p:cNvPr>
          <p:cNvSpPr txBox="1"/>
          <p:nvPr/>
        </p:nvSpPr>
        <p:spPr>
          <a:xfrm>
            <a:off x="455098" y="517038"/>
            <a:ext cx="1162327" cy="46166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– Not at all</a:t>
            </a:r>
          </a:p>
          <a:p>
            <a:r>
              <a:rPr lang="en-US" sz="1200" dirty="0"/>
              <a:t>5 – All the time</a:t>
            </a:r>
          </a:p>
        </p:txBody>
      </p:sp>
    </p:spTree>
    <p:extLst>
      <p:ext uri="{BB962C8B-B14F-4D97-AF65-F5344CB8AC3E}">
        <p14:creationId xmlns:p14="http://schemas.microsoft.com/office/powerpoint/2010/main" val="20654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DB99AF4-0740-4704-9674-350E2A773135}"/>
              </a:ext>
            </a:extLst>
          </p:cNvPr>
          <p:cNvGrpSpPr/>
          <p:nvPr/>
        </p:nvGrpSpPr>
        <p:grpSpPr>
          <a:xfrm>
            <a:off x="2126896" y="1049864"/>
            <a:ext cx="6001107" cy="3911603"/>
            <a:chOff x="2126896" y="1049864"/>
            <a:chExt cx="6001107" cy="391160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FC694FA-BF56-45FA-8F8B-A46266D48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842"/>
            <a:stretch/>
          </p:blipFill>
          <p:spPr>
            <a:xfrm>
              <a:off x="2126896" y="1049866"/>
              <a:ext cx="2487437" cy="367620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5E9534-216E-411C-8E9B-DB2BB1BA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295" r="33187"/>
            <a:stretch/>
          </p:blipFill>
          <p:spPr>
            <a:xfrm>
              <a:off x="6485468" y="1049864"/>
              <a:ext cx="1642535" cy="367620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5EE739B-C04B-4944-AD5C-CFC2D2BCB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40" r="6943"/>
            <a:stretch/>
          </p:blipFill>
          <p:spPr>
            <a:xfrm>
              <a:off x="4614333" y="1049865"/>
              <a:ext cx="1642535" cy="3676207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CE7518-7C1B-4FE0-9E9A-7A3FA73748DB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1" y="1126067"/>
              <a:ext cx="0" cy="38354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7E6F8E-93D6-45AB-B8FB-2DE63E3013C8}"/>
                </a:ext>
              </a:extLst>
            </p:cNvPr>
            <p:cNvSpPr txBox="1"/>
            <p:nvPr/>
          </p:nvSpPr>
          <p:spPr>
            <a:xfrm>
              <a:off x="3316818" y="4606905"/>
              <a:ext cx="2595029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 – Not at all useful     5 – Very useful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1DEA4E-AE07-4657-BBD6-7C5BA2112794}"/>
                </a:ext>
              </a:extLst>
            </p:cNvPr>
            <p:cNvSpPr txBox="1"/>
            <p:nvPr/>
          </p:nvSpPr>
          <p:spPr>
            <a:xfrm>
              <a:off x="6485468" y="4606905"/>
              <a:ext cx="1642534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– Never     5 – 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2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43C183-2464-41B7-BDA0-36B2F336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6" t="5551" r="8953" b="8028"/>
          <a:stretch/>
        </p:blipFill>
        <p:spPr>
          <a:xfrm>
            <a:off x="1162172" y="3619893"/>
            <a:ext cx="2211964" cy="257762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43D16B-0FAD-4640-B135-4160EB9F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6901" r="51289" b="11424"/>
          <a:stretch/>
        </p:blipFill>
        <p:spPr>
          <a:xfrm>
            <a:off x="1028436" y="1183848"/>
            <a:ext cx="2345700" cy="24360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9E8B50-9393-457E-A16B-00FE03A2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1028436" y="3711210"/>
            <a:ext cx="165364" cy="2394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B378E-5C5B-4BDA-90BD-C320D3378031}"/>
              </a:ext>
            </a:extLst>
          </p:cNvPr>
          <p:cNvSpPr txBox="1"/>
          <p:nvPr/>
        </p:nvSpPr>
        <p:spPr>
          <a:xfrm>
            <a:off x="1211420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Requesting</a:t>
            </a:r>
          </a:p>
          <a:p>
            <a:pPr algn="ctr"/>
            <a:r>
              <a:rPr lang="en-US" sz="1200" dirty="0"/>
              <a:t>Recommendation by Round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09AA51-38B8-45B9-A65C-0C837643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7441" r="51449" b="11038"/>
          <a:stretch/>
        </p:blipFill>
        <p:spPr>
          <a:xfrm>
            <a:off x="4317572" y="1183849"/>
            <a:ext cx="2345701" cy="2436042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9930E659-9E45-4949-906B-FBE565E1F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5541" r="9158" b="8199"/>
          <a:stretch/>
        </p:blipFill>
        <p:spPr>
          <a:xfrm>
            <a:off x="4451309" y="3619893"/>
            <a:ext cx="2211964" cy="2577626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A0470D-6EF1-4D18-A096-070C0182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4317572" y="3711210"/>
            <a:ext cx="165364" cy="2394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118F67-E1D8-47ED-8646-8029CFC019CE}"/>
              </a:ext>
            </a:extLst>
          </p:cNvPr>
          <p:cNvSpPr txBox="1"/>
          <p:nvPr/>
        </p:nvSpPr>
        <p:spPr>
          <a:xfrm>
            <a:off x="4500557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Matching</a:t>
            </a:r>
          </a:p>
          <a:p>
            <a:pPr algn="ctr"/>
            <a:r>
              <a:rPr lang="en-US" sz="1200" dirty="0"/>
              <a:t>AI Selection by Round</a:t>
            </a:r>
          </a:p>
        </p:txBody>
      </p:sp>
    </p:spTree>
    <p:extLst>
      <p:ext uri="{BB962C8B-B14F-4D97-AF65-F5344CB8AC3E}">
        <p14:creationId xmlns:p14="http://schemas.microsoft.com/office/powerpoint/2010/main" val="3550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7FF46F-DC19-4434-A656-8932ED9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6" y="302915"/>
            <a:ext cx="2347163" cy="54807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E5D62-47E0-41D2-BD07-25A78C9D4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/>
          <a:stretch/>
        </p:blipFill>
        <p:spPr>
          <a:xfrm>
            <a:off x="3031067" y="302914"/>
            <a:ext cx="2197315" cy="54807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64439AA-0075-44D8-B8EE-6A2ABE869AA0}"/>
              </a:ext>
            </a:extLst>
          </p:cNvPr>
          <p:cNvGrpSpPr/>
          <p:nvPr/>
        </p:nvGrpSpPr>
        <p:grpSpPr>
          <a:xfrm>
            <a:off x="6559769" y="302913"/>
            <a:ext cx="4694327" cy="5480779"/>
            <a:chOff x="6559769" y="302913"/>
            <a:chExt cx="4694327" cy="54807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B6B6586-5BB7-4055-97B2-D1ED3A03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769" y="302913"/>
              <a:ext cx="4694327" cy="5480779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F51DAB-64C7-4FE1-8A3D-CF55F1600994}"/>
                </a:ext>
              </a:extLst>
            </p:cNvPr>
            <p:cNvSpPr/>
            <p:nvPr/>
          </p:nvSpPr>
          <p:spPr>
            <a:xfrm>
              <a:off x="6591738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827BCB-58F6-4DC0-A141-F728E5B96DC7}"/>
                </a:ext>
              </a:extLst>
            </p:cNvPr>
            <p:cNvSpPr/>
            <p:nvPr/>
          </p:nvSpPr>
          <p:spPr>
            <a:xfrm>
              <a:off x="8995832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29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42F359-66B1-49DF-9D45-6F0FFA28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68" y="2006778"/>
            <a:ext cx="5892063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121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Coscia, Adam J</dc:creator>
  <cp:lastModifiedBy>Coscia, Adam J</cp:lastModifiedBy>
  <cp:revision>24</cp:revision>
  <dcterms:created xsi:type="dcterms:W3CDTF">2021-04-19T16:00:20Z</dcterms:created>
  <dcterms:modified xsi:type="dcterms:W3CDTF">2021-04-27T13:45:52Z</dcterms:modified>
</cp:coreProperties>
</file>