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2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5CBE-C92F-4187-B357-75B3CAD4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84D2-BC87-4179-A1F1-396A437F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639C-4853-45CE-87C2-74F99E2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00AD-5181-41EB-89D2-921556DF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62C-9A1C-4EF1-9D96-15623086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059D-CD01-4ABD-A2D1-40BB388F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DCD2-36F9-4D5D-B657-E0320F9E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6E36-6346-4DCF-AFAF-6221733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A136-0696-4FE1-9729-F02C6D3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C5EF-2882-4E03-95E8-37754B2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57BA-8327-4DEF-9DD1-0C1DBEDB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987E-D349-47A5-A144-7988B6B4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D3F-C451-4118-ADE5-CD27769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037-62CF-4C63-8286-F438899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24E7-EBF7-48B2-91A6-87A7E0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998-CE63-4483-9706-4606D054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13B-F5AF-4616-AB03-7048908E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569B-46D5-4F72-8B2F-6A419B0A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EDD5-80B5-426E-8643-4B03376F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5D0B-0F1B-48C9-B739-0C1A948A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77D-4B45-4710-A15F-1803CA0B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72A6-1643-4A38-94A3-77E5F2A0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AD1-0656-4ADD-83CA-D3DD535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1F5-C3E1-451A-8AC5-EA38F9EF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86E-4A1A-4A53-89DD-8358F9A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D1F-0111-4A9F-9990-CE6BF1A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49F-292D-402F-B553-1D7DBEE9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397D-4F29-4B72-8E8A-AED45E2B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55BB1-ED05-474F-81F5-F76B34F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69DE-4C70-4A60-BE37-96AF68CB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BB3-4339-4C1F-9354-EAA41831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3FBF-02A6-4E73-9678-2FBC51A2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2C1D7-C6C9-4D96-B1DB-821C87B4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25BE-C1B2-43F3-A122-15680360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7577C-0D8B-4513-91BE-518C46AA6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88E7-6C70-4FED-ADB9-309DEC33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FD83-4E0F-4F6D-A21B-189C5B5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C0868-22DE-4ED1-BB53-9A69E967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D5F8-07CA-467A-80CE-9C9C1C5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0165-DB68-43FE-BCEE-1FE1BE2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DA29-F407-4E05-9414-13690B54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B25D-50B0-423C-9362-72B82EB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D1DF-A937-44DD-9E71-8A41174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9161-3438-44FC-A489-8E2DA35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3E92-AB48-451D-92C6-FDE90F77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35FFA-4CFE-48E7-9C0D-0664A8E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6389-5FE1-4257-8491-37FAC28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1EC-5B83-49BC-8E0A-A87D786D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D8D4-CFDC-44C0-8DE3-B15FA13F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E39E-5CF8-48CC-8591-43DC171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6CB1-E3B3-46A0-865C-339B92BB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1A0C-7495-416D-8DD8-86E7912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79C-89DD-4F64-81ED-E1685D9F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6D9B-833D-4292-BD46-D6AFBD8C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0E6EB-3393-4553-B95D-6BAE6203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F10AD-2E3D-4C6A-8851-0D65B656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0810-9779-4856-A500-78CAB52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E88B-3ACC-4D6B-A754-3CEB5545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65B6-BF97-423E-8666-65A329FE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C4D56-7C85-4D7C-BE99-A5BFE5CF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98E6-139F-46FA-9852-17A74467D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345-873D-4984-B66F-B40C09CA00A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178F-4FFF-4A1C-912B-5A91B83D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3F97-C8D4-45E5-8611-547F853E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790-041D-48AD-9D5C-D7E8A511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3D565B-69CD-4AA2-A329-F028FFE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53" y="975575"/>
            <a:ext cx="3200677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DDACD-F6E7-4F7D-82D0-3BE26AA7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53" y="168020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E64841-30FA-46BA-A5EC-6433C9DC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4"/>
          <a:stretch/>
        </p:blipFill>
        <p:spPr>
          <a:xfrm>
            <a:off x="1831619" y="1143197"/>
            <a:ext cx="3945784" cy="228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0B3BD-7054-4C1D-A4AD-AC1DCB65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"/>
          <a:stretch/>
        </p:blipFill>
        <p:spPr>
          <a:xfrm>
            <a:off x="5744895" y="3828651"/>
            <a:ext cx="4209810" cy="22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159E3-FBA2-42C5-8127-299DC860D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4"/>
          <a:stretch/>
        </p:blipFill>
        <p:spPr>
          <a:xfrm>
            <a:off x="1831619" y="3831799"/>
            <a:ext cx="3913276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2774D-F916-45F4-AE64-EB43627E8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7"/>
          <a:stretch/>
        </p:blipFill>
        <p:spPr>
          <a:xfrm>
            <a:off x="5777403" y="1142802"/>
            <a:ext cx="4198974" cy="228619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F72EC4-6862-4FE8-BC40-224B45746057}"/>
              </a:ext>
            </a:extLst>
          </p:cNvPr>
          <p:cNvSpPr/>
          <p:nvPr/>
        </p:nvSpPr>
        <p:spPr>
          <a:xfrm>
            <a:off x="5497924" y="83229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87EB9-DB59-4203-9A9A-FBB5E6868309}"/>
              </a:ext>
            </a:extLst>
          </p:cNvPr>
          <p:cNvSpPr/>
          <p:nvPr/>
        </p:nvSpPr>
        <p:spPr>
          <a:xfrm>
            <a:off x="9680385" y="84087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10F535-E29B-4A49-97B9-30FB06B63190}"/>
              </a:ext>
            </a:extLst>
          </p:cNvPr>
          <p:cNvSpPr/>
          <p:nvPr/>
        </p:nvSpPr>
        <p:spPr>
          <a:xfrm>
            <a:off x="5492247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DA394-96FF-41E4-A533-9958EC463DD5}"/>
              </a:ext>
            </a:extLst>
          </p:cNvPr>
          <p:cNvSpPr/>
          <p:nvPr/>
        </p:nvSpPr>
        <p:spPr>
          <a:xfrm>
            <a:off x="9680385" y="350881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9CD90-1F9C-4061-87A5-6357714F7F9B}"/>
              </a:ext>
            </a:extLst>
          </p:cNvPr>
          <p:cNvSpPr txBox="1"/>
          <p:nvPr/>
        </p:nvSpPr>
        <p:spPr>
          <a:xfrm>
            <a:off x="5744895" y="816694"/>
            <a:ext cx="4231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…are important for trust in AI?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44A1-8C21-4397-BA32-296825E4E6BE}"/>
              </a:ext>
            </a:extLst>
          </p:cNvPr>
          <p:cNvSpPr txBox="1"/>
          <p:nvPr/>
        </p:nvSpPr>
        <p:spPr>
          <a:xfrm>
            <a:off x="1874421" y="821080"/>
            <a:ext cx="389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…AI technologies do you regularly use?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C79DA-CC96-4B94-A05F-AB99A7D6C8D5}"/>
              </a:ext>
            </a:extLst>
          </p:cNvPr>
          <p:cNvSpPr txBox="1"/>
          <p:nvPr/>
        </p:nvSpPr>
        <p:spPr>
          <a:xfrm>
            <a:off x="1831619" y="3498157"/>
            <a:ext cx="3934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to regulate AI?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03868-58A1-4ECB-B6B6-48E8A27C37A4}"/>
              </a:ext>
            </a:extLst>
          </p:cNvPr>
          <p:cNvSpPr txBox="1"/>
          <p:nvPr/>
        </p:nvSpPr>
        <p:spPr>
          <a:xfrm>
            <a:off x="5766567" y="3484212"/>
            <a:ext cx="4188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…do you trust AI to assist you with?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9AA349-5D7E-45E8-BCFA-8D866CF87F85}"/>
              </a:ext>
            </a:extLst>
          </p:cNvPr>
          <p:cNvSpPr txBox="1"/>
          <p:nvPr/>
        </p:nvSpPr>
        <p:spPr>
          <a:xfrm>
            <a:off x="3820765" y="367722"/>
            <a:ext cx="393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of the following…</a:t>
            </a:r>
          </a:p>
        </p:txBody>
      </p:sp>
    </p:spTree>
    <p:extLst>
      <p:ext uri="{BB962C8B-B14F-4D97-AF65-F5344CB8AC3E}">
        <p14:creationId xmlns:p14="http://schemas.microsoft.com/office/powerpoint/2010/main" val="234734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073FEB0-D560-441E-B65B-3CF40513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9715" r="88265" b="13398"/>
          <a:stretch/>
        </p:blipFill>
        <p:spPr>
          <a:xfrm>
            <a:off x="1857079" y="1536569"/>
            <a:ext cx="484865" cy="2460396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2FDEBC43-383D-43BF-AD78-A9D4C6A21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5"/>
          <a:stretch/>
        </p:blipFill>
        <p:spPr>
          <a:xfrm>
            <a:off x="2341944" y="1237467"/>
            <a:ext cx="5241305" cy="3200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224053-CC87-407D-BECF-DD473B105968}"/>
              </a:ext>
            </a:extLst>
          </p:cNvPr>
          <p:cNvSpPr/>
          <p:nvPr/>
        </p:nvSpPr>
        <p:spPr>
          <a:xfrm>
            <a:off x="3640161" y="15120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35C1F-7E05-49E6-88EE-820746070C9D}"/>
              </a:ext>
            </a:extLst>
          </p:cNvPr>
          <p:cNvSpPr/>
          <p:nvPr/>
        </p:nvSpPr>
        <p:spPr>
          <a:xfrm>
            <a:off x="5277832" y="15120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431949-D14C-42EF-82F4-181B4E82FEDB}"/>
              </a:ext>
            </a:extLst>
          </p:cNvPr>
          <p:cNvSpPr/>
          <p:nvPr/>
        </p:nvSpPr>
        <p:spPr>
          <a:xfrm>
            <a:off x="6905919" y="15120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C78218-3D65-4974-8503-EA9AC8FCA830}"/>
              </a:ext>
            </a:extLst>
          </p:cNvPr>
          <p:cNvSpPr/>
          <p:nvPr/>
        </p:nvSpPr>
        <p:spPr>
          <a:xfrm>
            <a:off x="6905919" y="283746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AC76EE-51A1-47CE-8FC2-B56FDA8BCE23}"/>
              </a:ext>
            </a:extLst>
          </p:cNvPr>
          <p:cNvSpPr/>
          <p:nvPr/>
        </p:nvSpPr>
        <p:spPr>
          <a:xfrm>
            <a:off x="5276653" y="28431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663758-79D3-4635-8E73-1F812E5C6316}"/>
              </a:ext>
            </a:extLst>
          </p:cNvPr>
          <p:cNvSpPr/>
          <p:nvPr/>
        </p:nvSpPr>
        <p:spPr>
          <a:xfrm>
            <a:off x="3640161" y="283746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BA926-1948-4284-A07C-91521CF00956}"/>
              </a:ext>
            </a:extLst>
          </p:cNvPr>
          <p:cNvSpPr txBox="1"/>
          <p:nvPr/>
        </p:nvSpPr>
        <p:spPr>
          <a:xfrm rot="16200000">
            <a:off x="927601" y="2017741"/>
            <a:ext cx="130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09B2F-DF2B-4758-AC98-FCADB08B2795}"/>
              </a:ext>
            </a:extLst>
          </p:cNvPr>
          <p:cNvSpPr txBox="1"/>
          <p:nvPr/>
        </p:nvSpPr>
        <p:spPr>
          <a:xfrm rot="16200000">
            <a:off x="927602" y="3259723"/>
            <a:ext cx="130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2E83F-1463-441D-96BC-E54C7882B8E8}"/>
              </a:ext>
            </a:extLst>
          </p:cNvPr>
          <p:cNvSpPr txBox="1"/>
          <p:nvPr/>
        </p:nvSpPr>
        <p:spPr>
          <a:xfrm>
            <a:off x="2210036" y="922364"/>
            <a:ext cx="170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How useful were the recommendations?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7B688-F6BA-417B-9E89-100A27C9FEAC}"/>
              </a:ext>
            </a:extLst>
          </p:cNvPr>
          <p:cNvSpPr txBox="1"/>
          <p:nvPr/>
        </p:nvSpPr>
        <p:spPr>
          <a:xfrm>
            <a:off x="3832391" y="773394"/>
            <a:ext cx="1708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How often did the recommendations affect your decision?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F61B2-811F-4711-A1BE-D7E2EA78C22A}"/>
              </a:ext>
            </a:extLst>
          </p:cNvPr>
          <p:cNvSpPr txBox="1"/>
          <p:nvPr/>
        </p:nvSpPr>
        <p:spPr>
          <a:xfrm>
            <a:off x="5540444" y="922364"/>
            <a:ext cx="154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How useful were the reviews?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1A989-ED8D-41D8-9080-89802F30190C}"/>
              </a:ext>
            </a:extLst>
          </p:cNvPr>
          <p:cNvSpPr txBox="1"/>
          <p:nvPr/>
        </p:nvSpPr>
        <p:spPr>
          <a:xfrm>
            <a:off x="915916" y="1074904"/>
            <a:ext cx="1162327" cy="46166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 – Not at all</a:t>
            </a:r>
          </a:p>
          <a:p>
            <a:r>
              <a:rPr lang="en-US" sz="1200" dirty="0"/>
              <a:t>5 – All the time</a:t>
            </a:r>
          </a:p>
        </p:txBody>
      </p:sp>
    </p:spTree>
    <p:extLst>
      <p:ext uri="{BB962C8B-B14F-4D97-AF65-F5344CB8AC3E}">
        <p14:creationId xmlns:p14="http://schemas.microsoft.com/office/powerpoint/2010/main" val="206549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Coscia, Adam J</dc:creator>
  <cp:lastModifiedBy>Coscia, Adam J</cp:lastModifiedBy>
  <cp:revision>9</cp:revision>
  <dcterms:created xsi:type="dcterms:W3CDTF">2021-04-19T16:00:20Z</dcterms:created>
  <dcterms:modified xsi:type="dcterms:W3CDTF">2021-04-19T20:19:32Z</dcterms:modified>
</cp:coreProperties>
</file>