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7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20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69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8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88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1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49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93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45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3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23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47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62F4-05C6-41E8-8C50-99F891221498}" type="datetimeFigureOut">
              <a:rPr lang="en-CA" smtClean="0"/>
              <a:t>25-Oct-2016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F169-4CA6-46AC-9D7B-4D2F1AEF17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32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Untangling UGLMU Gear Codes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47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lowchart: Internal Storage 3"/>
          <p:cNvSpPr/>
          <p:nvPr/>
        </p:nvSpPr>
        <p:spPr>
          <a:xfrm>
            <a:off x="611560" y="1412776"/>
            <a:ext cx="1872208" cy="266429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Gear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Flowchart: Internal Storage 4"/>
          <p:cNvSpPr/>
          <p:nvPr/>
        </p:nvSpPr>
        <p:spPr>
          <a:xfrm>
            <a:off x="6444208" y="1430123"/>
            <a:ext cx="1872208" cy="266429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SubGear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(panels)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483768" y="2744924"/>
            <a:ext cx="3888432" cy="17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483768" y="2744924"/>
            <a:ext cx="388843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2483768" y="2564904"/>
            <a:ext cx="388843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/>
          <p:cNvSpPr/>
          <p:nvPr/>
        </p:nvSpPr>
        <p:spPr>
          <a:xfrm>
            <a:off x="611560" y="1411200"/>
            <a:ext cx="1872208" cy="266429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Gear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Flowchart: Internal Storage 4"/>
          <p:cNvSpPr/>
          <p:nvPr/>
        </p:nvSpPr>
        <p:spPr>
          <a:xfrm>
            <a:off x="6444208" y="1411200"/>
            <a:ext cx="1872208" cy="266429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SubGear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(panels)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Flowchart: Internal Storage 5"/>
          <p:cNvSpPr/>
          <p:nvPr/>
        </p:nvSpPr>
        <p:spPr>
          <a:xfrm>
            <a:off x="3491880" y="1411200"/>
            <a:ext cx="1872208" cy="266429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Gear2SubGear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83768" y="2420888"/>
            <a:ext cx="10081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483768" y="274334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2483768" y="2743348"/>
            <a:ext cx="1008112" cy="25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72100" y="2420888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36096" y="2746108"/>
            <a:ext cx="864096" cy="14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72100" y="2870150"/>
            <a:ext cx="828092" cy="19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5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/>
          <p:cNvSpPr/>
          <p:nvPr/>
        </p:nvSpPr>
        <p:spPr>
          <a:xfrm>
            <a:off x="611560" y="1411200"/>
            <a:ext cx="1872208" cy="266429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Gear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Flowchart: Internal Storage 4"/>
          <p:cNvSpPr/>
          <p:nvPr/>
        </p:nvSpPr>
        <p:spPr>
          <a:xfrm>
            <a:off x="6444208" y="1411200"/>
            <a:ext cx="1872208" cy="266429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SubGear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(panels)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Flowchart: Internal Storage 5"/>
          <p:cNvSpPr/>
          <p:nvPr/>
        </p:nvSpPr>
        <p:spPr>
          <a:xfrm>
            <a:off x="3491880" y="1411200"/>
            <a:ext cx="1872208" cy="266429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Gear2SubGear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Flowchart: Internal Storage 6"/>
          <p:cNvSpPr/>
          <p:nvPr/>
        </p:nvSpPr>
        <p:spPr>
          <a:xfrm>
            <a:off x="3491880" y="4869160"/>
            <a:ext cx="1872208" cy="1472451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Gear Family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83768" y="2420888"/>
            <a:ext cx="10081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3768" y="274334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3768" y="2743348"/>
            <a:ext cx="1008112" cy="25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72100" y="2420888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36096" y="2746108"/>
            <a:ext cx="864096" cy="14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72100" y="2870150"/>
            <a:ext cx="828092" cy="19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619672" y="4149080"/>
            <a:ext cx="187220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5364088" y="4149080"/>
            <a:ext cx="2016224" cy="1456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34912" r="56827" b="7805"/>
          <a:stretch/>
        </p:blipFill>
        <p:spPr bwMode="auto">
          <a:xfrm>
            <a:off x="323528" y="404664"/>
            <a:ext cx="9132271" cy="543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1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4" t="26168" r="65715" b="56433"/>
          <a:stretch/>
        </p:blipFill>
        <p:spPr bwMode="auto">
          <a:xfrm>
            <a:off x="323527" y="2204864"/>
            <a:ext cx="869801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24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23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Untangling UGLMU Gear Codes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Untangling UGLMU Gear Codes</dc:title>
  <dc:creator>Cottrill, Adam (MNRF)</dc:creator>
  <cp:lastModifiedBy>Cottrill, Adam (MNRF)</cp:lastModifiedBy>
  <cp:revision>4</cp:revision>
  <dcterms:created xsi:type="dcterms:W3CDTF">2016-10-25T14:15:41Z</dcterms:created>
  <dcterms:modified xsi:type="dcterms:W3CDTF">2016-10-25T17:21:00Z</dcterms:modified>
</cp:coreProperties>
</file>