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1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8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2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6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0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26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1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7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8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9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0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2" name="Picture 8" descr="http://www.brownwebdesign.com/blog/wp-content/uploads/2011/06/git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70" y="5580718"/>
            <a:ext cx="895350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344952" y="6237312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Version Control</a:t>
            </a:r>
            <a:endParaRPr lang="en-CA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7855624" y="5049471"/>
            <a:ext cx="489028" cy="158366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863948" y="6042682"/>
            <a:ext cx="5236190" cy="4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52326" y="3718774"/>
            <a:ext cx="198599" cy="150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098675" y="3501008"/>
            <a:ext cx="385093" cy="168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411760" y="4181352"/>
            <a:ext cx="792088" cy="111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807804" y="4181352"/>
            <a:ext cx="2196244" cy="141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5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2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1work\Modelling\QFC_workshop\presentations\ReproducibleResearch\figures\typicalworkflow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82"/>
          <a:stretch/>
        </p:blipFill>
        <p:spPr bwMode="auto">
          <a:xfrm>
            <a:off x="0" y="0"/>
            <a:ext cx="19950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rnw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7904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*.pdf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95736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580112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67744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knitr</a:t>
            </a:r>
            <a:r>
              <a:rPr lang="en-CA" dirty="0" smtClean="0"/>
              <a:t>(</a:t>
            </a:r>
            <a:r>
              <a:rPr lang="en-CA" dirty="0" err="1" smtClean="0"/>
              <a:t>rnw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  <a:r>
              <a:rPr lang="en-CA" dirty="0" smtClean="0"/>
              <a:t>atex(</a:t>
            </a:r>
            <a:r>
              <a:rPr lang="en-CA" dirty="0" err="1" smtClean="0"/>
              <a:t>tex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40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rnw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7904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*.pdf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95736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580112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67744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knitr</a:t>
            </a:r>
            <a:r>
              <a:rPr lang="en-CA" dirty="0" smtClean="0"/>
              <a:t>(</a:t>
            </a:r>
            <a:r>
              <a:rPr lang="en-CA" dirty="0" err="1" smtClean="0"/>
              <a:t>rnw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  <a:r>
              <a:rPr lang="en-CA" dirty="0" smtClean="0"/>
              <a:t>atex(</a:t>
            </a:r>
            <a:r>
              <a:rPr lang="en-CA" dirty="0" err="1" smtClean="0"/>
              <a:t>tex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51520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35896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20272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*.exe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23728" y="504918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508104" y="504918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2195736" y="460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tpl2cpp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580112" y="460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13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" t="6341" r="25851" b="6250"/>
          <a:stretch/>
        </p:blipFill>
        <p:spPr bwMode="auto">
          <a:xfrm>
            <a:off x="24273" y="23191"/>
            <a:ext cx="9171065" cy="63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6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Cottrill, Adam (MNR)</dc:creator>
  <cp:lastModifiedBy>Cottrill, Adam (MNR)</cp:lastModifiedBy>
  <cp:revision>9</cp:revision>
  <dcterms:created xsi:type="dcterms:W3CDTF">2013-12-02T20:55:28Z</dcterms:created>
  <dcterms:modified xsi:type="dcterms:W3CDTF">2013-12-08T20:42:26Z</dcterms:modified>
</cp:coreProperties>
</file>