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1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8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2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6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05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26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1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7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8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9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0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364088" y="3047609"/>
            <a:ext cx="1198363" cy="1389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1079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836712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t2.gstatic.com/images?q=tbn:ANd9GcSsnENwjtqx1Bm-FGRddbzMIPrSeWMx6JUT4Xs7HEj277IGpo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80" y="3657749"/>
            <a:ext cx="950404" cy="10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8" y="2205484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lowchart: Internal Storage 12"/>
          <p:cNvSpPr/>
          <p:nvPr/>
        </p:nvSpPr>
        <p:spPr>
          <a:xfrm>
            <a:off x="179512" y="1612102"/>
            <a:ext cx="1079500" cy="936104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ultidocument 13"/>
          <p:cNvSpPr/>
          <p:nvPr/>
        </p:nvSpPr>
        <p:spPr>
          <a:xfrm>
            <a:off x="251520" y="2813843"/>
            <a:ext cx="936104" cy="68716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937240" y="260648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Analysis and Process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6064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Products</a:t>
            </a:r>
            <a:endParaRPr lang="en-CA" dirty="0"/>
          </a:p>
        </p:txBody>
      </p:sp>
      <p:pic>
        <p:nvPicPr>
          <p:cNvPr id="21" name="Picture 4" descr="http://h20435.www2.hp.com/t5/image/serverpage/image-id/4757iF89155553D29C283/image-size/original?v=mpbl-1&amp;px=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64" y="4869160"/>
            <a:ext cx="711560" cy="7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NAYK-k7dz8kozRSn0rRo8YCX-UgGCtdz3yD7kIYRJzmV5cclwV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6" y="1488578"/>
            <a:ext cx="2336976" cy="7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5472100" y="3297519"/>
            <a:ext cx="972108" cy="1067585"/>
            <a:chOff x="5472100" y="3297519"/>
            <a:chExt cx="972108" cy="1067585"/>
          </a:xfrm>
        </p:grpSpPr>
        <p:sp>
          <p:nvSpPr>
            <p:cNvPr id="22" name="TextBox 21"/>
            <p:cNvSpPr txBox="1"/>
            <p:nvPr/>
          </p:nvSpPr>
          <p:spPr>
            <a:xfrm>
              <a:off x="5487128" y="329751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knitr</a:t>
              </a:r>
              <a:endPara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100" y="3718773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/>
                <a:t>Sweave</a:t>
              </a:r>
              <a:endParaRPr lang="en-CA" b="1" dirty="0" smtClean="0"/>
            </a:p>
            <a:p>
              <a:pPr algn="ctr"/>
              <a:endParaRPr lang="en-CA" dirty="0"/>
            </a:p>
          </p:txBody>
        </p:sp>
      </p:grpSp>
      <p:sp>
        <p:nvSpPr>
          <p:cNvPr id="24" name="AutoShape 4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155575" y="-4413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utoShape 6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307975" y="-2889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2" name="Picture 8" descr="http://www.brownwebdesign.com/blog/wp-content/uploads/2011/06/git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70" y="5580718"/>
            <a:ext cx="895350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5496" y="260648"/>
            <a:ext cx="16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Inputs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344952" y="6237312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Version Control</a:t>
            </a:r>
            <a:endParaRPr lang="en-CA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7855624" y="5049471"/>
            <a:ext cx="489028" cy="158366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863948" y="6042682"/>
            <a:ext cx="5236190" cy="43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52326" y="3718774"/>
            <a:ext cx="198599" cy="150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098675" y="3501008"/>
            <a:ext cx="385093" cy="168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411760" y="4181352"/>
            <a:ext cx="792088" cy="111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807804" y="4181352"/>
            <a:ext cx="2196244" cy="141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Notched Right Arrow 53"/>
          <p:cNvSpPr/>
          <p:nvPr/>
        </p:nvSpPr>
        <p:spPr>
          <a:xfrm rot="20682328">
            <a:off x="1415488" y="191143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Notched Right Arrow 56"/>
          <p:cNvSpPr/>
          <p:nvPr/>
        </p:nvSpPr>
        <p:spPr>
          <a:xfrm rot="4006571">
            <a:off x="3374198" y="260190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Notched Right Arrow 57"/>
          <p:cNvSpPr/>
          <p:nvPr/>
        </p:nvSpPr>
        <p:spPr>
          <a:xfrm>
            <a:off x="4549477" y="365926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Notched Right Arrow 58"/>
          <p:cNvSpPr/>
          <p:nvPr/>
        </p:nvSpPr>
        <p:spPr>
          <a:xfrm rot="19143430">
            <a:off x="6444208" y="2572169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Notched Right Arrow 59"/>
          <p:cNvSpPr/>
          <p:nvPr/>
        </p:nvSpPr>
        <p:spPr>
          <a:xfrm rot="19913266">
            <a:off x="6570461" y="3196951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Notched Right Arrow 60"/>
          <p:cNvSpPr/>
          <p:nvPr/>
        </p:nvSpPr>
        <p:spPr>
          <a:xfrm rot="467934">
            <a:off x="6645636" y="386361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Notched Right Arrow 61"/>
          <p:cNvSpPr/>
          <p:nvPr/>
        </p:nvSpPr>
        <p:spPr>
          <a:xfrm rot="1927709">
            <a:off x="6564802" y="449283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Notched Right Arrow 65"/>
          <p:cNvSpPr/>
          <p:nvPr/>
        </p:nvSpPr>
        <p:spPr>
          <a:xfrm rot="19261379">
            <a:off x="1539525" y="2645557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75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2427661" y="4149080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340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2699792" y="1808820"/>
            <a:ext cx="2592288" cy="2178242"/>
            <a:chOff x="2699792" y="1808820"/>
            <a:chExt cx="2592288" cy="2178242"/>
          </a:xfrm>
        </p:grpSpPr>
        <p:sp>
          <p:nvSpPr>
            <p:cNvPr id="6" name="Rounded Rectangle 5"/>
            <p:cNvSpPr/>
            <p:nvPr/>
          </p:nvSpPr>
          <p:spPr>
            <a:xfrm>
              <a:off x="4139952" y="3158970"/>
              <a:ext cx="1152128" cy="8280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d448487</a:t>
              </a:r>
              <a:endPara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39952" y="1808820"/>
              <a:ext cx="1152128" cy="8280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a5c64ca</a:t>
              </a:r>
              <a:endPara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491880" y="3429000"/>
              <a:ext cx="50405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ight Arrow 15"/>
            <p:cNvSpPr/>
            <p:nvPr/>
          </p:nvSpPr>
          <p:spPr>
            <a:xfrm rot="19044843">
              <a:off x="3413249" y="2638868"/>
              <a:ext cx="50405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99792" y="2204864"/>
              <a:ext cx="119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branch</a:t>
              </a:r>
              <a:endParaRPr lang="en-CA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87778" y="2636912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978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9952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a5c64ca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fb0e936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436096" y="216886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9044843">
            <a:off x="3413249" y="263886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699792" y="2204864"/>
            <a:ext cx="11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branch</a:t>
            </a:r>
            <a:endParaRPr lang="en-C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8042" y="2636912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022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48164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5565a92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9952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a5c64ca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fb0e936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>
            <a:off x="5436096" y="35010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436096" y="216886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9044843">
            <a:off x="3413249" y="263886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699792" y="2204864"/>
            <a:ext cx="11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branch</a:t>
            </a:r>
            <a:endParaRPr lang="en-C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44085" y="3989145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028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48164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5565a92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9952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a5c64ca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fb0e936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56376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96e1c1b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>
            <a:off x="5436096" y="35010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7380312" y="35010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436096" y="216886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9044843">
            <a:off x="3413249" y="263886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 rot="2912051">
            <a:off x="7448118" y="264526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7812360" y="2195572"/>
            <a:ext cx="11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merge</a:t>
            </a:r>
            <a:endParaRPr lang="en-C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2204864"/>
            <a:ext cx="11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branch</a:t>
            </a:r>
            <a:endParaRPr lang="en-C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76210" y="3987062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652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364088" y="3047609"/>
            <a:ext cx="1198363" cy="1389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1079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836712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t2.gstatic.com/images?q=tbn:ANd9GcSsnENwjtqx1Bm-FGRddbzMIPrSeWMx6JUT4Xs7HEj277IGpo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80" y="3657749"/>
            <a:ext cx="950404" cy="10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8" y="2205484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lowchart: Internal Storage 12"/>
          <p:cNvSpPr/>
          <p:nvPr/>
        </p:nvSpPr>
        <p:spPr>
          <a:xfrm>
            <a:off x="179512" y="1612102"/>
            <a:ext cx="1079500" cy="936104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ultidocument 13"/>
          <p:cNvSpPr/>
          <p:nvPr/>
        </p:nvSpPr>
        <p:spPr>
          <a:xfrm>
            <a:off x="251520" y="2813843"/>
            <a:ext cx="936104" cy="68716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937240" y="260648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Analysis and Process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6064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Products</a:t>
            </a:r>
            <a:endParaRPr lang="en-CA" dirty="0"/>
          </a:p>
        </p:txBody>
      </p:sp>
      <p:pic>
        <p:nvPicPr>
          <p:cNvPr id="21" name="Picture 4" descr="http://h20435.www2.hp.com/t5/image/serverpage/image-id/4757iF89155553D29C283/image-size/original?v=mpbl-1&amp;px=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64" y="4869160"/>
            <a:ext cx="711560" cy="7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NAYK-k7dz8kozRSn0rRo8YCX-UgGCtdz3yD7kIYRJzmV5cclwV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6" y="1488578"/>
            <a:ext cx="2336976" cy="7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5472100" y="3297519"/>
            <a:ext cx="972108" cy="1067585"/>
            <a:chOff x="5472100" y="3297519"/>
            <a:chExt cx="972108" cy="1067585"/>
          </a:xfrm>
        </p:grpSpPr>
        <p:sp>
          <p:nvSpPr>
            <p:cNvPr id="22" name="TextBox 21"/>
            <p:cNvSpPr txBox="1"/>
            <p:nvPr/>
          </p:nvSpPr>
          <p:spPr>
            <a:xfrm>
              <a:off x="5487128" y="329751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knitr</a:t>
              </a:r>
              <a:endPara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100" y="3718773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/>
                <a:t>Sweave</a:t>
              </a:r>
              <a:endParaRPr lang="en-CA" b="1" dirty="0" smtClean="0"/>
            </a:p>
            <a:p>
              <a:pPr algn="ctr"/>
              <a:endParaRPr lang="en-CA" dirty="0"/>
            </a:p>
          </p:txBody>
        </p:sp>
      </p:grpSp>
      <p:sp>
        <p:nvSpPr>
          <p:cNvPr id="24" name="AutoShape 4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155575" y="-4413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utoShape 6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307975" y="-2889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35496" y="260648"/>
            <a:ext cx="16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Inputs</a:t>
            </a:r>
            <a:endParaRPr lang="en-CA" dirty="0"/>
          </a:p>
        </p:txBody>
      </p:sp>
      <p:sp>
        <p:nvSpPr>
          <p:cNvPr id="54" name="Notched Right Arrow 53"/>
          <p:cNvSpPr/>
          <p:nvPr/>
        </p:nvSpPr>
        <p:spPr>
          <a:xfrm rot="20682328">
            <a:off x="1415488" y="191143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Notched Right Arrow 56"/>
          <p:cNvSpPr/>
          <p:nvPr/>
        </p:nvSpPr>
        <p:spPr>
          <a:xfrm rot="4006571">
            <a:off x="3374198" y="260190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Notched Right Arrow 57"/>
          <p:cNvSpPr/>
          <p:nvPr/>
        </p:nvSpPr>
        <p:spPr>
          <a:xfrm>
            <a:off x="4549477" y="365926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Notched Right Arrow 58"/>
          <p:cNvSpPr/>
          <p:nvPr/>
        </p:nvSpPr>
        <p:spPr>
          <a:xfrm rot="19143430">
            <a:off x="6444208" y="2572169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Notched Right Arrow 59"/>
          <p:cNvSpPr/>
          <p:nvPr/>
        </p:nvSpPr>
        <p:spPr>
          <a:xfrm rot="19913266">
            <a:off x="6570461" y="3196951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Notched Right Arrow 60"/>
          <p:cNvSpPr/>
          <p:nvPr/>
        </p:nvSpPr>
        <p:spPr>
          <a:xfrm rot="467934">
            <a:off x="6645636" y="386361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Notched Right Arrow 61"/>
          <p:cNvSpPr/>
          <p:nvPr/>
        </p:nvSpPr>
        <p:spPr>
          <a:xfrm rot="1927709">
            <a:off x="6564802" y="449283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Notched Right Arrow 65"/>
          <p:cNvSpPr/>
          <p:nvPr/>
        </p:nvSpPr>
        <p:spPr>
          <a:xfrm rot="19261379">
            <a:off x="1539525" y="2645557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2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1work\Modelling\QFC_workshop\presentations\ReproducibleResearch\figures\typicalworkflow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82"/>
          <a:stretch/>
        </p:blipFill>
        <p:spPr bwMode="auto">
          <a:xfrm>
            <a:off x="0" y="0"/>
            <a:ext cx="19950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rnw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7904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2280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*.pdf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95736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5580112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67744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knitr</a:t>
            </a:r>
            <a:r>
              <a:rPr lang="en-CA" dirty="0" smtClean="0"/>
              <a:t>(</a:t>
            </a:r>
            <a:r>
              <a:rPr lang="en-CA" dirty="0" err="1" smtClean="0"/>
              <a:t>rnw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</a:t>
            </a:r>
            <a:r>
              <a:rPr lang="en-CA" dirty="0" smtClean="0"/>
              <a:t>atex(</a:t>
            </a:r>
            <a:r>
              <a:rPr lang="en-CA" dirty="0" err="1" smtClean="0"/>
              <a:t>tex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40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rnw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7904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2280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*.pdf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95736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5580112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67744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knitr</a:t>
            </a:r>
            <a:r>
              <a:rPr lang="en-CA" dirty="0" smtClean="0"/>
              <a:t>(</a:t>
            </a:r>
            <a:r>
              <a:rPr lang="en-CA" dirty="0" err="1" smtClean="0"/>
              <a:t>rnw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</a:t>
            </a:r>
            <a:r>
              <a:rPr lang="en-CA" dirty="0" smtClean="0"/>
              <a:t>atex(</a:t>
            </a:r>
            <a:r>
              <a:rPr lang="en-CA" dirty="0" err="1" smtClean="0"/>
              <a:t>tex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51520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35896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20272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*.exe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23728" y="504918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508104" y="504918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2195736" y="4607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tpl2cpp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580112" y="4607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13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" t="6341" r="25851" b="6250"/>
          <a:stretch/>
        </p:blipFill>
        <p:spPr bwMode="auto">
          <a:xfrm>
            <a:off x="24273" y="23191"/>
            <a:ext cx="9171065" cy="63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449" y="3987062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236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2427661" y="3987062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484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4335873" y="3989145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844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90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Cottrill, Adam (MNR)</dc:creator>
  <cp:lastModifiedBy>Cottrill, Adam (MNR)</cp:lastModifiedBy>
  <cp:revision>13</cp:revision>
  <dcterms:created xsi:type="dcterms:W3CDTF">2013-12-02T20:55:28Z</dcterms:created>
  <dcterms:modified xsi:type="dcterms:W3CDTF">2013-12-09T13:07:44Z</dcterms:modified>
</cp:coreProperties>
</file>