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10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82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72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86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05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26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12/04/2013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17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12/04/2013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74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12/04/2013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87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90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C1FB-CE8E-40E4-8ACC-D4C1ED389937}" type="datetimeFigureOut">
              <a:rPr lang="en-CA" smtClean="0"/>
              <a:t>12/04/2013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02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4C1FB-CE8E-40E4-8ACC-D4C1ED389937}" type="datetimeFigureOut">
              <a:rPr lang="en-CA" smtClean="0"/>
              <a:t>12/04/2013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9018-DF67-45EC-BDB7-3508CE058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05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5364088" y="3047609"/>
            <a:ext cx="1198363" cy="13895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10795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32" y="836712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http://t2.gstatic.com/images?q=tbn:ANd9GcSsnENwjtqx1Bm-FGRddbzMIPrSeWMx6JUT4Xs7HEj277IGpoF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880" y="3657749"/>
            <a:ext cx="950404" cy="104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948" y="2205484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lowchart: Internal Storage 12"/>
          <p:cNvSpPr/>
          <p:nvPr/>
        </p:nvSpPr>
        <p:spPr>
          <a:xfrm>
            <a:off x="179512" y="1612102"/>
            <a:ext cx="1079500" cy="936104"/>
          </a:xfrm>
          <a:prstGeom prst="flowChartInternalStorage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lowchart: Multidocument 13"/>
          <p:cNvSpPr/>
          <p:nvPr/>
        </p:nvSpPr>
        <p:spPr>
          <a:xfrm>
            <a:off x="251520" y="2813843"/>
            <a:ext cx="936104" cy="687165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2937240" y="260648"/>
            <a:ext cx="2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Analysis and Process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7308304" y="260648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Products</a:t>
            </a:r>
            <a:endParaRPr lang="en-CA" dirty="0"/>
          </a:p>
        </p:txBody>
      </p:sp>
      <p:pic>
        <p:nvPicPr>
          <p:cNvPr id="21" name="Picture 4" descr="http://h20435.www2.hp.com/t5/image/serverpage/image-id/4757iF89155553D29C283/image-size/original?v=mpbl-1&amp;px=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64" y="4869160"/>
            <a:ext cx="711560" cy="71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0.gstatic.com/images?q=tbn:ANd9GcRNAYK-k7dz8kozRSn0rRo8YCX-UgGCtdz3yD7kIYRJzmV5cclwV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016" y="1488578"/>
            <a:ext cx="2336976" cy="78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5472100" y="3297519"/>
            <a:ext cx="972108" cy="1067585"/>
            <a:chOff x="5472100" y="3297519"/>
            <a:chExt cx="972108" cy="1067585"/>
          </a:xfrm>
        </p:grpSpPr>
        <p:sp>
          <p:nvSpPr>
            <p:cNvPr id="22" name="TextBox 21"/>
            <p:cNvSpPr txBox="1"/>
            <p:nvPr/>
          </p:nvSpPr>
          <p:spPr>
            <a:xfrm>
              <a:off x="5487128" y="3297519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knitr</a:t>
              </a:r>
              <a:endParaRPr lang="en-CA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CA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72100" y="3718773"/>
              <a:ext cx="972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err="1" smtClean="0"/>
                <a:t>Sweave</a:t>
              </a:r>
              <a:endParaRPr lang="en-CA" b="1" dirty="0" smtClean="0"/>
            </a:p>
            <a:p>
              <a:pPr algn="ctr"/>
              <a:endParaRPr lang="en-CA" dirty="0"/>
            </a:p>
          </p:txBody>
        </p:sp>
      </p:grpSp>
      <p:sp>
        <p:nvSpPr>
          <p:cNvPr id="24" name="AutoShape 4" descr="data:image/jpeg;base64,/9j/4AAQSkZJRgABAQAAAQABAAD/2wCEAAkGBxATEhMSExIVFREXFRYWGBcYFhkfGBUdGxYfHR4aGhYYHDQgHBopJxYVITIhKCksLi4uFx8zODM4QygtOisBCgoKDQ0NGhAQGjcmHyQ3Nzg3LzcyNzc3NDYtNy8zMjQsLTc3NCwsNDQ0NCwsLDQsNCwsLDQsNCw0NCwrKzQrLv/AABEIAE0AlgMBEQACEQEDEQH/xAAbAAADAQADAQAAAAAAAAAAAAAFBgcAAgMEAf/EAEcQAAEDAQIIBwwJAwUBAAAAAAEAAgMRBAYFBxIhMTRRsUFhcXKBkdETIiMyUlNidJKhsrMVFhdCg6LB0+FUc8IzRJPS8BT/xAAbAQEAAwEBAQEAAAAAAAAAAAAABAUGAwIBB//EADARAQABAwICCAYCAwEAAAAAAAABAgMEBTMRgRITMTRBcrHRFBUhUVKRQmEyccEi/9oADAMBAAIRAxEAPwC4oPhKBMw/jBgiJZA3uz/KrRg6fvdHWgTrbfe3yHNLkDYxoHvNSgHOw/bD/uZv+R3ag9Fmvbb2HNaHnidQj3hAy4HxkvBDbTGC3y2ZiOVhzHoIQUDB9vimYJInh7Dwjg4iOA8SD0oJvjFw1aobW1kUz2M7gx1BSlTJICdHEOpQcm5XTXwifD3aPScWzdx5qrp4zxn0gr/Wm3/1MnWOxcOuufdZfAYv4QecWuFJ5xP3aV0mSWUyuCtVLxq6quPGVJrGPatTR1dPDjxO6lKVkE8vFhi0stMrWSua0EUA0DMFWXrtcXJiJUeVkXab1URV9A76ftfn39Y7Fy6+5+SP8Vf/ACk9XQtT5LMHPcXOynCp05irHGqmq3xlc4VdVdnjVPGRpd0tkGQS2/l7TK51nhdSEZnuB/1Dsr5O9AkoMg+hp2FB8QZAVu5h2WySh7M7CRls4Hjt2FBa7BbGTRslYascAQf/AHCgmGNTXWerx/MkVdlbnL3arRO6z5p9KSeoy3UTFLotPKzcVNxPFntd7aOahqaz7IJderW5ucPhCqMjdlnczfqClxRlGuNqree/erTE2l7p+xHMwKSnMgWb/wCGDZ7MQ00klOQ3aBTvj0DeEEdQco4y4hrQS4kAAaSToAG1BV7rXIhhaHztEk5oaHOxnEBwnjKBtYwAUAAGwIBuF7vWW0NIkjFeB7QA8cYd2oI9eLAz7JO6FxqKZTXeU06D7iOhAMQUjFRhElstnJzNIkbxA5nDkqAekoBGNTXWerx/MkVdlbnL3arRO6z5p9KSeoy3UTFLotPKzcVNxPFntd7aOahqaz7IJderW5ucPhCqMjdlnczfqClxRlGuNqree/erTE2l7p+xHMwKSnMglONK15VqZHwRxjrcanc3qQJqBwxY4OElpdIRURNqOc7MNzkFYQZBkAK8t1obYYzI57SwOALMnODTMag7PeUAX7NLL56frZ/0QFruXRgsb3SMfI5xbk98W0ArXQ0BAk41NdZ6vH8yRV2VucvdqtE7rPmn0pJ6jLdRMUui08rNxU3E8We13to5mN98LICQcuoJHi7OldJyrcMlOoWYnh9f04/XKyen7H8p8XbfPmFj+/0ScOWpss8kjK5LjUVGfQOBV92qKq5mFRkVxXdmqOyXhXNxN92bx2eCARvysrKcczajOdqnWL9FFHCVpiZdq1a6NXaK/XKyen7H8rt8XbSfmFj+/wBPXg28VnneWMysoNLs7aZgQP1C90X6K54Q62su1dq6NKWX7krbp+ItH5QuySAoKVili8HaHbXsb1Nr/kgfkAa92F32WzOmY1rngtaA6tM5pUgGp60CD9pFu8iz+xJ+4g32kW7yLP7En7iDfaRbvIs/sSfuID9zL5T2qcwysjAyC4FgcKUI05TjXSgAY1NdZ6vH8yRV2VucvdqtE7rPmn0pJ6jLdRMU2i08rNxU3E8We13+HMBtfjv57t5UGrtl+bV/5S6l5eWQZBkGQMFx9Yd/ad8bFJxNzl7Jun70/wCv+wXb+x5Nun4y09bR2K0XxfQUnFJL4O0M2PY72mkf4oH9Aq4zNRd/cj+JBIUGQZA2Ysdd/Cfvag7camus9Xj+ZIq7K3OXu1Wid1nzT6Uk9RluomKbRaeVm4qbieLPa7/DmFWrB8+W/wAE/wAZ33Tt5FDqt18Z+j86rtXOlP8A5l1fR0/mpPYPYvnV1/Z56m5+M/p0SRlpIcCCNIIzjoXmYmO14mJieEuK+PjuiscrhVsb3DaGkj3L1FFU9kPcW66o4xDn9HT+ak9g9i+9XX9n3qbn4z+h65lklbO4ujc0dycKlpH3m7VIxaKor+seCZg264uzMx4ewZjUsRbaI5aZpGUrxsPY5qsl2SUDPi+wu2C1APNI5RkE8ANe9J6c3SgsKDptdljlaWSMD2HS1wqCgGfVWwf0sXsoEfGNBY4e5wwwxslPfvLRnDdAHTnPRxoEhA2Ysdd/Cfvag7camus9Xj+ZIq7K3OXu1Wid1nzT6Uk9RluomKXRaeVm4qbieLPa720c1DU1n2QS69Wtzc4fCFUZG7LO5m/UFLijKNcbVW89+9WmJtL3T9iOZgUlOZACvngX/wCqzOY0eEb37OUcHSKhBFSCMxFDs2IPiByu3f2WBojmBljGYGvftGyp8YcufjQNkeMHB5FS57TsMbq/lqPegFYYxkR5JFmjcXeU8UA48kGp9yCd2m0Pke573Fz3GpcdJQdSBsxY67+E/e1B241NdZ6vH8yRV2VucvdqtE7rPmn0pJ6jLdRMUui08rNxU3E8We13to5qGprPsgl16tbm5w+EKoyN2WdzN+oKXFGUa42qt5796tMTaXun7EczApKcyDIEO/NzTITaLO3wml7B9/0m+lxcO8Jo5pBIIIIzEHSOhB8QZBkBHAeBprVII4hznHxWDaT+nCg8EsZa5zTpBIPQaIGrFjrv4T97UHbjU11nq8fzJFXZW5y92q0Tus+afSknqMt1ExS6LTys3FTcTxZ7Xe2jmoams+yCXXq1ubnD4QqjI3ZZ3M36gpcUZRrjaq3nv3q0xNpe6fsRzMCkpzIMgyANhu7FktOeSOj/AC25ndJGnpQIuHbithBc2cluwsFesO/RAtw4LyiBl0r6P8oHTA2LyFwD5ZnOGnJa0N6zUlA84OwfDAwRxMaxuwDTxk6SeMoFu14vrJI98hdIC5xcQCKVJqeBB7cAXQs9lkMrC8vyS3vjoB05gOIION4rnw2uUSve9rgwMo2lKBzjwjT35XC5Yprq4yscTUrmNb6FMRMcePp7Bf2a2bzsv5exePhKfuk/PL34wOXbu3FY8vub3uy6VyqZqV0UHGutq1FvsQszNryeHSjhwG11QmQL2EbpwzSOkc94LjUgUpopsUavFprqmqZQbuBRcrmqZn6vP9R4POSe7sXj4Oj7vHy2395HMEYObZ4xG0kgEmp05zxKRbtxbp6MJlmzFqjow9q6OrIP/9k="/>
          <p:cNvSpPr>
            <a:spLocks noChangeAspect="1" noChangeArrowheads="1"/>
          </p:cNvSpPr>
          <p:nvPr/>
        </p:nvSpPr>
        <p:spPr bwMode="auto">
          <a:xfrm>
            <a:off x="155575" y="-441325"/>
            <a:ext cx="1790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" name="AutoShape 6" descr="data:image/jpeg;base64,/9j/4AAQSkZJRgABAQAAAQABAAD/2wCEAAkGBxATEhMSExIVFREXFRYWGBcYFhkfGBUdGxYfHR4aGhYYHDQgHBopJxYVITIhKCksLi4uFx8zODM4QygtOisBCgoKDQ0NGhAQGjcmHyQ3Nzg3LzcyNzc3NDYtNy8zMjQsLTc3NCwsNDQ0NCwsLDQsNCwsLDQsNCw0NCwrKzQrLv/AABEIAE0AlgMBEQACEQEDEQH/xAAbAAADAQADAQAAAAAAAAAAAAAFBgcAAgMEAf/EAEcQAAEDAQIIBwwJAwUBAAAAAAEAAgMRBAYFBxIhMTRRsUFhcXKBkdETIiMyUlNidJKhsrMVFhdCg6LB0+FUc8IzRJPS8BT/xAAbAQEAAwEBAQEAAAAAAAAAAAAABAUGAwIBB//EADARAQABAwICCAYCAwEAAAAAAAABAgMEBTMRgRITMTRBcrHRFBUhUVKRQmEyccEi/9oADAMBAAIRAxEAPwC4oPhKBMw/jBgiJZA3uz/KrRg6fvdHWgTrbfe3yHNLkDYxoHvNSgHOw/bD/uZv+R3ag9Fmvbb2HNaHnidQj3hAy4HxkvBDbTGC3y2ZiOVhzHoIQUDB9vimYJInh7Dwjg4iOA8SD0oJvjFw1aobW1kUz2M7gx1BSlTJICdHEOpQcm5XTXwifD3aPScWzdx5qrp4zxn0gr/Wm3/1MnWOxcOuufdZfAYv4QecWuFJ5xP3aV0mSWUyuCtVLxq6quPGVJrGPatTR1dPDjxO6lKVkE8vFhi0stMrWSua0EUA0DMFWXrtcXJiJUeVkXab1URV9A76ftfn39Y7Fy6+5+SP8Vf/ACk9XQtT5LMHPcXOynCp05irHGqmq3xlc4VdVdnjVPGRpd0tkGQS2/l7TK51nhdSEZnuB/1Dsr5O9AkoMg+hp2FB8QZAVu5h2WySh7M7CRls4Hjt2FBa7BbGTRslYascAQf/AHCgmGNTXWerx/MkVdlbnL3arRO6z5p9KSeoy3UTFLotPKzcVNxPFntd7aOahqaz7IJderW5ucPhCqMjdlnczfqClxRlGuNqree/erTE2l7p+xHMwKSnMgWb/wCGDZ7MQ00klOQ3aBTvj0DeEEdQco4y4hrQS4kAAaSToAG1BV7rXIhhaHztEk5oaHOxnEBwnjKBtYwAUAAGwIBuF7vWW0NIkjFeB7QA8cYd2oI9eLAz7JO6FxqKZTXeU06D7iOhAMQUjFRhElstnJzNIkbxA5nDkqAekoBGNTXWerx/MkVdlbnL3arRO6z5p9KSeoy3UTFLotPKzcVNxPFntd7aOahqaz7IJderW5ucPhCqMjdlnczfqClxRlGuNqree/erTE2l7p+xHMwKSnMglONK15VqZHwRxjrcanc3qQJqBwxY4OElpdIRURNqOc7MNzkFYQZBkAK8t1obYYzI57SwOALMnODTMag7PeUAX7NLL56frZ/0QFruXRgsb3SMfI5xbk98W0ArXQ0BAk41NdZ6vH8yRV2VucvdqtE7rPmn0pJ6jLdRMUui08rNxU3E8We13to5mN98LICQcuoJHi7OldJyrcMlOoWYnh9f04/XKyen7H8p8XbfPmFj+/0ScOWpss8kjK5LjUVGfQOBV92qKq5mFRkVxXdmqOyXhXNxN92bx2eCARvysrKcczajOdqnWL9FFHCVpiZdq1a6NXaK/XKyen7H8rt8XbSfmFj+/wBPXg28VnneWMysoNLs7aZgQP1C90X6K54Q62su1dq6NKWX7krbp+ItH5QuySAoKVili8HaHbXsb1Nr/kgfkAa92F32WzOmY1rngtaA6tM5pUgGp60CD9pFu8iz+xJ+4g32kW7yLP7En7iDfaRbvIs/sSfuID9zL5T2qcwysjAyC4FgcKUI05TjXSgAY1NdZ6vH8yRV2VucvdqtE7rPmn0pJ6jLdRMU2i08rNxU3E8We13+HMBtfjv57t5UGrtl+bV/5S6l5eWQZBkGQMFx9Yd/ad8bFJxNzl7Jun70/wCv+wXb+x5Nun4y09bR2K0XxfQUnFJL4O0M2PY72mkf4oH9Aq4zNRd/cj+JBIUGQZA2Ysdd/Cfvag7camus9Xj+ZIq7K3OXu1Wid1nzT6Uk9RluomKbRaeVm4qbieLPa7/DmFWrB8+W/wAE/wAZ33Tt5FDqt18Z+j86rtXOlP8A5l1fR0/mpPYPYvnV1/Z56m5+M/p0SRlpIcCCNIIzjoXmYmO14mJieEuK+PjuiscrhVsb3DaGkj3L1FFU9kPcW66o4xDn9HT+ak9g9i+9XX9n3qbn4z+h65lklbO4ujc0dycKlpH3m7VIxaKor+seCZg264uzMx4ewZjUsRbaI5aZpGUrxsPY5qsl2SUDPi+wu2C1APNI5RkE8ANe9J6c3SgsKDptdljlaWSMD2HS1wqCgGfVWwf0sXsoEfGNBY4e5wwwxslPfvLRnDdAHTnPRxoEhA2Ysdd/Cfvag7camus9Xj+ZIq7K3OXu1Wid1nzT6Uk9RluomKXRaeVm4qbieLPa720c1DU1n2QS69Wtzc4fCFUZG7LO5m/UFLijKNcbVW89+9WmJtL3T9iOZgUlOZACvngX/wCqzOY0eEb37OUcHSKhBFSCMxFDs2IPiByu3f2WBojmBljGYGvftGyp8YcufjQNkeMHB5FS57TsMbq/lqPegFYYxkR5JFmjcXeU8UA48kGp9yCd2m0Pke573Fz3GpcdJQdSBsxY67+E/e1B241NdZ6vH8yRV2VucvdqtE7rPmn0pJ6jLdRMUui08rNxU3E8We13to5qGprPsgl16tbm5w+EKoyN2WdzN+oKXFGUa42qt5796tMTaXun7EczApKcyDIEO/NzTITaLO3wml7B9/0m+lxcO8Jo5pBIIIIzEHSOhB8QZBkBHAeBprVII4hznHxWDaT+nCg8EsZa5zTpBIPQaIGrFjrv4T97UHbjU11nq8fzJFXZW5y92q0Tus+afSknqMt1ExS6LTys3FTcTxZ7Xe2jmoams+yCXXq1ubnD4QqjI3ZZ3M36gpcUZRrjaq3nv3q0xNpe6fsRzMCkpzIMgyANhu7FktOeSOj/AC25ndJGnpQIuHbithBc2cluwsFesO/RAtw4LyiBl0r6P8oHTA2LyFwD5ZnOGnJa0N6zUlA84OwfDAwRxMaxuwDTxk6SeMoFu14vrJI98hdIC5xcQCKVJqeBB7cAXQs9lkMrC8vyS3vjoB05gOIION4rnw2uUSve9rgwMo2lKBzjwjT35XC5Yprq4yscTUrmNb6FMRMcePp7Bf2a2bzsv5exePhKfuk/PL34wOXbu3FY8vub3uy6VyqZqV0UHGutq1FvsQszNryeHSjhwG11QmQL2EbpwzSOkc94LjUgUpopsUavFprqmqZQbuBRcrmqZn6vP9R4POSe7sXj4Oj7vHy2395HMEYObZ4xG0kgEmp05zxKRbtxbp6MJlmzFqjow9q6OrIP/9k="/>
          <p:cNvSpPr>
            <a:spLocks noChangeAspect="1" noChangeArrowheads="1"/>
          </p:cNvSpPr>
          <p:nvPr/>
        </p:nvSpPr>
        <p:spPr bwMode="auto">
          <a:xfrm>
            <a:off x="307975" y="-288925"/>
            <a:ext cx="1790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2" name="Picture 8" descr="http://www.brownwebdesign.com/blog/wp-content/uploads/2011/06/git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70" y="5580718"/>
            <a:ext cx="895350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5496" y="260648"/>
            <a:ext cx="163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Data Inputs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344952" y="6237312"/>
            <a:ext cx="2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Version Control</a:t>
            </a:r>
            <a:endParaRPr lang="en-CA" dirty="0"/>
          </a:p>
        </p:txBody>
      </p:sp>
      <p:sp>
        <p:nvSpPr>
          <p:cNvPr id="33" name="Left Brace 32"/>
          <p:cNvSpPr/>
          <p:nvPr/>
        </p:nvSpPr>
        <p:spPr>
          <a:xfrm rot="16200000">
            <a:off x="7855624" y="5049471"/>
            <a:ext cx="489028" cy="158366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2863948" y="6042682"/>
            <a:ext cx="5236190" cy="43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852326" y="3718774"/>
            <a:ext cx="198599" cy="150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098675" y="3501008"/>
            <a:ext cx="385093" cy="1687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411760" y="4181352"/>
            <a:ext cx="792088" cy="1119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807804" y="4181352"/>
            <a:ext cx="2196244" cy="1415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Notched Right Arrow 53"/>
          <p:cNvSpPr/>
          <p:nvPr/>
        </p:nvSpPr>
        <p:spPr>
          <a:xfrm rot="20682328">
            <a:off x="1415488" y="191143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Notched Right Arrow 56"/>
          <p:cNvSpPr/>
          <p:nvPr/>
        </p:nvSpPr>
        <p:spPr>
          <a:xfrm rot="4006571">
            <a:off x="3374198" y="260190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Notched Right Arrow 57"/>
          <p:cNvSpPr/>
          <p:nvPr/>
        </p:nvSpPr>
        <p:spPr>
          <a:xfrm>
            <a:off x="4549477" y="3659268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Notched Right Arrow 58"/>
          <p:cNvSpPr/>
          <p:nvPr/>
        </p:nvSpPr>
        <p:spPr>
          <a:xfrm rot="19143430">
            <a:off x="6444208" y="2572169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Notched Right Arrow 59"/>
          <p:cNvSpPr/>
          <p:nvPr/>
        </p:nvSpPr>
        <p:spPr>
          <a:xfrm rot="19913266">
            <a:off x="6570461" y="3196951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Notched Right Arrow 60"/>
          <p:cNvSpPr/>
          <p:nvPr/>
        </p:nvSpPr>
        <p:spPr>
          <a:xfrm rot="467934">
            <a:off x="6645636" y="386361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Notched Right Arrow 61"/>
          <p:cNvSpPr/>
          <p:nvPr/>
        </p:nvSpPr>
        <p:spPr>
          <a:xfrm rot="1927709">
            <a:off x="6564802" y="4492838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Notched Right Arrow 65"/>
          <p:cNvSpPr/>
          <p:nvPr/>
        </p:nvSpPr>
        <p:spPr>
          <a:xfrm rot="19261379">
            <a:off x="1539525" y="2645557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75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5364088" y="3047609"/>
            <a:ext cx="1198363" cy="13895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10795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32" y="836712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http://t2.gstatic.com/images?q=tbn:ANd9GcSsnENwjtqx1Bm-FGRddbzMIPrSeWMx6JUT4Xs7HEj277IGpoF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880" y="3657749"/>
            <a:ext cx="950404" cy="104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948" y="2205484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lowchart: Internal Storage 12"/>
          <p:cNvSpPr/>
          <p:nvPr/>
        </p:nvSpPr>
        <p:spPr>
          <a:xfrm>
            <a:off x="179512" y="1612102"/>
            <a:ext cx="1079500" cy="936104"/>
          </a:xfrm>
          <a:prstGeom prst="flowChartInternalStorage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lowchart: Multidocument 13"/>
          <p:cNvSpPr/>
          <p:nvPr/>
        </p:nvSpPr>
        <p:spPr>
          <a:xfrm>
            <a:off x="251520" y="2813843"/>
            <a:ext cx="936104" cy="687165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2937240" y="260648"/>
            <a:ext cx="264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Analysis and Process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7308304" y="260648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Products</a:t>
            </a:r>
            <a:endParaRPr lang="en-CA" dirty="0"/>
          </a:p>
        </p:txBody>
      </p:sp>
      <p:pic>
        <p:nvPicPr>
          <p:cNvPr id="21" name="Picture 4" descr="http://h20435.www2.hp.com/t5/image/serverpage/image-id/4757iF89155553D29C283/image-size/original?v=mpbl-1&amp;px=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64" y="4869160"/>
            <a:ext cx="711560" cy="71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0.gstatic.com/images?q=tbn:ANd9GcRNAYK-k7dz8kozRSn0rRo8YCX-UgGCtdz3yD7kIYRJzmV5cclwV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016" y="1488578"/>
            <a:ext cx="2336976" cy="78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5472100" y="3297519"/>
            <a:ext cx="972108" cy="1067585"/>
            <a:chOff x="5472100" y="3297519"/>
            <a:chExt cx="972108" cy="1067585"/>
          </a:xfrm>
        </p:grpSpPr>
        <p:sp>
          <p:nvSpPr>
            <p:cNvPr id="22" name="TextBox 21"/>
            <p:cNvSpPr txBox="1"/>
            <p:nvPr/>
          </p:nvSpPr>
          <p:spPr>
            <a:xfrm>
              <a:off x="5487128" y="3297519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knitr</a:t>
              </a:r>
              <a:endParaRPr lang="en-CA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CA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72100" y="3718773"/>
              <a:ext cx="972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err="1" smtClean="0"/>
                <a:t>Sweave</a:t>
              </a:r>
              <a:endParaRPr lang="en-CA" b="1" dirty="0" smtClean="0"/>
            </a:p>
            <a:p>
              <a:pPr algn="ctr"/>
              <a:endParaRPr lang="en-CA" dirty="0"/>
            </a:p>
          </p:txBody>
        </p:sp>
      </p:grpSp>
      <p:sp>
        <p:nvSpPr>
          <p:cNvPr id="24" name="AutoShape 4" descr="data:image/jpeg;base64,/9j/4AAQSkZJRgABAQAAAQABAAD/2wCEAAkGBxATEhMSExIVFREXFRYWGBcYFhkfGBUdGxYfHR4aGhYYHDQgHBopJxYVITIhKCksLi4uFx8zODM4QygtOisBCgoKDQ0NGhAQGjcmHyQ3Nzg3LzcyNzc3NDYtNy8zMjQsLTc3NCwsNDQ0NCwsLDQsNCwsLDQsNCw0NCwrKzQrLv/AABEIAE0AlgMBEQACEQEDEQH/xAAbAAADAQADAQAAAAAAAAAAAAAFBgcAAgMEAf/EAEcQAAEDAQIIBwwJAwUBAAAAAAEAAgMRBAYFBxIhMTRRsUFhcXKBkdETIiMyUlNidJKhsrMVFhdCg6LB0+FUc8IzRJPS8BT/xAAbAQEAAwEBAQEAAAAAAAAAAAAABAUGAwIBB//EADARAQABAwICCAYCAwEAAAAAAAABAgMEBTMRgRITMTRBcrHRFBUhUVKRQmEyccEi/9oADAMBAAIRAxEAPwC4oPhKBMw/jBgiJZA3uz/KrRg6fvdHWgTrbfe3yHNLkDYxoHvNSgHOw/bD/uZv+R3ag9Fmvbb2HNaHnidQj3hAy4HxkvBDbTGC3y2ZiOVhzHoIQUDB9vimYJInh7Dwjg4iOA8SD0oJvjFw1aobW1kUz2M7gx1BSlTJICdHEOpQcm5XTXwifD3aPScWzdx5qrp4zxn0gr/Wm3/1MnWOxcOuufdZfAYv4QecWuFJ5xP3aV0mSWUyuCtVLxq6quPGVJrGPatTR1dPDjxO6lKVkE8vFhi0stMrWSua0EUA0DMFWXrtcXJiJUeVkXab1URV9A76ftfn39Y7Fy6+5+SP8Vf/ACk9XQtT5LMHPcXOynCp05irHGqmq3xlc4VdVdnjVPGRpd0tkGQS2/l7TK51nhdSEZnuB/1Dsr5O9AkoMg+hp2FB8QZAVu5h2WySh7M7CRls4Hjt2FBa7BbGTRslYascAQf/AHCgmGNTXWerx/MkVdlbnL3arRO6z5p9KSeoy3UTFLotPKzcVNxPFntd7aOahqaz7IJderW5ucPhCqMjdlnczfqClxRlGuNqree/erTE2l7p+xHMwKSnMgWb/wCGDZ7MQ00klOQ3aBTvj0DeEEdQco4y4hrQS4kAAaSToAG1BV7rXIhhaHztEk5oaHOxnEBwnjKBtYwAUAAGwIBuF7vWW0NIkjFeB7QA8cYd2oI9eLAz7JO6FxqKZTXeU06D7iOhAMQUjFRhElstnJzNIkbxA5nDkqAekoBGNTXWerx/MkVdlbnL3arRO6z5p9KSeoy3UTFLotPKzcVNxPFntd7aOahqaz7IJderW5ucPhCqMjdlnczfqClxRlGuNqree/erTE2l7p+xHMwKSnMglONK15VqZHwRxjrcanc3qQJqBwxY4OElpdIRURNqOc7MNzkFYQZBkAK8t1obYYzI57SwOALMnODTMag7PeUAX7NLL56frZ/0QFruXRgsb3SMfI5xbk98W0ArXQ0BAk41NdZ6vH8yRV2VucvdqtE7rPmn0pJ6jLdRMUui08rNxU3E8We13to5mN98LICQcuoJHi7OldJyrcMlOoWYnh9f04/XKyen7H8p8XbfPmFj+/0ScOWpss8kjK5LjUVGfQOBV92qKq5mFRkVxXdmqOyXhXNxN92bx2eCARvysrKcczajOdqnWL9FFHCVpiZdq1a6NXaK/XKyen7H8rt8XbSfmFj+/wBPXg28VnneWMysoNLs7aZgQP1C90X6K54Q62su1dq6NKWX7krbp+ItH5QuySAoKVili8HaHbXsb1Nr/kgfkAa92F32WzOmY1rngtaA6tM5pUgGp60CD9pFu8iz+xJ+4g32kW7yLP7En7iDfaRbvIs/sSfuID9zL5T2qcwysjAyC4FgcKUI05TjXSgAY1NdZ6vH8yRV2VucvdqtE7rPmn0pJ6jLdRMU2i08rNxU3E8We13+HMBtfjv57t5UGrtl+bV/5S6l5eWQZBkGQMFx9Yd/ad8bFJxNzl7Jun70/wCv+wXb+x5Nun4y09bR2K0XxfQUnFJL4O0M2PY72mkf4oH9Aq4zNRd/cj+JBIUGQZA2Ysdd/Cfvag7camus9Xj+ZIq7K3OXu1Wid1nzT6Uk9RluomKbRaeVm4qbieLPa7/DmFWrB8+W/wAE/wAZ33Tt5FDqt18Z+j86rtXOlP8A5l1fR0/mpPYPYvnV1/Z56m5+M/p0SRlpIcCCNIIzjoXmYmO14mJieEuK+PjuiscrhVsb3DaGkj3L1FFU9kPcW66o4xDn9HT+ak9g9i+9XX9n3qbn4z+h65lklbO4ujc0dycKlpH3m7VIxaKor+seCZg264uzMx4ewZjUsRbaI5aZpGUrxsPY5qsl2SUDPi+wu2C1APNI5RkE8ANe9J6c3SgsKDptdljlaWSMD2HS1wqCgGfVWwf0sXsoEfGNBY4e5wwwxslPfvLRnDdAHTnPRxoEhA2Ysdd/Cfvag7camus9Xj+ZIq7K3OXu1Wid1nzT6Uk9RluomKXRaeVm4qbieLPa720c1DU1n2QS69Wtzc4fCFUZG7LO5m/UFLijKNcbVW89+9WmJtL3T9iOZgUlOZACvngX/wCqzOY0eEb37OUcHSKhBFSCMxFDs2IPiByu3f2WBojmBljGYGvftGyp8YcufjQNkeMHB5FS57TsMbq/lqPegFYYxkR5JFmjcXeU8UA48kGp9yCd2m0Pke573Fz3GpcdJQdSBsxY67+E/e1B241NdZ6vH8yRV2VucvdqtE7rPmn0pJ6jLdRMUui08rNxU3E8We13to5qGprPsgl16tbm5w+EKoyN2WdzN+oKXFGUa42qt5796tMTaXun7EczApKcyDIEO/NzTITaLO3wml7B9/0m+lxcO8Jo5pBIIIIzEHSOhB8QZBkBHAeBprVII4hznHxWDaT+nCg8EsZa5zTpBIPQaIGrFjrv4T97UHbjU11nq8fzJFXZW5y92q0Tus+afSknqMt1ExS6LTys3FTcTxZ7Xe2jmoams+yCXXq1ubnD4QqjI3ZZ3M36gpcUZRrjaq3nv3q0xNpe6fsRzMCkpzIMgyANhu7FktOeSOj/AC25ndJGnpQIuHbithBc2cluwsFesO/RAtw4LyiBl0r6P8oHTA2LyFwD5ZnOGnJa0N6zUlA84OwfDAwRxMaxuwDTxk6SeMoFu14vrJI98hdIC5xcQCKVJqeBB7cAXQs9lkMrC8vyS3vjoB05gOIION4rnw2uUSve9rgwMo2lKBzjwjT35XC5Yprq4yscTUrmNb6FMRMcePp7Bf2a2bzsv5exePhKfuk/PL34wOXbu3FY8vub3uy6VyqZqV0UHGutq1FvsQszNryeHSjhwG11QmQL2EbpwzSOkc94LjUgUpopsUavFprqmqZQbuBRcrmqZn6vP9R4POSe7sXj4Oj7vHy2395HMEYObZ4xG0kgEmp05zxKRbtxbp6MJlmzFqjow9q6OrIP/9k="/>
          <p:cNvSpPr>
            <a:spLocks noChangeAspect="1" noChangeArrowheads="1"/>
          </p:cNvSpPr>
          <p:nvPr/>
        </p:nvSpPr>
        <p:spPr bwMode="auto">
          <a:xfrm>
            <a:off x="155575" y="-441325"/>
            <a:ext cx="1790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5" name="AutoShape 6" descr="data:image/jpeg;base64,/9j/4AAQSkZJRgABAQAAAQABAAD/2wCEAAkGBxATEhMSExIVFREXFRYWGBcYFhkfGBUdGxYfHR4aGhYYHDQgHBopJxYVITIhKCksLi4uFx8zODM4QygtOisBCgoKDQ0NGhAQGjcmHyQ3Nzg3LzcyNzc3NDYtNy8zMjQsLTc3NCwsNDQ0NCwsLDQsNCwsLDQsNCw0NCwrKzQrLv/AABEIAE0AlgMBEQACEQEDEQH/xAAbAAADAQADAQAAAAAAAAAAAAAFBgcAAgMEAf/EAEcQAAEDAQIIBwwJAwUBAAAAAAEAAgMRBAYFBxIhMTRRsUFhcXKBkdETIiMyUlNidJKhsrMVFhdCg6LB0+FUc8IzRJPS8BT/xAAbAQEAAwEBAQEAAAAAAAAAAAAABAUGAwIBB//EADARAQABAwICCAYCAwEAAAAAAAABAgMEBTMRgRITMTRBcrHRFBUhUVKRQmEyccEi/9oADAMBAAIRAxEAPwC4oPhKBMw/jBgiJZA3uz/KrRg6fvdHWgTrbfe3yHNLkDYxoHvNSgHOw/bD/uZv+R3ag9Fmvbb2HNaHnidQj3hAy4HxkvBDbTGC3y2ZiOVhzHoIQUDB9vimYJInh7Dwjg4iOA8SD0oJvjFw1aobW1kUz2M7gx1BSlTJICdHEOpQcm5XTXwifD3aPScWzdx5qrp4zxn0gr/Wm3/1MnWOxcOuufdZfAYv4QecWuFJ5xP3aV0mSWUyuCtVLxq6quPGVJrGPatTR1dPDjxO6lKVkE8vFhi0stMrWSua0EUA0DMFWXrtcXJiJUeVkXab1URV9A76ftfn39Y7Fy6+5+SP8Vf/ACk9XQtT5LMHPcXOynCp05irHGqmq3xlc4VdVdnjVPGRpd0tkGQS2/l7TK51nhdSEZnuB/1Dsr5O9AkoMg+hp2FB8QZAVu5h2WySh7M7CRls4Hjt2FBa7BbGTRslYascAQf/AHCgmGNTXWerx/MkVdlbnL3arRO6z5p9KSeoy3UTFLotPKzcVNxPFntd7aOahqaz7IJderW5ucPhCqMjdlnczfqClxRlGuNqree/erTE2l7p+xHMwKSnMgWb/wCGDZ7MQ00klOQ3aBTvj0DeEEdQco4y4hrQS4kAAaSToAG1BV7rXIhhaHztEk5oaHOxnEBwnjKBtYwAUAAGwIBuF7vWW0NIkjFeB7QA8cYd2oI9eLAz7JO6FxqKZTXeU06D7iOhAMQUjFRhElstnJzNIkbxA5nDkqAekoBGNTXWerx/MkVdlbnL3arRO6z5p9KSeoy3UTFLotPKzcVNxPFntd7aOahqaz7IJderW5ucPhCqMjdlnczfqClxRlGuNqree/erTE2l7p+xHMwKSnMglONK15VqZHwRxjrcanc3qQJqBwxY4OElpdIRURNqOc7MNzkFYQZBkAK8t1obYYzI57SwOALMnODTMag7PeUAX7NLL56frZ/0QFruXRgsb3SMfI5xbk98W0ArXQ0BAk41NdZ6vH8yRV2VucvdqtE7rPmn0pJ6jLdRMUui08rNxU3E8We13to5mN98LICQcuoJHi7OldJyrcMlOoWYnh9f04/XKyen7H8p8XbfPmFj+/0ScOWpss8kjK5LjUVGfQOBV92qKq5mFRkVxXdmqOyXhXNxN92bx2eCARvysrKcczajOdqnWL9FFHCVpiZdq1a6NXaK/XKyen7H8rt8XbSfmFj+/wBPXg28VnneWMysoNLs7aZgQP1C90X6K54Q62su1dq6NKWX7krbp+ItH5QuySAoKVili8HaHbXsb1Nr/kgfkAa92F32WzOmY1rngtaA6tM5pUgGp60CD9pFu8iz+xJ+4g32kW7yLP7En7iDfaRbvIs/sSfuID9zL5T2qcwysjAyC4FgcKUI05TjXSgAY1NdZ6vH8yRV2VucvdqtE7rPmn0pJ6jLdRMU2i08rNxU3E8We13+HMBtfjv57t5UGrtl+bV/5S6l5eWQZBkGQMFx9Yd/ad8bFJxNzl7Jun70/wCv+wXb+x5Nun4y09bR2K0XxfQUnFJL4O0M2PY72mkf4oH9Aq4zNRd/cj+JBIUGQZA2Ysdd/Cfvag7camus9Xj+ZIq7K3OXu1Wid1nzT6Uk9RluomKbRaeVm4qbieLPa7/DmFWrB8+W/wAE/wAZ33Tt5FDqt18Z+j86rtXOlP8A5l1fR0/mpPYPYvnV1/Z56m5+M/p0SRlpIcCCNIIzjoXmYmO14mJieEuK+PjuiscrhVsb3DaGkj3L1FFU9kPcW66o4xDn9HT+ak9g9i+9XX9n3qbn4z+h65lklbO4ujc0dycKlpH3m7VIxaKor+seCZg264uzMx4ewZjUsRbaI5aZpGUrxsPY5qsl2SUDPi+wu2C1APNI5RkE8ANe9J6c3SgsKDptdljlaWSMD2HS1wqCgGfVWwf0sXsoEfGNBY4e5wwwxslPfvLRnDdAHTnPRxoEhA2Ysdd/Cfvag7camus9Xj+ZIq7K3OXu1Wid1nzT6Uk9RluomKXRaeVm4qbieLPa720c1DU1n2QS69Wtzc4fCFUZG7LO5m/UFLijKNcbVW89+9WmJtL3T9iOZgUlOZACvngX/wCqzOY0eEb37OUcHSKhBFSCMxFDs2IPiByu3f2WBojmBljGYGvftGyp8YcufjQNkeMHB5FS57TsMbq/lqPegFYYxkR5JFmjcXeU8UA48kGp9yCd2m0Pke573Fz3GpcdJQdSBsxY67+E/e1B241NdZ6vH8yRV2VucvdqtE7rPmn0pJ6jLdRMUui08rNxU3E8We13to5qGprPsgl16tbm5w+EKoyN2WdzN+oKXFGUa42qt5796tMTaXun7EczApKcyDIEO/NzTITaLO3wml7B9/0m+lxcO8Jo5pBIIIIzEHSOhB8QZBkBHAeBprVII4hznHxWDaT+nCg8EsZa5zTpBIPQaIGrFjrv4T97UHbjU11nq8fzJFXZW5y92q0Tus+afSknqMt1ExS6LTys3FTcTxZ7Xe2jmoams+yCXXq1ubnD4QqjI3ZZ3M36gpcUZRrjaq3nv3q0xNpe6fsRzMCkpzIMgyANhu7FktOeSOj/AC25ndJGnpQIuHbithBc2cluwsFesO/RAtw4LyiBl0r6P8oHTA2LyFwD5ZnOGnJa0N6zUlA84OwfDAwRxMaxuwDTxk6SeMoFu14vrJI98hdIC5xcQCKVJqeBB7cAXQs9lkMrC8vyS3vjoB05gOIION4rnw2uUSve9rgwMo2lKBzjwjT35XC5Yprq4yscTUrmNb6FMRMcePp7Bf2a2bzsv5exePhKfuk/PL34wOXbu3FY8vub3uy6VyqZqV0UHGutq1FvsQszNryeHSjhwG11QmQL2EbpwzSOkc94LjUgUpopsUavFprqmqZQbuBRcrmqZn6vP9R4POSe7sXj4Oj7vHy2395HMEYObZ4xG0kgEmp05zxKRbtxbp6MJlmzFqjow9q6OrIP/9k="/>
          <p:cNvSpPr>
            <a:spLocks noChangeAspect="1" noChangeArrowheads="1"/>
          </p:cNvSpPr>
          <p:nvPr/>
        </p:nvSpPr>
        <p:spPr bwMode="auto">
          <a:xfrm>
            <a:off x="307975" y="-288925"/>
            <a:ext cx="17907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>
            <a:off x="35496" y="260648"/>
            <a:ext cx="163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Data Inputs</a:t>
            </a:r>
            <a:endParaRPr lang="en-CA" dirty="0"/>
          </a:p>
        </p:txBody>
      </p:sp>
      <p:sp>
        <p:nvSpPr>
          <p:cNvPr id="54" name="Notched Right Arrow 53"/>
          <p:cNvSpPr/>
          <p:nvPr/>
        </p:nvSpPr>
        <p:spPr>
          <a:xfrm rot="20682328">
            <a:off x="1415488" y="191143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Notched Right Arrow 56"/>
          <p:cNvSpPr/>
          <p:nvPr/>
        </p:nvSpPr>
        <p:spPr>
          <a:xfrm rot="4006571">
            <a:off x="3374198" y="260190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Notched Right Arrow 57"/>
          <p:cNvSpPr/>
          <p:nvPr/>
        </p:nvSpPr>
        <p:spPr>
          <a:xfrm>
            <a:off x="4549477" y="3659268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Notched Right Arrow 58"/>
          <p:cNvSpPr/>
          <p:nvPr/>
        </p:nvSpPr>
        <p:spPr>
          <a:xfrm rot="19143430">
            <a:off x="6444208" y="2572169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Notched Right Arrow 59"/>
          <p:cNvSpPr/>
          <p:nvPr/>
        </p:nvSpPr>
        <p:spPr>
          <a:xfrm rot="19913266">
            <a:off x="6570461" y="3196951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Notched Right Arrow 60"/>
          <p:cNvSpPr/>
          <p:nvPr/>
        </p:nvSpPr>
        <p:spPr>
          <a:xfrm rot="467934">
            <a:off x="6645636" y="3863614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Notched Right Arrow 61"/>
          <p:cNvSpPr/>
          <p:nvPr/>
        </p:nvSpPr>
        <p:spPr>
          <a:xfrm rot="1927709">
            <a:off x="6564802" y="4492838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Notched Right Arrow 65"/>
          <p:cNvSpPr/>
          <p:nvPr/>
        </p:nvSpPr>
        <p:spPr>
          <a:xfrm rot="19261379">
            <a:off x="1539525" y="2645557"/>
            <a:ext cx="526579" cy="1604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27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C:\1work\Modelling\QFC_workshop\presentations\ReproducibleResearch\figures\typicalworkflow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82"/>
          <a:stretch/>
        </p:blipFill>
        <p:spPr bwMode="auto">
          <a:xfrm>
            <a:off x="0" y="0"/>
            <a:ext cx="19950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55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Cottrill, Adam (MNR)</dc:creator>
  <cp:lastModifiedBy>Cottrill, Adam (MNR)</cp:lastModifiedBy>
  <cp:revision>6</cp:revision>
  <dcterms:created xsi:type="dcterms:W3CDTF">2013-12-02T20:55:28Z</dcterms:created>
  <dcterms:modified xsi:type="dcterms:W3CDTF">2013-12-04T16:35:36Z</dcterms:modified>
</cp:coreProperties>
</file>