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10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8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72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86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05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26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17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74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87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90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0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C1FB-CE8E-40E4-8ACC-D4C1ED389937}" type="datetimeFigureOut">
              <a:rPr lang="en-CA" smtClean="0"/>
              <a:t>12/08/2013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05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5364088" y="3047609"/>
            <a:ext cx="1198363" cy="1389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1079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836712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t2.gstatic.com/images?q=tbn:ANd9GcSsnENwjtqx1Bm-FGRddbzMIPrSeWMx6JUT4Xs7HEj277IGpoF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80" y="3657749"/>
            <a:ext cx="950404" cy="104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48" y="2205484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lowchart: Internal Storage 12"/>
          <p:cNvSpPr/>
          <p:nvPr/>
        </p:nvSpPr>
        <p:spPr>
          <a:xfrm>
            <a:off x="179512" y="1612102"/>
            <a:ext cx="1079500" cy="936104"/>
          </a:xfrm>
          <a:prstGeom prst="flowChartInternalStorag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Multidocument 13"/>
          <p:cNvSpPr/>
          <p:nvPr/>
        </p:nvSpPr>
        <p:spPr>
          <a:xfrm>
            <a:off x="251520" y="2813843"/>
            <a:ext cx="936104" cy="687165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937240" y="260648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Analysis and Process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308304" y="260648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Products</a:t>
            </a:r>
            <a:endParaRPr lang="en-CA" dirty="0"/>
          </a:p>
        </p:txBody>
      </p:sp>
      <p:pic>
        <p:nvPicPr>
          <p:cNvPr id="21" name="Picture 4" descr="http://h20435.www2.hp.com/t5/image/serverpage/image-id/4757iF89155553D29C283/image-size/original?v=mpbl-1&amp;px=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64" y="4869160"/>
            <a:ext cx="711560" cy="7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0.gstatic.com/images?q=tbn:ANd9GcRNAYK-k7dz8kozRSn0rRo8YCX-UgGCtdz3yD7kIYRJzmV5cclwV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16" y="1488578"/>
            <a:ext cx="2336976" cy="78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5472100" y="3297519"/>
            <a:ext cx="972108" cy="1067585"/>
            <a:chOff x="5472100" y="3297519"/>
            <a:chExt cx="972108" cy="1067585"/>
          </a:xfrm>
        </p:grpSpPr>
        <p:sp>
          <p:nvSpPr>
            <p:cNvPr id="22" name="TextBox 21"/>
            <p:cNvSpPr txBox="1"/>
            <p:nvPr/>
          </p:nvSpPr>
          <p:spPr>
            <a:xfrm>
              <a:off x="5487128" y="3297519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knitr</a:t>
              </a:r>
              <a:endParaRPr lang="en-CA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2100" y="3718773"/>
              <a:ext cx="972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/>
                <a:t>Sweave</a:t>
              </a:r>
              <a:endParaRPr lang="en-CA" b="1" dirty="0" smtClean="0"/>
            </a:p>
            <a:p>
              <a:pPr algn="ctr"/>
              <a:endParaRPr lang="en-CA" dirty="0"/>
            </a:p>
          </p:txBody>
        </p:sp>
      </p:grpSp>
      <p:sp>
        <p:nvSpPr>
          <p:cNvPr id="24" name="AutoShape 4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155575" y="-4413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AutoShape 6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307975" y="-2889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2" name="Picture 8" descr="http://www.brownwebdesign.com/blog/wp-content/uploads/2011/06/git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70" y="5580718"/>
            <a:ext cx="895350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5496" y="260648"/>
            <a:ext cx="16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Data Inputs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344952" y="6237312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Version Control</a:t>
            </a:r>
            <a:endParaRPr lang="en-CA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7855624" y="5049471"/>
            <a:ext cx="489028" cy="158366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863948" y="6042682"/>
            <a:ext cx="5236190" cy="43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852326" y="3718774"/>
            <a:ext cx="198599" cy="150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098675" y="3501008"/>
            <a:ext cx="385093" cy="1687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411760" y="4181352"/>
            <a:ext cx="792088" cy="1119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807804" y="4181352"/>
            <a:ext cx="2196244" cy="1415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Notched Right Arrow 53"/>
          <p:cNvSpPr/>
          <p:nvPr/>
        </p:nvSpPr>
        <p:spPr>
          <a:xfrm rot="20682328">
            <a:off x="1415488" y="191143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Notched Right Arrow 56"/>
          <p:cNvSpPr/>
          <p:nvPr/>
        </p:nvSpPr>
        <p:spPr>
          <a:xfrm rot="4006571">
            <a:off x="3374198" y="260190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Notched Right Arrow 57"/>
          <p:cNvSpPr/>
          <p:nvPr/>
        </p:nvSpPr>
        <p:spPr>
          <a:xfrm>
            <a:off x="4549477" y="365926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Notched Right Arrow 58"/>
          <p:cNvSpPr/>
          <p:nvPr/>
        </p:nvSpPr>
        <p:spPr>
          <a:xfrm rot="19143430">
            <a:off x="6444208" y="2572169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Notched Right Arrow 59"/>
          <p:cNvSpPr/>
          <p:nvPr/>
        </p:nvSpPr>
        <p:spPr>
          <a:xfrm rot="19913266">
            <a:off x="6570461" y="3196951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Notched Right Arrow 60"/>
          <p:cNvSpPr/>
          <p:nvPr/>
        </p:nvSpPr>
        <p:spPr>
          <a:xfrm rot="467934">
            <a:off x="6645636" y="386361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Notched Right Arrow 61"/>
          <p:cNvSpPr/>
          <p:nvPr/>
        </p:nvSpPr>
        <p:spPr>
          <a:xfrm rot="1927709">
            <a:off x="6564802" y="449283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Notched Right Arrow 65"/>
          <p:cNvSpPr/>
          <p:nvPr/>
        </p:nvSpPr>
        <p:spPr>
          <a:xfrm rot="19261379">
            <a:off x="1539525" y="2645557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75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5364088" y="3047609"/>
            <a:ext cx="1198363" cy="1389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1079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836712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t2.gstatic.com/images?q=tbn:ANd9GcSsnENwjtqx1Bm-FGRddbzMIPrSeWMx6JUT4Xs7HEj277IGpoF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80" y="3657749"/>
            <a:ext cx="950404" cy="104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48" y="2205484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lowchart: Internal Storage 12"/>
          <p:cNvSpPr/>
          <p:nvPr/>
        </p:nvSpPr>
        <p:spPr>
          <a:xfrm>
            <a:off x="179512" y="1612102"/>
            <a:ext cx="1079500" cy="936104"/>
          </a:xfrm>
          <a:prstGeom prst="flowChartInternalStorag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Multidocument 13"/>
          <p:cNvSpPr/>
          <p:nvPr/>
        </p:nvSpPr>
        <p:spPr>
          <a:xfrm>
            <a:off x="251520" y="2813843"/>
            <a:ext cx="936104" cy="687165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937240" y="260648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Analysis and Process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308304" y="260648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Products</a:t>
            </a:r>
            <a:endParaRPr lang="en-CA" dirty="0"/>
          </a:p>
        </p:txBody>
      </p:sp>
      <p:pic>
        <p:nvPicPr>
          <p:cNvPr id="21" name="Picture 4" descr="http://h20435.www2.hp.com/t5/image/serverpage/image-id/4757iF89155553D29C283/image-size/original?v=mpbl-1&amp;px=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64" y="4869160"/>
            <a:ext cx="711560" cy="7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0.gstatic.com/images?q=tbn:ANd9GcRNAYK-k7dz8kozRSn0rRo8YCX-UgGCtdz3yD7kIYRJzmV5cclwV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16" y="1488578"/>
            <a:ext cx="2336976" cy="78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5472100" y="3297519"/>
            <a:ext cx="972108" cy="1067585"/>
            <a:chOff x="5472100" y="3297519"/>
            <a:chExt cx="972108" cy="1067585"/>
          </a:xfrm>
        </p:grpSpPr>
        <p:sp>
          <p:nvSpPr>
            <p:cNvPr id="22" name="TextBox 21"/>
            <p:cNvSpPr txBox="1"/>
            <p:nvPr/>
          </p:nvSpPr>
          <p:spPr>
            <a:xfrm>
              <a:off x="5487128" y="3297519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knitr</a:t>
              </a:r>
              <a:endParaRPr lang="en-CA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2100" y="3718773"/>
              <a:ext cx="972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/>
                <a:t>Sweave</a:t>
              </a:r>
              <a:endParaRPr lang="en-CA" b="1" dirty="0" smtClean="0"/>
            </a:p>
            <a:p>
              <a:pPr algn="ctr"/>
              <a:endParaRPr lang="en-CA" dirty="0"/>
            </a:p>
          </p:txBody>
        </p:sp>
      </p:grpSp>
      <p:sp>
        <p:nvSpPr>
          <p:cNvPr id="24" name="AutoShape 4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155575" y="-4413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AutoShape 6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307975" y="-2889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35496" y="260648"/>
            <a:ext cx="16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Data Inputs</a:t>
            </a:r>
            <a:endParaRPr lang="en-CA" dirty="0"/>
          </a:p>
        </p:txBody>
      </p:sp>
      <p:sp>
        <p:nvSpPr>
          <p:cNvPr id="54" name="Notched Right Arrow 53"/>
          <p:cNvSpPr/>
          <p:nvPr/>
        </p:nvSpPr>
        <p:spPr>
          <a:xfrm rot="20682328">
            <a:off x="1415488" y="191143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Notched Right Arrow 56"/>
          <p:cNvSpPr/>
          <p:nvPr/>
        </p:nvSpPr>
        <p:spPr>
          <a:xfrm rot="4006571">
            <a:off x="3374198" y="260190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Notched Right Arrow 57"/>
          <p:cNvSpPr/>
          <p:nvPr/>
        </p:nvSpPr>
        <p:spPr>
          <a:xfrm>
            <a:off x="4549477" y="365926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Notched Right Arrow 58"/>
          <p:cNvSpPr/>
          <p:nvPr/>
        </p:nvSpPr>
        <p:spPr>
          <a:xfrm rot="19143430">
            <a:off x="6444208" y="2572169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Notched Right Arrow 59"/>
          <p:cNvSpPr/>
          <p:nvPr/>
        </p:nvSpPr>
        <p:spPr>
          <a:xfrm rot="19913266">
            <a:off x="6570461" y="3196951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Notched Right Arrow 60"/>
          <p:cNvSpPr/>
          <p:nvPr/>
        </p:nvSpPr>
        <p:spPr>
          <a:xfrm rot="467934">
            <a:off x="6645636" y="386361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Notched Right Arrow 61"/>
          <p:cNvSpPr/>
          <p:nvPr/>
        </p:nvSpPr>
        <p:spPr>
          <a:xfrm rot="1927709">
            <a:off x="6564802" y="449283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Notched Right Arrow 65"/>
          <p:cNvSpPr/>
          <p:nvPr/>
        </p:nvSpPr>
        <p:spPr>
          <a:xfrm rot="19261379">
            <a:off x="1539525" y="2645557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27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C:\1work\Modelling\QFC_workshop\presentations\ReproducibleResearch\figures\typicalworkflow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82"/>
          <a:stretch/>
        </p:blipFill>
        <p:spPr bwMode="auto">
          <a:xfrm>
            <a:off x="0" y="0"/>
            <a:ext cx="19950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5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rnw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07904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2280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*.pdf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95736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5580112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67744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knitr</a:t>
            </a:r>
            <a:r>
              <a:rPr lang="en-CA" dirty="0" smtClean="0"/>
              <a:t>(</a:t>
            </a:r>
            <a:r>
              <a:rPr lang="en-CA" dirty="0" err="1" smtClean="0"/>
              <a:t>rnw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</a:t>
            </a:r>
            <a:r>
              <a:rPr lang="en-CA" dirty="0" smtClean="0"/>
              <a:t>atex(</a:t>
            </a:r>
            <a:r>
              <a:rPr lang="en-CA" dirty="0" err="1" smtClean="0"/>
              <a:t>tex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140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rnw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07904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2280" y="116074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*.pdf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95736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5580112" y="162880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2267744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knitr</a:t>
            </a:r>
            <a:r>
              <a:rPr lang="en-CA" dirty="0" smtClean="0"/>
              <a:t>(</a:t>
            </a:r>
            <a:r>
              <a:rPr lang="en-CA" dirty="0" err="1" smtClean="0"/>
              <a:t>rnw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1187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</a:t>
            </a:r>
            <a:r>
              <a:rPr lang="en-CA" dirty="0" smtClean="0"/>
              <a:t>atex(</a:t>
            </a:r>
            <a:r>
              <a:rPr lang="en-CA" dirty="0" err="1" smtClean="0"/>
              <a:t>tex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51520" y="458112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35896" y="458112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CA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20272" y="4581128"/>
            <a:ext cx="1728192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*.exe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23728" y="504918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5508104" y="504918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2195736" y="4607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tpl2cpp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580112" y="4607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compile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13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" t="6341" r="25851" b="6250"/>
          <a:stretch/>
        </p:blipFill>
        <p:spPr bwMode="auto">
          <a:xfrm>
            <a:off x="24273" y="23191"/>
            <a:ext cx="9171065" cy="63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56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1740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fef4257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39952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d448487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48164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5565a92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39952" y="180882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a5c64ca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2160" y="180882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fb0e936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56376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96e1c1b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9672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3491880" y="34290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>
            <a:off x="5436096" y="350100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7380312" y="350100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5436096" y="216886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9044843">
            <a:off x="3413249" y="263886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Arrow 16"/>
          <p:cNvSpPr/>
          <p:nvPr/>
        </p:nvSpPr>
        <p:spPr>
          <a:xfrm rot="2912051">
            <a:off x="7448118" y="2645265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7812360" y="2195572"/>
            <a:ext cx="11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merge</a:t>
            </a:r>
            <a:endParaRPr lang="en-CA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99792" y="2204864"/>
            <a:ext cx="11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branch</a:t>
            </a:r>
            <a:endParaRPr lang="en-CA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76210" y="4149080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652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158970"/>
            <a:ext cx="1152128" cy="8280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2eabdd2</a:t>
            </a:r>
            <a:endParaRPr lang="en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449" y="4149080"/>
            <a:ext cx="7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6236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Cottrill, Adam (MNR)</dc:creator>
  <cp:lastModifiedBy>Cottrill, Adam (MNR)</cp:lastModifiedBy>
  <cp:revision>11</cp:revision>
  <dcterms:created xsi:type="dcterms:W3CDTF">2013-12-02T20:55:28Z</dcterms:created>
  <dcterms:modified xsi:type="dcterms:W3CDTF">2013-12-08T21:44:57Z</dcterms:modified>
</cp:coreProperties>
</file>