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3" r:id="rId8"/>
    <p:sldId id="264" r:id="rId9"/>
    <p:sldId id="267" r:id="rId10"/>
    <p:sldId id="265" r:id="rId11"/>
    <p:sldId id="266" r:id="rId12"/>
    <p:sldId id="268" r:id="rId13"/>
    <p:sldId id="269" r:id="rId14"/>
    <p:sldId id="262" r:id="rId15"/>
    <p:sldId id="270" r:id="rId16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210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982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572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486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05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12/08/2013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26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12/08/2013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817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12/08/2013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174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12/08/2013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187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12/08/2013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390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12/08/2013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402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4C1FB-CE8E-40E4-8ACC-D4C1ED389937}" type="datetimeFigureOut">
              <a:rPr lang="en-CA" smtClean="0"/>
              <a:t>12/08/2013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605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5364088" y="3047609"/>
            <a:ext cx="1198363" cy="13895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12976"/>
            <a:ext cx="10795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332" y="836712"/>
            <a:ext cx="10795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http://t2.gstatic.com/images?q=tbn:ANd9GcSsnENwjtqx1Bm-FGRddbzMIPrSeWMx6JUT4Xs7HEj277IGpoF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880" y="3657749"/>
            <a:ext cx="950404" cy="104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948" y="2205484"/>
            <a:ext cx="10795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Flowchart: Internal Storage 12"/>
          <p:cNvSpPr/>
          <p:nvPr/>
        </p:nvSpPr>
        <p:spPr>
          <a:xfrm>
            <a:off x="179512" y="1612102"/>
            <a:ext cx="1079500" cy="936104"/>
          </a:xfrm>
          <a:prstGeom prst="flowChartInternalStorage">
            <a:avLst/>
          </a:prstGeom>
          <a:solidFill>
            <a:schemeClr val="bg2">
              <a:lumMod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lowchart: Multidocument 13"/>
          <p:cNvSpPr/>
          <p:nvPr/>
        </p:nvSpPr>
        <p:spPr>
          <a:xfrm>
            <a:off x="251520" y="2813843"/>
            <a:ext cx="936104" cy="687165"/>
          </a:xfrm>
          <a:prstGeom prst="flowChartMultidocumen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/>
          <p:cNvSpPr txBox="1"/>
          <p:nvPr/>
        </p:nvSpPr>
        <p:spPr>
          <a:xfrm>
            <a:off x="2937240" y="260648"/>
            <a:ext cx="264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Analysis and Process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7308304" y="260648"/>
            <a:ext cx="1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Products</a:t>
            </a:r>
            <a:endParaRPr lang="en-CA" dirty="0"/>
          </a:p>
        </p:txBody>
      </p:sp>
      <p:pic>
        <p:nvPicPr>
          <p:cNvPr id="21" name="Picture 4" descr="http://h20435.www2.hp.com/t5/image/serverpage/image-id/4757iF89155553D29C283/image-size/original?v=mpbl-1&amp;px=-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364" y="4869160"/>
            <a:ext cx="711560" cy="71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t0.gstatic.com/images?q=tbn:ANd9GcRNAYK-k7dz8kozRSn0rRo8YCX-UgGCtdz3yD7kIYRJzmV5cclwV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016" y="1488578"/>
            <a:ext cx="2336976" cy="78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/>
          <p:cNvGrpSpPr/>
          <p:nvPr/>
        </p:nvGrpSpPr>
        <p:grpSpPr>
          <a:xfrm>
            <a:off x="5472100" y="3297519"/>
            <a:ext cx="972108" cy="1067585"/>
            <a:chOff x="5472100" y="3297519"/>
            <a:chExt cx="972108" cy="1067585"/>
          </a:xfrm>
        </p:grpSpPr>
        <p:sp>
          <p:nvSpPr>
            <p:cNvPr id="22" name="TextBox 21"/>
            <p:cNvSpPr txBox="1"/>
            <p:nvPr/>
          </p:nvSpPr>
          <p:spPr>
            <a:xfrm>
              <a:off x="5487128" y="3297519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knitr</a:t>
              </a:r>
              <a:endParaRPr lang="en-CA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CA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72100" y="3718773"/>
              <a:ext cx="9721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 err="1" smtClean="0"/>
                <a:t>Sweave</a:t>
              </a:r>
              <a:endParaRPr lang="en-CA" b="1" dirty="0" smtClean="0"/>
            </a:p>
            <a:p>
              <a:pPr algn="ctr"/>
              <a:endParaRPr lang="en-CA" dirty="0"/>
            </a:p>
          </p:txBody>
        </p:sp>
      </p:grpSp>
      <p:sp>
        <p:nvSpPr>
          <p:cNvPr id="24" name="AutoShape 4" descr="data:image/jpeg;base64,/9j/4AAQSkZJRgABAQAAAQABAAD/2wCEAAkGBxATEhMSExIVFREXFRYWGBcYFhkfGBUdGxYfHR4aGhYYHDQgHBopJxYVITIhKCksLi4uFx8zODM4QygtOisBCgoKDQ0NGhAQGjcmHyQ3Nzg3LzcyNzc3NDYtNy8zMjQsLTc3NCwsNDQ0NCwsLDQsNCwsLDQsNCw0NCwrKzQrLv/AABEIAE0AlgMBEQACEQEDEQH/xAAbAAADAQADAQAAAAAAAAAAAAAFBgcAAgMEAf/EAEcQAAEDAQIIBwwJAwUBAAAAAAEAAgMRBAYFBxIhMTRRsUFhcXKBkdETIiMyUlNidJKhsrMVFhdCg6LB0+FUc8IzRJPS8BT/xAAbAQEAAwEBAQEAAAAAAAAAAAAABAUGAwIBB//EADARAQABAwICCAYCAwEAAAAAAAABAgMEBTMRgRITMTRBcrHRFBUhUVKRQmEyccEi/9oADAMBAAIRAxEAPwC4oPhKBMw/jBgiJZA3uz/KrRg6fvdHWgTrbfe3yHNLkDYxoHvNSgHOw/bD/uZv+R3ag9Fmvbb2HNaHnidQj3hAy4HxkvBDbTGC3y2ZiOVhzHoIQUDB9vimYJInh7Dwjg4iOA8SD0oJvjFw1aobW1kUz2M7gx1BSlTJICdHEOpQcm5XTXwifD3aPScWzdx5qrp4zxn0gr/Wm3/1MnWOxcOuufdZfAYv4QecWuFJ5xP3aV0mSWUyuCtVLxq6quPGVJrGPatTR1dPDjxO6lKVkE8vFhi0stMrWSua0EUA0DMFWXrtcXJiJUeVkXab1URV9A76ftfn39Y7Fy6+5+SP8Vf/ACk9XQtT5LMHPcXOynCp05irHGqmq3xlc4VdVdnjVPGRpd0tkGQS2/l7TK51nhdSEZnuB/1Dsr5O9AkoMg+hp2FB8QZAVu5h2WySh7M7CRls4Hjt2FBa7BbGTRslYascAQf/AHCgmGNTXWerx/MkVdlbnL3arRO6z5p9KSeoy3UTFLotPKzcVNxPFntd7aOahqaz7IJderW5ucPhCqMjdlnczfqClxRlGuNqree/erTE2l7p+xHMwKSnMgWb/wCGDZ7MQ00klOQ3aBTvj0DeEEdQco4y4hrQS4kAAaSToAG1BV7rXIhhaHztEk5oaHOxnEBwnjKBtYwAUAAGwIBuF7vWW0NIkjFeB7QA8cYd2oI9eLAz7JO6FxqKZTXeU06D7iOhAMQUjFRhElstnJzNIkbxA5nDkqAekoBGNTXWerx/MkVdlbnL3arRO6z5p9KSeoy3UTFLotPKzcVNxPFntd7aOahqaz7IJderW5ucPhCqMjdlnczfqClxRlGuNqree/erTE2l7p+xHMwKSnMglONK15VqZHwRxjrcanc3qQJqBwxY4OElpdIRURNqOc7MNzkFYQZBkAK8t1obYYzI57SwOALMnODTMag7PeUAX7NLL56frZ/0QFruXRgsb3SMfI5xbk98W0ArXQ0BAk41NdZ6vH8yRV2VucvdqtE7rPmn0pJ6jLdRMUui08rNxU3E8We13to5mN98LICQcuoJHi7OldJyrcMlOoWYnh9f04/XKyen7H8p8XbfPmFj+/0ScOWpss8kjK5LjUVGfQOBV92qKq5mFRkVxXdmqOyXhXNxN92bx2eCARvysrKcczajOdqnWL9FFHCVpiZdq1a6NXaK/XKyen7H8rt8XbSfmFj+/wBPXg28VnneWMysoNLs7aZgQP1C90X6K54Q62su1dq6NKWX7krbp+ItH5QuySAoKVili8HaHbXsb1Nr/kgfkAa92F32WzOmY1rngtaA6tM5pUgGp60CD9pFu8iz+xJ+4g32kW7yLP7En7iDfaRbvIs/sSfuID9zL5T2qcwysjAyC4FgcKUI05TjXSgAY1NdZ6vH8yRV2VucvdqtE7rPmn0pJ6jLdRMU2i08rNxU3E8We13+HMBtfjv57t5UGrtl+bV/5S6l5eWQZBkGQMFx9Yd/ad8bFJxNzl7Jun70/wCv+wXb+x5Nun4y09bR2K0XxfQUnFJL4O0M2PY72mkf4oH9Aq4zNRd/cj+JBIUGQZA2Ysdd/Cfvag7camus9Xj+ZIq7K3OXu1Wid1nzT6Uk9RluomKbRaeVm4qbieLPa7/DmFWrB8+W/wAE/wAZ33Tt5FDqt18Z+j86rtXOlP8A5l1fR0/mpPYPYvnV1/Z56m5+M/p0SRlpIcCCNIIzjoXmYmO14mJieEuK+PjuiscrhVsb3DaGkj3L1FFU9kPcW66o4xDn9HT+ak9g9i+9XX9n3qbn4z+h65lklbO4ujc0dycKlpH3m7VIxaKor+seCZg264uzMx4ewZjUsRbaI5aZpGUrxsPY5qsl2SUDPi+wu2C1APNI5RkE8ANe9J6c3SgsKDptdljlaWSMD2HS1wqCgGfVWwf0sXsoEfGNBY4e5wwwxslPfvLRnDdAHTnPRxoEhA2Ysdd/Cfvag7camus9Xj+ZIq7K3OXu1Wid1nzT6Uk9RluomKXRaeVm4qbieLPa720c1DU1n2QS69Wtzc4fCFUZG7LO5m/UFLijKNcbVW89+9WmJtL3T9iOZgUlOZACvngX/wCqzOY0eEb37OUcHSKhBFSCMxFDs2IPiByu3f2WBojmBljGYGvftGyp8YcufjQNkeMHB5FS57TsMbq/lqPegFYYxkR5JFmjcXeU8UA48kGp9yCd2m0Pke573Fz3GpcdJQdSBsxY67+E/e1B241NdZ6vH8yRV2VucvdqtE7rPmn0pJ6jLdRMUui08rNxU3E8We13to5qGprPsgl16tbm5w+EKoyN2WdzN+oKXFGUa42qt5796tMTaXun7EczApKcyDIEO/NzTITaLO3wml7B9/0m+lxcO8Jo5pBIIIIzEHSOhB8QZBkBHAeBprVII4hznHxWDaT+nCg8EsZa5zTpBIPQaIGrFjrv4T97UHbjU11nq8fzJFXZW5y92q0Tus+afSknqMt1ExS6LTys3FTcTxZ7Xe2jmoams+yCXXq1ubnD4QqjI3ZZ3M36gpcUZRrjaq3nv3q0xNpe6fsRzMCkpzIMgyANhu7FktOeSOj/AC25ndJGnpQIuHbithBc2cluwsFesO/RAtw4LyiBl0r6P8oHTA2LyFwD5ZnOGnJa0N6zUlA84OwfDAwRxMaxuwDTxk6SeMoFu14vrJI98hdIC5xcQCKVJqeBB7cAXQs9lkMrC8vyS3vjoB05gOIION4rnw2uUSve9rgwMo2lKBzjwjT35XC5Yprq4yscTUrmNb6FMRMcePp7Bf2a2bzsv5exePhKfuk/PL34wOXbu3FY8vub3uy6VyqZqV0UHGutq1FvsQszNryeHSjhwG11QmQL2EbpwzSOkc94LjUgUpopsUavFprqmqZQbuBRcrmqZn6vP9R4POSe7sXj4Oj7vHy2395HMEYObZ4xG0kgEmp05zxKRbtxbp6MJlmzFqjow9q6OrIP/9k="/>
          <p:cNvSpPr>
            <a:spLocks noChangeAspect="1" noChangeArrowheads="1"/>
          </p:cNvSpPr>
          <p:nvPr/>
        </p:nvSpPr>
        <p:spPr bwMode="auto">
          <a:xfrm>
            <a:off x="155575" y="-441325"/>
            <a:ext cx="17907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" name="AutoShape 6" descr="data:image/jpeg;base64,/9j/4AAQSkZJRgABAQAAAQABAAD/2wCEAAkGBxATEhMSExIVFREXFRYWGBcYFhkfGBUdGxYfHR4aGhYYHDQgHBopJxYVITIhKCksLi4uFx8zODM4QygtOisBCgoKDQ0NGhAQGjcmHyQ3Nzg3LzcyNzc3NDYtNy8zMjQsLTc3NCwsNDQ0NCwsLDQsNCwsLDQsNCw0NCwrKzQrLv/AABEIAE0AlgMBEQACEQEDEQH/xAAbAAADAQADAQAAAAAAAAAAAAAFBgcAAgMEAf/EAEcQAAEDAQIIBwwJAwUBAAAAAAEAAgMRBAYFBxIhMTRRsUFhcXKBkdETIiMyUlNidJKhsrMVFhdCg6LB0+FUc8IzRJPS8BT/xAAbAQEAAwEBAQEAAAAAAAAAAAAABAUGAwIBB//EADARAQABAwICCAYCAwEAAAAAAAABAgMEBTMRgRITMTRBcrHRFBUhUVKRQmEyccEi/9oADAMBAAIRAxEAPwC4oPhKBMw/jBgiJZA3uz/KrRg6fvdHWgTrbfe3yHNLkDYxoHvNSgHOw/bD/uZv+R3ag9Fmvbb2HNaHnidQj3hAy4HxkvBDbTGC3y2ZiOVhzHoIQUDB9vimYJInh7Dwjg4iOA8SD0oJvjFw1aobW1kUz2M7gx1BSlTJICdHEOpQcm5XTXwifD3aPScWzdx5qrp4zxn0gr/Wm3/1MnWOxcOuufdZfAYv4QecWuFJ5xP3aV0mSWUyuCtVLxq6quPGVJrGPatTR1dPDjxO6lKVkE8vFhi0stMrWSua0EUA0DMFWXrtcXJiJUeVkXab1URV9A76ftfn39Y7Fy6+5+SP8Vf/ACk9XQtT5LMHPcXOynCp05irHGqmq3xlc4VdVdnjVPGRpd0tkGQS2/l7TK51nhdSEZnuB/1Dsr5O9AkoMg+hp2FB8QZAVu5h2WySh7M7CRls4Hjt2FBa7BbGTRslYascAQf/AHCgmGNTXWerx/MkVdlbnL3arRO6z5p9KSeoy3UTFLotPKzcVNxPFntd7aOahqaz7IJderW5ucPhCqMjdlnczfqClxRlGuNqree/erTE2l7p+xHMwKSnMgWb/wCGDZ7MQ00klOQ3aBTvj0DeEEdQco4y4hrQS4kAAaSToAG1BV7rXIhhaHztEk5oaHOxnEBwnjKBtYwAUAAGwIBuF7vWW0NIkjFeB7QA8cYd2oI9eLAz7JO6FxqKZTXeU06D7iOhAMQUjFRhElstnJzNIkbxA5nDkqAekoBGNTXWerx/MkVdlbnL3arRO6z5p9KSeoy3UTFLotPKzcVNxPFntd7aOahqaz7IJderW5ucPhCqMjdlnczfqClxRlGuNqree/erTE2l7p+xHMwKSnMglONK15VqZHwRxjrcanc3qQJqBwxY4OElpdIRURNqOc7MNzkFYQZBkAK8t1obYYzI57SwOALMnODTMag7PeUAX7NLL56frZ/0QFruXRgsb3SMfI5xbk98W0ArXQ0BAk41NdZ6vH8yRV2VucvdqtE7rPmn0pJ6jLdRMUui08rNxU3E8We13to5mN98LICQcuoJHi7OldJyrcMlOoWYnh9f04/XKyen7H8p8XbfPmFj+/0ScOWpss8kjK5LjUVGfQOBV92qKq5mFRkVxXdmqOyXhXNxN92bx2eCARvysrKcczajOdqnWL9FFHCVpiZdq1a6NXaK/XKyen7H8rt8XbSfmFj+/wBPXg28VnneWMysoNLs7aZgQP1C90X6K54Q62su1dq6NKWX7krbp+ItH5QuySAoKVili8HaHbXsb1Nr/kgfkAa92F32WzOmY1rngtaA6tM5pUgGp60CD9pFu8iz+xJ+4g32kW7yLP7En7iDfaRbvIs/sSfuID9zL5T2qcwysjAyC4FgcKUI05TjXSgAY1NdZ6vH8yRV2VucvdqtE7rPmn0pJ6jLdRMU2i08rNxU3E8We13+HMBtfjv57t5UGrtl+bV/5S6l5eWQZBkGQMFx9Yd/ad8bFJxNzl7Jun70/wCv+wXb+x5Nun4y09bR2K0XxfQUnFJL4O0M2PY72mkf4oH9Aq4zNRd/cj+JBIUGQZA2Ysdd/Cfvag7camus9Xj+ZIq7K3OXu1Wid1nzT6Uk9RluomKbRaeVm4qbieLPa7/DmFWrB8+W/wAE/wAZ33Tt5FDqt18Z+j86rtXOlP8A5l1fR0/mpPYPYvnV1/Z56m5+M/p0SRlpIcCCNIIzjoXmYmO14mJieEuK+PjuiscrhVsb3DaGkj3L1FFU9kPcW66o4xDn9HT+ak9g9i+9XX9n3qbn4z+h65lklbO4ujc0dycKlpH3m7VIxaKor+seCZg264uzMx4ewZjUsRbaI5aZpGUrxsPY5qsl2SUDPi+wu2C1APNI5RkE8ANe9J6c3SgsKDptdljlaWSMD2HS1wqCgGfVWwf0sXsoEfGNBY4e5wwwxslPfvLRnDdAHTnPRxoEhA2Ysdd/Cfvag7camus9Xj+ZIq7K3OXu1Wid1nzT6Uk9RluomKXRaeVm4qbieLPa720c1DU1n2QS69Wtzc4fCFUZG7LO5m/UFLijKNcbVW89+9WmJtL3T9iOZgUlOZACvngX/wCqzOY0eEb37OUcHSKhBFSCMxFDs2IPiByu3f2WBojmBljGYGvftGyp8YcufjQNkeMHB5FS57TsMbq/lqPegFYYxkR5JFmjcXeU8UA48kGp9yCd2m0Pke573Fz3GpcdJQdSBsxY67+E/e1B241NdZ6vH8yRV2VucvdqtE7rPmn0pJ6jLdRMUui08rNxU3E8We13to5qGprPsgl16tbm5w+EKoyN2WdzN+oKXFGUa42qt5796tMTaXun7EczApKcyDIEO/NzTITaLO3wml7B9/0m+lxcO8Jo5pBIIIIzEHSOhB8QZBkBHAeBprVII4hznHxWDaT+nCg8EsZa5zTpBIPQaIGrFjrv4T97UHbjU11nq8fzJFXZW5y92q0Tus+afSknqMt1ExS6LTys3FTcTxZ7Xe2jmoams+yCXXq1ubnD4QqjI3ZZ3M36gpcUZRrjaq3nv3q0xNpe6fsRzMCkpzIMgyANhu7FktOeSOj/AC25ndJGnpQIuHbithBc2cluwsFesO/RAtw4LyiBl0r6P8oHTA2LyFwD5ZnOGnJa0N6zUlA84OwfDAwRxMaxuwDTxk6SeMoFu14vrJI98hdIC5xcQCKVJqeBB7cAXQs9lkMrC8vyS3vjoB05gOIION4rnw2uUSve9rgwMo2lKBzjwjT35XC5Yprq4yscTUrmNb6FMRMcePp7Bf2a2bzsv5exePhKfuk/PL34wOXbu3FY8vub3uy6VyqZqV0UHGutq1FvsQszNryeHSjhwG11QmQL2EbpwzSOkc94LjUgUpopsUavFprqmqZQbuBRcrmqZn6vP9R4POSe7sXj4Oj7vHy2395HMEYObZ4xG0kgEmp05zxKRbtxbp6MJlmzFqjow9q6OrIP/9k="/>
          <p:cNvSpPr>
            <a:spLocks noChangeAspect="1" noChangeArrowheads="1"/>
          </p:cNvSpPr>
          <p:nvPr/>
        </p:nvSpPr>
        <p:spPr bwMode="auto">
          <a:xfrm>
            <a:off x="307975" y="-288925"/>
            <a:ext cx="17907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32" name="Picture 8" descr="http://www.brownwebdesign.com/blog/wp-content/uploads/2011/06/git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370" y="5580718"/>
            <a:ext cx="895350" cy="46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5496" y="260648"/>
            <a:ext cx="163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Data Inputs</a:t>
            </a:r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344952" y="6237312"/>
            <a:ext cx="264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Version Control</a:t>
            </a:r>
            <a:endParaRPr lang="en-CA" dirty="0"/>
          </a:p>
        </p:txBody>
      </p:sp>
      <p:sp>
        <p:nvSpPr>
          <p:cNvPr id="33" name="Left Brace 32"/>
          <p:cNvSpPr/>
          <p:nvPr/>
        </p:nvSpPr>
        <p:spPr>
          <a:xfrm rot="16200000">
            <a:off x="7855624" y="5049471"/>
            <a:ext cx="489028" cy="158366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2863948" y="6042682"/>
            <a:ext cx="5236190" cy="43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852326" y="3718774"/>
            <a:ext cx="198599" cy="1506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098675" y="3501008"/>
            <a:ext cx="385093" cy="1687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2411760" y="4181352"/>
            <a:ext cx="792088" cy="1119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807804" y="4181352"/>
            <a:ext cx="2196244" cy="1415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Notched Right Arrow 53"/>
          <p:cNvSpPr/>
          <p:nvPr/>
        </p:nvSpPr>
        <p:spPr>
          <a:xfrm rot="20682328">
            <a:off x="1415488" y="1911434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Notched Right Arrow 56"/>
          <p:cNvSpPr/>
          <p:nvPr/>
        </p:nvSpPr>
        <p:spPr>
          <a:xfrm rot="4006571">
            <a:off x="3374198" y="2601904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Notched Right Arrow 57"/>
          <p:cNvSpPr/>
          <p:nvPr/>
        </p:nvSpPr>
        <p:spPr>
          <a:xfrm>
            <a:off x="4549477" y="3659268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Notched Right Arrow 58"/>
          <p:cNvSpPr/>
          <p:nvPr/>
        </p:nvSpPr>
        <p:spPr>
          <a:xfrm rot="19143430">
            <a:off x="6444208" y="2572169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Notched Right Arrow 59"/>
          <p:cNvSpPr/>
          <p:nvPr/>
        </p:nvSpPr>
        <p:spPr>
          <a:xfrm rot="19913266">
            <a:off x="6570461" y="3196951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Notched Right Arrow 60"/>
          <p:cNvSpPr/>
          <p:nvPr/>
        </p:nvSpPr>
        <p:spPr>
          <a:xfrm rot="467934">
            <a:off x="6645636" y="3863614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Notched Right Arrow 61"/>
          <p:cNvSpPr/>
          <p:nvPr/>
        </p:nvSpPr>
        <p:spPr>
          <a:xfrm rot="1927709">
            <a:off x="6564802" y="4492838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Notched Right Arrow 65"/>
          <p:cNvSpPr/>
          <p:nvPr/>
        </p:nvSpPr>
        <p:spPr>
          <a:xfrm rot="19261379">
            <a:off x="1539525" y="2645557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753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3528" y="315897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2eabdd2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31740" y="315897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fef4257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139952" y="315897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d448487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619672" y="3429000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ight Arrow 11"/>
          <p:cNvSpPr/>
          <p:nvPr/>
        </p:nvSpPr>
        <p:spPr>
          <a:xfrm>
            <a:off x="3491880" y="3429000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/>
          <p:cNvSpPr txBox="1"/>
          <p:nvPr/>
        </p:nvSpPr>
        <p:spPr>
          <a:xfrm>
            <a:off x="2427661" y="4149080"/>
            <a:ext cx="76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HEAD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83401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3528" y="315897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2eabdd2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31740" y="315897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fef4257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619672" y="3429000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" name="Group 1"/>
          <p:cNvGrpSpPr/>
          <p:nvPr/>
        </p:nvGrpSpPr>
        <p:grpSpPr>
          <a:xfrm>
            <a:off x="2699792" y="1808820"/>
            <a:ext cx="2592288" cy="2178242"/>
            <a:chOff x="2699792" y="1808820"/>
            <a:chExt cx="2592288" cy="2178242"/>
          </a:xfrm>
        </p:grpSpPr>
        <p:sp>
          <p:nvSpPr>
            <p:cNvPr id="6" name="Rounded Rectangle 5"/>
            <p:cNvSpPr/>
            <p:nvPr/>
          </p:nvSpPr>
          <p:spPr>
            <a:xfrm>
              <a:off x="4139952" y="3158970"/>
              <a:ext cx="1152128" cy="82809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d448487</a:t>
              </a:r>
              <a:endParaRPr lang="en-CA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139952" y="1808820"/>
              <a:ext cx="1152128" cy="82809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a5c64ca</a:t>
              </a:r>
              <a:endParaRPr lang="en-CA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3491880" y="3429000"/>
              <a:ext cx="504056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ight Arrow 15"/>
            <p:cNvSpPr/>
            <p:nvPr/>
          </p:nvSpPr>
          <p:spPr>
            <a:xfrm rot="19044843">
              <a:off x="3413249" y="2638868"/>
              <a:ext cx="504056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99792" y="2204864"/>
              <a:ext cx="1192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branch</a:t>
              </a:r>
              <a:endParaRPr lang="en-CA" b="1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387778" y="2636912"/>
            <a:ext cx="76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HEAD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69786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3528" y="315897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2eabdd2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31740" y="315897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fef4257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139952" y="315897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d448487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39952" y="180882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a5c64ca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12160" y="180882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fb0e936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619672" y="3429000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ight Arrow 11"/>
          <p:cNvSpPr/>
          <p:nvPr/>
        </p:nvSpPr>
        <p:spPr>
          <a:xfrm>
            <a:off x="3491880" y="3429000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ight Arrow 14"/>
          <p:cNvSpPr/>
          <p:nvPr/>
        </p:nvSpPr>
        <p:spPr>
          <a:xfrm>
            <a:off x="5436096" y="2168860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ight Arrow 15"/>
          <p:cNvSpPr/>
          <p:nvPr/>
        </p:nvSpPr>
        <p:spPr>
          <a:xfrm rot="19044843">
            <a:off x="3413249" y="2638868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/>
          <p:cNvSpPr txBox="1"/>
          <p:nvPr/>
        </p:nvSpPr>
        <p:spPr>
          <a:xfrm>
            <a:off x="2699792" y="2204864"/>
            <a:ext cx="119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branch</a:t>
            </a:r>
            <a:endParaRPr lang="en-CA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238042" y="2636912"/>
            <a:ext cx="76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HEAD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70226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3528" y="315897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2eabdd2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31740" y="315897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fef4257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139952" y="315897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d448487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48164" y="315897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5565a92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39952" y="180882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a5c64ca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12160" y="180882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fb0e936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619672" y="3429000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ight Arrow 11"/>
          <p:cNvSpPr/>
          <p:nvPr/>
        </p:nvSpPr>
        <p:spPr>
          <a:xfrm>
            <a:off x="3491880" y="3429000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ight Arrow 12"/>
          <p:cNvSpPr/>
          <p:nvPr/>
        </p:nvSpPr>
        <p:spPr>
          <a:xfrm>
            <a:off x="5436096" y="3501008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ight Arrow 14"/>
          <p:cNvSpPr/>
          <p:nvPr/>
        </p:nvSpPr>
        <p:spPr>
          <a:xfrm>
            <a:off x="5436096" y="2168860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ight Arrow 15"/>
          <p:cNvSpPr/>
          <p:nvPr/>
        </p:nvSpPr>
        <p:spPr>
          <a:xfrm rot="19044843">
            <a:off x="3413249" y="2638868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/>
          <p:cNvSpPr txBox="1"/>
          <p:nvPr/>
        </p:nvSpPr>
        <p:spPr>
          <a:xfrm>
            <a:off x="2699792" y="2204864"/>
            <a:ext cx="119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branch</a:t>
            </a:r>
            <a:endParaRPr lang="en-CA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244085" y="3989145"/>
            <a:ext cx="76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HEAD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80284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3528" y="315897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2eabdd2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31740" y="315897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fef4257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139952" y="315897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d448487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48164" y="315897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5565a92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39952" y="180882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a5c64ca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12160" y="180882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fb0e936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956376" y="315897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96e1c1b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619672" y="3429000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ight Arrow 11"/>
          <p:cNvSpPr/>
          <p:nvPr/>
        </p:nvSpPr>
        <p:spPr>
          <a:xfrm>
            <a:off x="3491880" y="3429000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ight Arrow 12"/>
          <p:cNvSpPr/>
          <p:nvPr/>
        </p:nvSpPr>
        <p:spPr>
          <a:xfrm>
            <a:off x="5436096" y="3501008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ight Arrow 13"/>
          <p:cNvSpPr/>
          <p:nvPr/>
        </p:nvSpPr>
        <p:spPr>
          <a:xfrm>
            <a:off x="7380312" y="3501008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ight Arrow 14"/>
          <p:cNvSpPr/>
          <p:nvPr/>
        </p:nvSpPr>
        <p:spPr>
          <a:xfrm>
            <a:off x="5436096" y="2168860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ight Arrow 15"/>
          <p:cNvSpPr/>
          <p:nvPr/>
        </p:nvSpPr>
        <p:spPr>
          <a:xfrm rot="19044843">
            <a:off x="3413249" y="2638868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ight Arrow 16"/>
          <p:cNvSpPr/>
          <p:nvPr/>
        </p:nvSpPr>
        <p:spPr>
          <a:xfrm rot="2912051">
            <a:off x="7448118" y="2645265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7812360" y="2195572"/>
            <a:ext cx="119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merge</a:t>
            </a:r>
            <a:endParaRPr lang="en-CA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699792" y="2204864"/>
            <a:ext cx="119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branch</a:t>
            </a:r>
            <a:endParaRPr lang="en-CA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276210" y="3987062"/>
            <a:ext cx="76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HEAD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8652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799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5364088" y="3047609"/>
            <a:ext cx="1198363" cy="13895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12976"/>
            <a:ext cx="10795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332" y="836712"/>
            <a:ext cx="10795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http://t2.gstatic.com/images?q=tbn:ANd9GcSsnENwjtqx1Bm-FGRddbzMIPrSeWMx6JUT4Xs7HEj277IGpoF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880" y="3657749"/>
            <a:ext cx="950404" cy="104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948" y="2205484"/>
            <a:ext cx="10795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Flowchart: Internal Storage 12"/>
          <p:cNvSpPr/>
          <p:nvPr/>
        </p:nvSpPr>
        <p:spPr>
          <a:xfrm>
            <a:off x="179512" y="1612102"/>
            <a:ext cx="1079500" cy="936104"/>
          </a:xfrm>
          <a:prstGeom prst="flowChartInternalStorage">
            <a:avLst/>
          </a:prstGeom>
          <a:solidFill>
            <a:schemeClr val="bg2">
              <a:lumMod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lowchart: Multidocument 13"/>
          <p:cNvSpPr/>
          <p:nvPr/>
        </p:nvSpPr>
        <p:spPr>
          <a:xfrm>
            <a:off x="251520" y="2813843"/>
            <a:ext cx="936104" cy="687165"/>
          </a:xfrm>
          <a:prstGeom prst="flowChartMultidocumen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/>
          <p:cNvSpPr txBox="1"/>
          <p:nvPr/>
        </p:nvSpPr>
        <p:spPr>
          <a:xfrm>
            <a:off x="2937240" y="260648"/>
            <a:ext cx="264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Analysis and Process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7308304" y="260648"/>
            <a:ext cx="1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Products</a:t>
            </a:r>
            <a:endParaRPr lang="en-CA" dirty="0"/>
          </a:p>
        </p:txBody>
      </p:sp>
      <p:pic>
        <p:nvPicPr>
          <p:cNvPr id="21" name="Picture 4" descr="http://h20435.www2.hp.com/t5/image/serverpage/image-id/4757iF89155553D29C283/image-size/original?v=mpbl-1&amp;px=-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364" y="4869160"/>
            <a:ext cx="711560" cy="71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t0.gstatic.com/images?q=tbn:ANd9GcRNAYK-k7dz8kozRSn0rRo8YCX-UgGCtdz3yD7kIYRJzmV5cclwV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016" y="1488578"/>
            <a:ext cx="2336976" cy="78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/>
          <p:cNvGrpSpPr/>
          <p:nvPr/>
        </p:nvGrpSpPr>
        <p:grpSpPr>
          <a:xfrm>
            <a:off x="5472100" y="3297519"/>
            <a:ext cx="972108" cy="1067585"/>
            <a:chOff x="5472100" y="3297519"/>
            <a:chExt cx="972108" cy="1067585"/>
          </a:xfrm>
        </p:grpSpPr>
        <p:sp>
          <p:nvSpPr>
            <p:cNvPr id="22" name="TextBox 21"/>
            <p:cNvSpPr txBox="1"/>
            <p:nvPr/>
          </p:nvSpPr>
          <p:spPr>
            <a:xfrm>
              <a:off x="5487128" y="3297519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knitr</a:t>
              </a:r>
              <a:endParaRPr lang="en-CA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CA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72100" y="3718773"/>
              <a:ext cx="9721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 err="1" smtClean="0"/>
                <a:t>Sweave</a:t>
              </a:r>
              <a:endParaRPr lang="en-CA" b="1" dirty="0" smtClean="0"/>
            </a:p>
            <a:p>
              <a:pPr algn="ctr"/>
              <a:endParaRPr lang="en-CA" dirty="0"/>
            </a:p>
          </p:txBody>
        </p:sp>
      </p:grpSp>
      <p:sp>
        <p:nvSpPr>
          <p:cNvPr id="24" name="AutoShape 4" descr="data:image/jpeg;base64,/9j/4AAQSkZJRgABAQAAAQABAAD/2wCEAAkGBxATEhMSExIVFREXFRYWGBcYFhkfGBUdGxYfHR4aGhYYHDQgHBopJxYVITIhKCksLi4uFx8zODM4QygtOisBCgoKDQ0NGhAQGjcmHyQ3Nzg3LzcyNzc3NDYtNy8zMjQsLTc3NCwsNDQ0NCwsLDQsNCwsLDQsNCw0NCwrKzQrLv/AABEIAE0AlgMBEQACEQEDEQH/xAAbAAADAQADAQAAAAAAAAAAAAAFBgcAAgMEAf/EAEcQAAEDAQIIBwwJAwUBAAAAAAEAAgMRBAYFBxIhMTRRsUFhcXKBkdETIiMyUlNidJKhsrMVFhdCg6LB0+FUc8IzRJPS8BT/xAAbAQEAAwEBAQEAAAAAAAAAAAAABAUGAwIBB//EADARAQABAwICCAYCAwEAAAAAAAABAgMEBTMRgRITMTRBcrHRFBUhUVKRQmEyccEi/9oADAMBAAIRAxEAPwC4oPhKBMw/jBgiJZA3uz/KrRg6fvdHWgTrbfe3yHNLkDYxoHvNSgHOw/bD/uZv+R3ag9Fmvbb2HNaHnidQj3hAy4HxkvBDbTGC3y2ZiOVhzHoIQUDB9vimYJInh7Dwjg4iOA8SD0oJvjFw1aobW1kUz2M7gx1BSlTJICdHEOpQcm5XTXwifD3aPScWzdx5qrp4zxn0gr/Wm3/1MnWOxcOuufdZfAYv4QecWuFJ5xP3aV0mSWUyuCtVLxq6quPGVJrGPatTR1dPDjxO6lKVkE8vFhi0stMrWSua0EUA0DMFWXrtcXJiJUeVkXab1URV9A76ftfn39Y7Fy6+5+SP8Vf/ACk9XQtT5LMHPcXOynCp05irHGqmq3xlc4VdVdnjVPGRpd0tkGQS2/l7TK51nhdSEZnuB/1Dsr5O9AkoMg+hp2FB8QZAVu5h2WySh7M7CRls4Hjt2FBa7BbGTRslYascAQf/AHCgmGNTXWerx/MkVdlbnL3arRO6z5p9KSeoy3UTFLotPKzcVNxPFntd7aOahqaz7IJderW5ucPhCqMjdlnczfqClxRlGuNqree/erTE2l7p+xHMwKSnMgWb/wCGDZ7MQ00klOQ3aBTvj0DeEEdQco4y4hrQS4kAAaSToAG1BV7rXIhhaHztEk5oaHOxnEBwnjKBtYwAUAAGwIBuF7vWW0NIkjFeB7QA8cYd2oI9eLAz7JO6FxqKZTXeU06D7iOhAMQUjFRhElstnJzNIkbxA5nDkqAekoBGNTXWerx/MkVdlbnL3arRO6z5p9KSeoy3UTFLotPKzcVNxPFntd7aOahqaz7IJderW5ucPhCqMjdlnczfqClxRlGuNqree/erTE2l7p+xHMwKSnMglONK15VqZHwRxjrcanc3qQJqBwxY4OElpdIRURNqOc7MNzkFYQZBkAK8t1obYYzI57SwOALMnODTMag7PeUAX7NLL56frZ/0QFruXRgsb3SMfI5xbk98W0ArXQ0BAk41NdZ6vH8yRV2VucvdqtE7rPmn0pJ6jLdRMUui08rNxU3E8We13to5mN98LICQcuoJHi7OldJyrcMlOoWYnh9f04/XKyen7H8p8XbfPmFj+/0ScOWpss8kjK5LjUVGfQOBV92qKq5mFRkVxXdmqOyXhXNxN92bx2eCARvysrKcczajOdqnWL9FFHCVpiZdq1a6NXaK/XKyen7H8rt8XbSfmFj+/wBPXg28VnneWMysoNLs7aZgQP1C90X6K54Q62su1dq6NKWX7krbp+ItH5QuySAoKVili8HaHbXsb1Nr/kgfkAa92F32WzOmY1rngtaA6tM5pUgGp60CD9pFu8iz+xJ+4g32kW7yLP7En7iDfaRbvIs/sSfuID9zL5T2qcwysjAyC4FgcKUI05TjXSgAY1NdZ6vH8yRV2VucvdqtE7rPmn0pJ6jLdRMU2i08rNxU3E8We13+HMBtfjv57t5UGrtl+bV/5S6l5eWQZBkGQMFx9Yd/ad8bFJxNzl7Jun70/wCv+wXb+x5Nun4y09bR2K0XxfQUnFJL4O0M2PY72mkf4oH9Aq4zNRd/cj+JBIUGQZA2Ysdd/Cfvag7camus9Xj+ZIq7K3OXu1Wid1nzT6Uk9RluomKbRaeVm4qbieLPa7/DmFWrB8+W/wAE/wAZ33Tt5FDqt18Z+j86rtXOlP8A5l1fR0/mpPYPYvnV1/Z56m5+M/p0SRlpIcCCNIIzjoXmYmO14mJieEuK+PjuiscrhVsb3DaGkj3L1FFU9kPcW66o4xDn9HT+ak9g9i+9XX9n3qbn4z+h65lklbO4ujc0dycKlpH3m7VIxaKor+seCZg264uzMx4ewZjUsRbaI5aZpGUrxsPY5qsl2SUDPi+wu2C1APNI5RkE8ANe9J6c3SgsKDptdljlaWSMD2HS1wqCgGfVWwf0sXsoEfGNBY4e5wwwxslPfvLRnDdAHTnPRxoEhA2Ysdd/Cfvag7camus9Xj+ZIq7K3OXu1Wid1nzT6Uk9RluomKXRaeVm4qbieLPa720c1DU1n2QS69Wtzc4fCFUZG7LO5m/UFLijKNcbVW89+9WmJtL3T9iOZgUlOZACvngX/wCqzOY0eEb37OUcHSKhBFSCMxFDs2IPiByu3f2WBojmBljGYGvftGyp8YcufjQNkeMHB5FS57TsMbq/lqPegFYYxkR5JFmjcXeU8UA48kGp9yCd2m0Pke573Fz3GpcdJQdSBsxY67+E/e1B241NdZ6vH8yRV2VucvdqtE7rPmn0pJ6jLdRMUui08rNxU3E8We13to5qGprPsgl16tbm5w+EKoyN2WdzN+oKXFGUa42qt5796tMTaXun7EczApKcyDIEO/NzTITaLO3wml7B9/0m+lxcO8Jo5pBIIIIzEHSOhB8QZBkBHAeBprVII4hznHxWDaT+nCg8EsZa5zTpBIPQaIGrFjrv4T97UHbjU11nq8fzJFXZW5y92q0Tus+afSknqMt1ExS6LTys3FTcTxZ7Xe2jmoams+yCXXq1ubnD4QqjI3ZZ3M36gpcUZRrjaq3nv3q0xNpe6fsRzMCkpzIMgyANhu7FktOeSOj/AC25ndJGnpQIuHbithBc2cluwsFesO/RAtw4LyiBl0r6P8oHTA2LyFwD5ZnOGnJa0N6zUlA84OwfDAwRxMaxuwDTxk6SeMoFu14vrJI98hdIC5xcQCKVJqeBB7cAXQs9lkMrC8vyS3vjoB05gOIION4rnw2uUSve9rgwMo2lKBzjwjT35XC5Yprq4yscTUrmNb6FMRMcePp7Bf2a2bzsv5exePhKfuk/PL34wOXbu3FY8vub3uy6VyqZqV0UHGutq1FvsQszNryeHSjhwG11QmQL2EbpwzSOkc94LjUgUpopsUavFprqmqZQbuBRcrmqZn6vP9R4POSe7sXj4Oj7vHy2395HMEYObZ4xG0kgEmp05zxKRbtxbp6MJlmzFqjow9q6OrIP/9k="/>
          <p:cNvSpPr>
            <a:spLocks noChangeAspect="1" noChangeArrowheads="1"/>
          </p:cNvSpPr>
          <p:nvPr/>
        </p:nvSpPr>
        <p:spPr bwMode="auto">
          <a:xfrm>
            <a:off x="155575" y="-441325"/>
            <a:ext cx="17907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" name="AutoShape 6" descr="data:image/jpeg;base64,/9j/4AAQSkZJRgABAQAAAQABAAD/2wCEAAkGBxATEhMSExIVFREXFRYWGBcYFhkfGBUdGxYfHR4aGhYYHDQgHBopJxYVITIhKCksLi4uFx8zODM4QygtOisBCgoKDQ0NGhAQGjcmHyQ3Nzg3LzcyNzc3NDYtNy8zMjQsLTc3NCwsNDQ0NCwsLDQsNCwsLDQsNCw0NCwrKzQrLv/AABEIAE0AlgMBEQACEQEDEQH/xAAbAAADAQADAQAAAAAAAAAAAAAFBgcAAgMEAf/EAEcQAAEDAQIIBwwJAwUBAAAAAAEAAgMRBAYFBxIhMTRRsUFhcXKBkdETIiMyUlNidJKhsrMVFhdCg6LB0+FUc8IzRJPS8BT/xAAbAQEAAwEBAQEAAAAAAAAAAAAABAUGAwIBB//EADARAQABAwICCAYCAwEAAAAAAAABAgMEBTMRgRITMTRBcrHRFBUhUVKRQmEyccEi/9oADAMBAAIRAxEAPwC4oPhKBMw/jBgiJZA3uz/KrRg6fvdHWgTrbfe3yHNLkDYxoHvNSgHOw/bD/uZv+R3ag9Fmvbb2HNaHnidQj3hAy4HxkvBDbTGC3y2ZiOVhzHoIQUDB9vimYJInh7Dwjg4iOA8SD0oJvjFw1aobW1kUz2M7gx1BSlTJICdHEOpQcm5XTXwifD3aPScWzdx5qrp4zxn0gr/Wm3/1MnWOxcOuufdZfAYv4QecWuFJ5xP3aV0mSWUyuCtVLxq6quPGVJrGPatTR1dPDjxO6lKVkE8vFhi0stMrWSua0EUA0DMFWXrtcXJiJUeVkXab1URV9A76ftfn39Y7Fy6+5+SP8Vf/ACk9XQtT5LMHPcXOynCp05irHGqmq3xlc4VdVdnjVPGRpd0tkGQS2/l7TK51nhdSEZnuB/1Dsr5O9AkoMg+hp2FB8QZAVu5h2WySh7M7CRls4Hjt2FBa7BbGTRslYascAQf/AHCgmGNTXWerx/MkVdlbnL3arRO6z5p9KSeoy3UTFLotPKzcVNxPFntd7aOahqaz7IJderW5ucPhCqMjdlnczfqClxRlGuNqree/erTE2l7p+xHMwKSnMgWb/wCGDZ7MQ00klOQ3aBTvj0DeEEdQco4y4hrQS4kAAaSToAG1BV7rXIhhaHztEk5oaHOxnEBwnjKBtYwAUAAGwIBuF7vWW0NIkjFeB7QA8cYd2oI9eLAz7JO6FxqKZTXeU06D7iOhAMQUjFRhElstnJzNIkbxA5nDkqAekoBGNTXWerx/MkVdlbnL3arRO6z5p9KSeoy3UTFLotPKzcVNxPFntd7aOahqaz7IJderW5ucPhCqMjdlnczfqClxRlGuNqree/erTE2l7p+xHMwKSnMglONK15VqZHwRxjrcanc3qQJqBwxY4OElpdIRURNqOc7MNzkFYQZBkAK8t1obYYzI57SwOALMnODTMag7PeUAX7NLL56frZ/0QFruXRgsb3SMfI5xbk98W0ArXQ0BAk41NdZ6vH8yRV2VucvdqtE7rPmn0pJ6jLdRMUui08rNxU3E8We13to5mN98LICQcuoJHi7OldJyrcMlOoWYnh9f04/XKyen7H8p8XbfPmFj+/0ScOWpss8kjK5LjUVGfQOBV92qKq5mFRkVxXdmqOyXhXNxN92bx2eCARvysrKcczajOdqnWL9FFHCVpiZdq1a6NXaK/XKyen7H8rt8XbSfmFj+/wBPXg28VnneWMysoNLs7aZgQP1C90X6K54Q62su1dq6NKWX7krbp+ItH5QuySAoKVili8HaHbXsb1Nr/kgfkAa92F32WzOmY1rngtaA6tM5pUgGp60CD9pFu8iz+xJ+4g32kW7yLP7En7iDfaRbvIs/sSfuID9zL5T2qcwysjAyC4FgcKUI05TjXSgAY1NdZ6vH8yRV2VucvdqtE7rPmn0pJ6jLdRMU2i08rNxU3E8We13+HMBtfjv57t5UGrtl+bV/5S6l5eWQZBkGQMFx9Yd/ad8bFJxNzl7Jun70/wCv+wXb+x5Nun4y09bR2K0XxfQUnFJL4O0M2PY72mkf4oH9Aq4zNRd/cj+JBIUGQZA2Ysdd/Cfvag7camus9Xj+ZIq7K3OXu1Wid1nzT6Uk9RluomKbRaeVm4qbieLPa7/DmFWrB8+W/wAE/wAZ33Tt5FDqt18Z+j86rtXOlP8A5l1fR0/mpPYPYvnV1/Z56m5+M/p0SRlpIcCCNIIzjoXmYmO14mJieEuK+PjuiscrhVsb3DaGkj3L1FFU9kPcW66o4xDn9HT+ak9g9i+9XX9n3qbn4z+h65lklbO4ujc0dycKlpH3m7VIxaKor+seCZg264uzMx4ewZjUsRbaI5aZpGUrxsPY5qsl2SUDPi+wu2C1APNI5RkE8ANe9J6c3SgsKDptdljlaWSMD2HS1wqCgGfVWwf0sXsoEfGNBY4e5wwwxslPfvLRnDdAHTnPRxoEhA2Ysdd/Cfvag7camus9Xj+ZIq7K3OXu1Wid1nzT6Uk9RluomKXRaeVm4qbieLPa720c1DU1n2QS69Wtzc4fCFUZG7LO5m/UFLijKNcbVW89+9WmJtL3T9iOZgUlOZACvngX/wCqzOY0eEb37OUcHSKhBFSCMxFDs2IPiByu3f2WBojmBljGYGvftGyp8YcufjQNkeMHB5FS57TsMbq/lqPegFYYxkR5JFmjcXeU8UA48kGp9yCd2m0Pke573Fz3GpcdJQdSBsxY67+E/e1B241NdZ6vH8yRV2VucvdqtE7rPmn0pJ6jLdRMUui08rNxU3E8We13to5qGprPsgl16tbm5w+EKoyN2WdzN+oKXFGUa42qt5796tMTaXun7EczApKcyDIEO/NzTITaLO3wml7B9/0m+lxcO8Jo5pBIIIIzEHSOhB8QZBkBHAeBprVII4hznHxWDaT+nCg8EsZa5zTpBIPQaIGrFjrv4T97UHbjU11nq8fzJFXZW5y92q0Tus+afSknqMt1ExS6LTys3FTcTxZ7Xe2jmoams+yCXXq1ubnD4QqjI3ZZ3M36gpcUZRrjaq3nv3q0xNpe6fsRzMCkpzIMgyANhu7FktOeSOj/AC25ndJGnpQIuHbithBc2cluwsFesO/RAtw4LyiBl0r6P8oHTA2LyFwD5ZnOGnJa0N6zUlA84OwfDAwRxMaxuwDTxk6SeMoFu14vrJI98hdIC5xcQCKVJqeBB7cAXQs9lkMrC8vyS3vjoB05gOIION4rnw2uUSve9rgwMo2lKBzjwjT35XC5Yprq4yscTUrmNb6FMRMcePp7Bf2a2bzsv5exePhKfuk/PL34wOXbu3FY8vub3uy6VyqZqV0UHGutq1FvsQszNryeHSjhwG11QmQL2EbpwzSOkc94LjUgUpopsUavFprqmqZQbuBRcrmqZn6vP9R4POSe7sXj4Oj7vHy2395HMEYObZ4xG0kgEmp05zxKRbtxbp6MJlmzFqjow9q6OrIP/9k="/>
          <p:cNvSpPr>
            <a:spLocks noChangeAspect="1" noChangeArrowheads="1"/>
          </p:cNvSpPr>
          <p:nvPr/>
        </p:nvSpPr>
        <p:spPr bwMode="auto">
          <a:xfrm>
            <a:off x="307975" y="-288925"/>
            <a:ext cx="17907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8" name="TextBox 27"/>
          <p:cNvSpPr txBox="1"/>
          <p:nvPr/>
        </p:nvSpPr>
        <p:spPr>
          <a:xfrm>
            <a:off x="35496" y="260648"/>
            <a:ext cx="163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Data Inputs</a:t>
            </a:r>
            <a:endParaRPr lang="en-CA" dirty="0"/>
          </a:p>
        </p:txBody>
      </p:sp>
      <p:sp>
        <p:nvSpPr>
          <p:cNvPr id="54" name="Notched Right Arrow 53"/>
          <p:cNvSpPr/>
          <p:nvPr/>
        </p:nvSpPr>
        <p:spPr>
          <a:xfrm rot="20682328">
            <a:off x="1415488" y="1911434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Notched Right Arrow 56"/>
          <p:cNvSpPr/>
          <p:nvPr/>
        </p:nvSpPr>
        <p:spPr>
          <a:xfrm rot="4006571">
            <a:off x="3374198" y="2601904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Notched Right Arrow 57"/>
          <p:cNvSpPr/>
          <p:nvPr/>
        </p:nvSpPr>
        <p:spPr>
          <a:xfrm>
            <a:off x="4549477" y="3659268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Notched Right Arrow 58"/>
          <p:cNvSpPr/>
          <p:nvPr/>
        </p:nvSpPr>
        <p:spPr>
          <a:xfrm rot="19143430">
            <a:off x="6444208" y="2572169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Notched Right Arrow 59"/>
          <p:cNvSpPr/>
          <p:nvPr/>
        </p:nvSpPr>
        <p:spPr>
          <a:xfrm rot="19913266">
            <a:off x="6570461" y="3196951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Notched Right Arrow 60"/>
          <p:cNvSpPr/>
          <p:nvPr/>
        </p:nvSpPr>
        <p:spPr>
          <a:xfrm rot="467934">
            <a:off x="6645636" y="3863614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Notched Right Arrow 61"/>
          <p:cNvSpPr/>
          <p:nvPr/>
        </p:nvSpPr>
        <p:spPr>
          <a:xfrm rot="1927709">
            <a:off x="6564802" y="4492838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Notched Right Arrow 65"/>
          <p:cNvSpPr/>
          <p:nvPr/>
        </p:nvSpPr>
        <p:spPr>
          <a:xfrm rot="19261379">
            <a:off x="1539525" y="2645557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827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 descr="C:\1work\Modelling\QFC_workshop\presentations\ReproducibleResearch\figures\typicalworkflow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82"/>
          <a:stretch/>
        </p:blipFill>
        <p:spPr bwMode="auto">
          <a:xfrm>
            <a:off x="0" y="0"/>
            <a:ext cx="19950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55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3528" y="1160748"/>
            <a:ext cx="1728192" cy="1296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en-CA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rnw</a:t>
            </a:r>
            <a:endParaRPr lang="en-CA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07904" y="1160748"/>
            <a:ext cx="1728192" cy="1296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en-CA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</a:t>
            </a:r>
            <a:endParaRPr lang="en-CA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92280" y="1160748"/>
            <a:ext cx="1728192" cy="1296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*.pdf</a:t>
            </a:r>
            <a:endParaRPr lang="en-CA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195736" y="1628800"/>
            <a:ext cx="136815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ight Arrow 7"/>
          <p:cNvSpPr/>
          <p:nvPr/>
        </p:nvSpPr>
        <p:spPr>
          <a:xfrm>
            <a:off x="5580112" y="1628800"/>
            <a:ext cx="136815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2267744" y="11874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knitr</a:t>
            </a:r>
            <a:r>
              <a:rPr lang="en-CA" dirty="0" smtClean="0"/>
              <a:t>(</a:t>
            </a:r>
            <a:r>
              <a:rPr lang="en-CA" dirty="0" err="1" smtClean="0"/>
              <a:t>rnw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5652120" y="11874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</a:t>
            </a:r>
            <a:r>
              <a:rPr lang="en-CA" dirty="0" smtClean="0"/>
              <a:t>atex(</a:t>
            </a:r>
            <a:r>
              <a:rPr lang="en-CA" dirty="0" err="1" smtClean="0"/>
              <a:t>tex</a:t>
            </a:r>
            <a:r>
              <a:rPr lang="en-CA" dirty="0" smtClean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1405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3528" y="1160748"/>
            <a:ext cx="1728192" cy="1296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en-CA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rnw</a:t>
            </a:r>
            <a:endParaRPr lang="en-CA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07904" y="1160748"/>
            <a:ext cx="1728192" cy="1296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en-CA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</a:t>
            </a:r>
            <a:endParaRPr lang="en-CA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92280" y="1160748"/>
            <a:ext cx="1728192" cy="1296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*.pdf</a:t>
            </a:r>
            <a:endParaRPr lang="en-CA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195736" y="1628800"/>
            <a:ext cx="136815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ight Arrow 7"/>
          <p:cNvSpPr/>
          <p:nvPr/>
        </p:nvSpPr>
        <p:spPr>
          <a:xfrm>
            <a:off x="5580112" y="1628800"/>
            <a:ext cx="136815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2267744" y="11874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knitr</a:t>
            </a:r>
            <a:r>
              <a:rPr lang="en-CA" dirty="0" smtClean="0"/>
              <a:t>(</a:t>
            </a:r>
            <a:r>
              <a:rPr lang="en-CA" dirty="0" err="1" smtClean="0"/>
              <a:t>rnw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5652120" y="11874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</a:t>
            </a:r>
            <a:r>
              <a:rPr lang="en-CA" dirty="0" smtClean="0"/>
              <a:t>atex(</a:t>
            </a:r>
            <a:r>
              <a:rPr lang="en-CA" dirty="0" err="1" smtClean="0"/>
              <a:t>tex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11" name="Rounded Rectangle 10"/>
          <p:cNvSpPr/>
          <p:nvPr/>
        </p:nvSpPr>
        <p:spPr>
          <a:xfrm>
            <a:off x="251520" y="4581128"/>
            <a:ext cx="1728192" cy="1296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en-CA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tpl</a:t>
            </a:r>
            <a:endParaRPr lang="en-CA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635896" y="4581128"/>
            <a:ext cx="1728192" cy="1296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en-CA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endParaRPr lang="en-CA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20272" y="4581128"/>
            <a:ext cx="1728192" cy="1296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*.exe</a:t>
            </a:r>
            <a:endParaRPr lang="en-CA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123728" y="5049180"/>
            <a:ext cx="136815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ight Arrow 14"/>
          <p:cNvSpPr/>
          <p:nvPr/>
        </p:nvSpPr>
        <p:spPr>
          <a:xfrm>
            <a:off x="5508104" y="5049180"/>
            <a:ext cx="136815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2195736" y="46078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tpl2cpp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5580112" y="46078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compile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3135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" t="6341" r="25851" b="6250"/>
          <a:stretch/>
        </p:blipFill>
        <p:spPr bwMode="auto">
          <a:xfrm>
            <a:off x="24273" y="23191"/>
            <a:ext cx="9171065" cy="639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560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3528" y="315897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2eabdd2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9449" y="3987062"/>
            <a:ext cx="76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HEAD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62364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3528" y="315897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2eabdd2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31740" y="315897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fef4257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619672" y="3429000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/>
          <p:cNvSpPr txBox="1"/>
          <p:nvPr/>
        </p:nvSpPr>
        <p:spPr>
          <a:xfrm>
            <a:off x="2427661" y="3987062"/>
            <a:ext cx="76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HEAD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44847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3528" y="315897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2eabdd2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31740" y="315897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fef4257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139952" y="315897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d448487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619672" y="3429000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ight Arrow 11"/>
          <p:cNvSpPr/>
          <p:nvPr/>
        </p:nvSpPr>
        <p:spPr>
          <a:xfrm>
            <a:off x="3491880" y="3429000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/>
          <p:cNvSpPr txBox="1"/>
          <p:nvPr/>
        </p:nvSpPr>
        <p:spPr>
          <a:xfrm>
            <a:off x="4335873" y="3989145"/>
            <a:ext cx="76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HEAD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88444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90</Words>
  <Application>Microsoft Office PowerPoint</Application>
  <PresentationFormat>On-screen Show (4:3)</PresentationFormat>
  <Paragraphs>70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MGS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Cottrill, Adam (MNR)</dc:creator>
  <cp:lastModifiedBy>Cottrill, Adam (MNR)</cp:lastModifiedBy>
  <cp:revision>15</cp:revision>
  <cp:lastPrinted>2013-12-09T14:28:04Z</cp:lastPrinted>
  <dcterms:created xsi:type="dcterms:W3CDTF">2013-12-02T20:55:28Z</dcterms:created>
  <dcterms:modified xsi:type="dcterms:W3CDTF">2013-12-09T21:05:26Z</dcterms:modified>
</cp:coreProperties>
</file>