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EAC-5001-4969-90F6-759547EF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2B89-300F-47D1-828A-F613F2A9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1708-5989-4EDA-9DB8-1197E7CB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BFFF-AC14-4A9A-B5C7-2915850C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A0F3-5924-4827-9008-5864EDA5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6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9A7F-CD91-4121-8788-9EA69EAE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E82A4-3F8E-4606-BF86-E9D82C9A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FC52-7253-4304-988E-D1717157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FF27-FB9D-4A9F-A268-DAB647CA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D8E3-81CC-4070-9978-6B1EE472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C4E6-5EC8-4C4D-8DA4-AED9FE73F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55DE-18E9-467A-AB79-884466B74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441B-5C60-45FD-A877-AD3CCC98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312A-1D91-4036-A91F-B345288E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BFD4-36D1-4FDE-B8E1-9A5BB5C6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B14B-C3D6-4CDD-ACED-D505F69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615D-8F5F-4A32-A491-62D18955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A9EA-8316-4269-95E0-81D15AF5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0046-967C-4E9C-897C-AE8C652B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4056-28E9-4DB0-8E7B-C7DD967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ADC-FC91-41EE-9BC7-BF685F5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0182-F05F-4A94-A974-2564EA13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98CD-233B-4895-A6A7-0C74FB28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A1E0-D370-47C8-BE1B-11A02C42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1C20-E39C-4954-B2F5-E973DDC2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EF0B-6C19-4BF8-8C81-6E404A28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5298-C4BF-43F4-B079-84D3891CE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2D3A-7FAD-4DA3-9879-EBF2E294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E5CE-0F29-4005-8F13-B7C3CD8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4F2B9-A410-4E24-932E-07F0A2B5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04148-2D45-446D-8AC5-18FE42E2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DDC4-C8DD-4B10-82DC-98FC9C7A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677B-82BB-447F-A785-EC4857C7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B98C6-2911-471F-8251-E2F701A3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203-45FC-478C-BF51-2AD678A3C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F0E9A-015E-4226-8701-CC5880932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58191-F9C4-4208-A677-14950FFA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2A8AE-8F9F-42E3-BB9C-A410B192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F8325-22F2-4602-B2A3-3FC26B3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4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5CC-3804-4184-8C3A-D7DEB953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42518-6887-4871-9FCF-0450CE5B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3CA96-BECA-4458-A317-3DC2785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D5F0-A335-49F8-8B9E-45A84EF2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EBCA3-CE7E-44A9-ACDE-F5A45997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890D4-819A-4240-8D91-0FCFB3D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589FF-4B44-452D-979E-574744B8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6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0D0F-34E2-438C-B30E-92409D68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8F63-CAD4-43F7-B2D1-CA19CAE8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A2EF1-1BC7-4C35-AE43-4D24F356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979D1-7674-4547-AAE9-0E8EA977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F82D-3CF8-4117-BB9F-5040BF8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4E6E-F002-4F66-9A9C-7115A7C7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9E8-5786-4E27-84D4-46D1BEC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AA466-787B-4D9D-896D-28109A9CF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463AB-D7E2-46FA-9891-1FD1F0A7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5E92A-9A78-414C-9889-72C1A52C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FAB6-1BDB-4473-8413-71C1788E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BA48-90CF-4C39-94AD-1D81838C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7E18B-7161-4000-9F2A-14FA72BB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3D63-0E94-4B70-A62B-F5A8C5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9572-F79D-4C0F-843E-F1170A28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2392-2B0A-43D1-9E45-5D477AE1C15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CE57-5DEA-4042-B878-6324977D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1804-9F39-467B-9D8D-C838DD8F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AAF-3B54-4D93-8DD0-BC1ECE449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32CCBE-70E5-4D21-B403-E2BD574C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9" t="19679" r="47041" b="24607"/>
          <a:stretch/>
        </p:blipFill>
        <p:spPr>
          <a:xfrm>
            <a:off x="1803917" y="-587829"/>
            <a:ext cx="7832327" cy="3498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51D78-53D3-4612-BA19-B3D058CF8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 t="20673" r="50000" b="28893"/>
          <a:stretch/>
        </p:blipFill>
        <p:spPr>
          <a:xfrm>
            <a:off x="1648981" y="3359020"/>
            <a:ext cx="85714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Coxson</dc:creator>
  <cp:lastModifiedBy>Adam Coxson</cp:lastModifiedBy>
  <cp:revision>1</cp:revision>
  <dcterms:created xsi:type="dcterms:W3CDTF">2020-09-02T12:07:36Z</dcterms:created>
  <dcterms:modified xsi:type="dcterms:W3CDTF">2020-09-02T15:13:53Z</dcterms:modified>
</cp:coreProperties>
</file>