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8" r:id="rId9"/>
    <p:sldId id="269" r:id="rId10"/>
    <p:sldId id="262" r:id="rId11"/>
    <p:sldId id="270" r:id="rId12"/>
    <p:sldId id="264" r:id="rId13"/>
    <p:sldId id="265" r:id="rId14"/>
    <p:sldId id="263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Cumurcu" userId="8e19774351d3b992" providerId="LiveId" clId="{D21C680B-D52F-47F4-97E4-DFCFFE81E410}"/>
    <pc:docChg chg="undo redo custSel modSld">
      <pc:chgData name="Adam Cumurcu" userId="8e19774351d3b992" providerId="LiveId" clId="{D21C680B-D52F-47F4-97E4-DFCFFE81E410}" dt="2021-08-05T21:54:46.074" v="235" actId="208"/>
      <pc:docMkLst>
        <pc:docMk/>
      </pc:docMkLst>
      <pc:sldChg chg="modSp mod">
        <pc:chgData name="Adam Cumurcu" userId="8e19774351d3b992" providerId="LiveId" clId="{D21C680B-D52F-47F4-97E4-DFCFFE81E410}" dt="2021-08-05T20:10:19.873" v="72" actId="1076"/>
        <pc:sldMkLst>
          <pc:docMk/>
          <pc:sldMk cId="1758698743" sldId="260"/>
        </pc:sldMkLst>
        <pc:spChg chg="mod">
          <ac:chgData name="Adam Cumurcu" userId="8e19774351d3b992" providerId="LiveId" clId="{D21C680B-D52F-47F4-97E4-DFCFFE81E410}" dt="2021-08-05T20:10:19.873" v="72" actId="1076"/>
          <ac:spMkLst>
            <pc:docMk/>
            <pc:sldMk cId="1758698743" sldId="260"/>
            <ac:spMk id="7" creationId="{BC998BB8-B3FD-41EE-A9A4-624721E4DB28}"/>
          </ac:spMkLst>
        </pc:spChg>
      </pc:sldChg>
      <pc:sldChg chg="addSp delSp modSp mod">
        <pc:chgData name="Adam Cumurcu" userId="8e19774351d3b992" providerId="LiveId" clId="{D21C680B-D52F-47F4-97E4-DFCFFE81E410}" dt="2021-08-05T20:10:32.096" v="73" actId="1076"/>
        <pc:sldMkLst>
          <pc:docMk/>
          <pc:sldMk cId="3856201426" sldId="261"/>
        </pc:sldMkLst>
        <pc:spChg chg="mod">
          <ac:chgData name="Adam Cumurcu" userId="8e19774351d3b992" providerId="LiveId" clId="{D21C680B-D52F-47F4-97E4-DFCFFE81E410}" dt="2021-08-05T20:10:32.096" v="73" actId="1076"/>
          <ac:spMkLst>
            <pc:docMk/>
            <pc:sldMk cId="3856201426" sldId="261"/>
            <ac:spMk id="5" creationId="{E8B3CA4D-1797-4CF1-A024-8773C1A61BD1}"/>
          </ac:spMkLst>
        </pc:spChg>
        <pc:spChg chg="add del mod">
          <ac:chgData name="Adam Cumurcu" userId="8e19774351d3b992" providerId="LiveId" clId="{D21C680B-D52F-47F4-97E4-DFCFFE81E410}" dt="2021-08-05T03:12:56.574" v="7"/>
          <ac:spMkLst>
            <pc:docMk/>
            <pc:sldMk cId="3856201426" sldId="261"/>
            <ac:spMk id="6" creationId="{C9D027E8-F806-4BDD-B607-4289685A1B0C}"/>
          </ac:spMkLst>
        </pc:spChg>
        <pc:spChg chg="del">
          <ac:chgData name="Adam Cumurcu" userId="8e19774351d3b992" providerId="LiveId" clId="{D21C680B-D52F-47F4-97E4-DFCFFE81E410}" dt="2021-08-05T03:12:49.146" v="3"/>
          <ac:spMkLst>
            <pc:docMk/>
            <pc:sldMk cId="3856201426" sldId="261"/>
            <ac:spMk id="7" creationId="{7EB31EDC-6F92-4D60-A462-773D837A7979}"/>
          </ac:spMkLst>
        </pc:spChg>
        <pc:picChg chg="add mod ord">
          <ac:chgData name="Adam Cumurcu" userId="8e19774351d3b992" providerId="LiveId" clId="{D21C680B-D52F-47F4-97E4-DFCFFE81E410}" dt="2021-08-05T03:13:39.142" v="19" actId="14100"/>
          <ac:picMkLst>
            <pc:docMk/>
            <pc:sldMk cId="3856201426" sldId="261"/>
            <ac:picMk id="9" creationId="{52211608-26E8-4A71-BDE6-00F4FC63939E}"/>
          </ac:picMkLst>
        </pc:picChg>
        <pc:picChg chg="del">
          <ac:chgData name="Adam Cumurcu" userId="8e19774351d3b992" providerId="LiveId" clId="{D21C680B-D52F-47F4-97E4-DFCFFE81E410}" dt="2021-08-05T03:12:34.873" v="0" actId="478"/>
          <ac:picMkLst>
            <pc:docMk/>
            <pc:sldMk cId="3856201426" sldId="261"/>
            <ac:picMk id="11" creationId="{869BB82D-B558-4355-9B0F-7848A36E5368}"/>
          </ac:picMkLst>
        </pc:picChg>
        <pc:picChg chg="add mod ord">
          <ac:chgData name="Adam Cumurcu" userId="8e19774351d3b992" providerId="LiveId" clId="{D21C680B-D52F-47F4-97E4-DFCFFE81E410}" dt="2021-08-05T03:13:41.823" v="20" actId="14100"/>
          <ac:picMkLst>
            <pc:docMk/>
            <pc:sldMk cId="3856201426" sldId="261"/>
            <ac:picMk id="12" creationId="{7D055794-CBF8-43D3-BA8C-29AD1A074357}"/>
          </ac:picMkLst>
        </pc:picChg>
        <pc:picChg chg="del">
          <ac:chgData name="Adam Cumurcu" userId="8e19774351d3b992" providerId="LiveId" clId="{D21C680B-D52F-47F4-97E4-DFCFFE81E410}" dt="2021-08-05T03:12:35.670" v="1" actId="478"/>
          <ac:picMkLst>
            <pc:docMk/>
            <pc:sldMk cId="3856201426" sldId="261"/>
            <ac:picMk id="13" creationId="{17F80C87-4D9A-45EC-9A67-E9D086AEFF4B}"/>
          </ac:picMkLst>
        </pc:picChg>
      </pc:sldChg>
      <pc:sldChg chg="addSp delSp modSp mod">
        <pc:chgData name="Adam Cumurcu" userId="8e19774351d3b992" providerId="LiveId" clId="{D21C680B-D52F-47F4-97E4-DFCFFE81E410}" dt="2021-08-05T21:54:46.074" v="235" actId="208"/>
        <pc:sldMkLst>
          <pc:docMk/>
          <pc:sldMk cId="3442246760" sldId="263"/>
        </pc:sldMkLst>
        <pc:spChg chg="add del mod">
          <ac:chgData name="Adam Cumurcu" userId="8e19774351d3b992" providerId="LiveId" clId="{D21C680B-D52F-47F4-97E4-DFCFFE81E410}" dt="2021-08-05T20:18:01.900" v="103" actId="11529"/>
          <ac:spMkLst>
            <pc:docMk/>
            <pc:sldMk cId="3442246760" sldId="263"/>
            <ac:spMk id="2" creationId="{44407DC4-2D5C-46AE-9B7B-86A40BBAD3FE}"/>
          </ac:spMkLst>
        </pc:spChg>
        <pc:spChg chg="add del mod">
          <ac:chgData name="Adam Cumurcu" userId="8e19774351d3b992" providerId="LiveId" clId="{D21C680B-D52F-47F4-97E4-DFCFFE81E410}" dt="2021-08-05T20:17:27.331" v="89" actId="11529"/>
          <ac:spMkLst>
            <pc:docMk/>
            <pc:sldMk cId="3442246760" sldId="263"/>
            <ac:spMk id="3" creationId="{088052DC-4629-46EF-8EDC-3FAF55D072DE}"/>
          </ac:spMkLst>
        </pc:spChg>
        <pc:spChg chg="add del mod">
          <ac:chgData name="Adam Cumurcu" userId="8e19774351d3b992" providerId="LiveId" clId="{D21C680B-D52F-47F4-97E4-DFCFFE81E410}" dt="2021-08-05T20:17:57.480" v="95" actId="11529"/>
          <ac:spMkLst>
            <pc:docMk/>
            <pc:sldMk cId="3442246760" sldId="263"/>
            <ac:spMk id="6" creationId="{B45ED645-A9A1-46C7-BCD1-95E530FEC1D4}"/>
          </ac:spMkLst>
        </pc:spChg>
        <pc:spChg chg="add del mod">
          <ac:chgData name="Adam Cumurcu" userId="8e19774351d3b992" providerId="LiveId" clId="{D21C680B-D52F-47F4-97E4-DFCFFE81E410}" dt="2021-08-05T21:54:28.766" v="232" actId="11529"/>
          <ac:spMkLst>
            <pc:docMk/>
            <pc:sldMk cId="3442246760" sldId="263"/>
            <ac:spMk id="9" creationId="{FA183AA5-3CF3-4754-9FBA-92B2BC504BD5}"/>
          </ac:spMkLst>
        </pc:spChg>
        <pc:spChg chg="add mod">
          <ac:chgData name="Adam Cumurcu" userId="8e19774351d3b992" providerId="LiveId" clId="{D21C680B-D52F-47F4-97E4-DFCFFE81E410}" dt="2021-08-05T21:54:46.074" v="235" actId="208"/>
          <ac:spMkLst>
            <pc:docMk/>
            <pc:sldMk cId="3442246760" sldId="263"/>
            <ac:spMk id="11" creationId="{FDBF767C-EF33-4B29-A0F4-8CA99C895A44}"/>
          </ac:spMkLst>
        </pc:spChg>
      </pc:sldChg>
      <pc:sldChg chg="addSp delSp modSp mod">
        <pc:chgData name="Adam Cumurcu" userId="8e19774351d3b992" providerId="LiveId" clId="{D21C680B-D52F-47F4-97E4-DFCFFE81E410}" dt="2021-08-05T20:10:41.636" v="74" actId="1076"/>
        <pc:sldMkLst>
          <pc:docMk/>
          <pc:sldMk cId="1645348325" sldId="268"/>
        </pc:sldMkLst>
        <pc:spChg chg="mod">
          <ac:chgData name="Adam Cumurcu" userId="8e19774351d3b992" providerId="LiveId" clId="{D21C680B-D52F-47F4-97E4-DFCFFE81E410}" dt="2021-08-05T20:10:41.636" v="74" actId="1076"/>
          <ac:spMkLst>
            <pc:docMk/>
            <pc:sldMk cId="1645348325" sldId="268"/>
            <ac:spMk id="5" creationId="{AAEA02B3-002F-4622-90FA-7429954DA317}"/>
          </ac:spMkLst>
        </pc:spChg>
        <pc:spChg chg="del">
          <ac:chgData name="Adam Cumurcu" userId="8e19774351d3b992" providerId="LiveId" clId="{D21C680B-D52F-47F4-97E4-DFCFFE81E410}" dt="2021-08-05T03:13:57.697" v="28"/>
          <ac:spMkLst>
            <pc:docMk/>
            <pc:sldMk cId="1645348325" sldId="268"/>
            <ac:spMk id="6" creationId="{71646105-1F9F-4033-AC7A-F523E5540A29}"/>
          </ac:spMkLst>
        </pc:spChg>
        <pc:spChg chg="add del mod">
          <ac:chgData name="Adam Cumurcu" userId="8e19774351d3b992" providerId="LiveId" clId="{D21C680B-D52F-47F4-97E4-DFCFFE81E410}" dt="2021-08-05T03:13:55.078" v="24"/>
          <ac:spMkLst>
            <pc:docMk/>
            <pc:sldMk cId="1645348325" sldId="268"/>
            <ac:spMk id="7" creationId="{FC4A4F56-80A7-4D55-AA4B-AF9BF880D07E}"/>
          </ac:spMkLst>
        </pc:spChg>
        <pc:picChg chg="del">
          <ac:chgData name="Adam Cumurcu" userId="8e19774351d3b992" providerId="LiveId" clId="{D21C680B-D52F-47F4-97E4-DFCFFE81E410}" dt="2021-08-05T03:13:50.440" v="21" actId="478"/>
          <ac:picMkLst>
            <pc:docMk/>
            <pc:sldMk cId="1645348325" sldId="268"/>
            <ac:picMk id="8" creationId="{D321FE75-3CA8-403C-BC5B-045EB12BD2F3}"/>
          </ac:picMkLst>
        </pc:picChg>
        <pc:picChg chg="del">
          <ac:chgData name="Adam Cumurcu" userId="8e19774351d3b992" providerId="LiveId" clId="{D21C680B-D52F-47F4-97E4-DFCFFE81E410}" dt="2021-08-05T03:13:51.085" v="22" actId="478"/>
          <ac:picMkLst>
            <pc:docMk/>
            <pc:sldMk cId="1645348325" sldId="268"/>
            <ac:picMk id="10" creationId="{1B60A9A5-B046-411D-8615-E853E6B0A8C2}"/>
          </ac:picMkLst>
        </pc:picChg>
        <pc:picChg chg="add mod ord">
          <ac:chgData name="Adam Cumurcu" userId="8e19774351d3b992" providerId="LiveId" clId="{D21C680B-D52F-47F4-97E4-DFCFFE81E410}" dt="2021-08-05T03:14:56.643" v="45" actId="1076"/>
          <ac:picMkLst>
            <pc:docMk/>
            <pc:sldMk cId="1645348325" sldId="268"/>
            <ac:picMk id="11" creationId="{924D90C7-205B-435D-A7FC-7BABB365E3AA}"/>
          </ac:picMkLst>
        </pc:picChg>
        <pc:picChg chg="add mod ord">
          <ac:chgData name="Adam Cumurcu" userId="8e19774351d3b992" providerId="LiveId" clId="{D21C680B-D52F-47F4-97E4-DFCFFE81E410}" dt="2021-08-05T03:15:00.423" v="46" actId="1076"/>
          <ac:picMkLst>
            <pc:docMk/>
            <pc:sldMk cId="1645348325" sldId="268"/>
            <ac:picMk id="13" creationId="{64EA5F16-9E96-49E1-8EA7-9CBD061FD742}"/>
          </ac:picMkLst>
        </pc:picChg>
      </pc:sldChg>
      <pc:sldChg chg="addSp delSp modSp mod">
        <pc:chgData name="Adam Cumurcu" userId="8e19774351d3b992" providerId="LiveId" clId="{D21C680B-D52F-47F4-97E4-DFCFFE81E410}" dt="2021-08-05T20:18:04.436" v="105" actId="1076"/>
        <pc:sldMkLst>
          <pc:docMk/>
          <pc:sldMk cId="788593764" sldId="269"/>
        </pc:sldMkLst>
        <pc:spChg chg="mod">
          <ac:chgData name="Adam Cumurcu" userId="8e19774351d3b992" providerId="LiveId" clId="{D21C680B-D52F-47F4-97E4-DFCFFE81E410}" dt="2021-08-05T20:18:04.436" v="105" actId="1076"/>
          <ac:spMkLst>
            <pc:docMk/>
            <pc:sldMk cId="788593764" sldId="269"/>
            <ac:spMk id="5" creationId="{CD0BE132-0315-4F49-9FB2-07A1725C3332}"/>
          </ac:spMkLst>
        </pc:spChg>
        <pc:spChg chg="add del mod">
          <ac:chgData name="Adam Cumurcu" userId="8e19774351d3b992" providerId="LiveId" clId="{D21C680B-D52F-47F4-97E4-DFCFFE81E410}" dt="2021-08-05T03:15:16.553" v="50"/>
          <ac:spMkLst>
            <pc:docMk/>
            <pc:sldMk cId="788593764" sldId="269"/>
            <ac:spMk id="6" creationId="{284B0313-02E1-44FD-A24D-F02452AA8750}"/>
          </ac:spMkLst>
        </pc:spChg>
        <pc:spChg chg="add del mod">
          <ac:chgData name="Adam Cumurcu" userId="8e19774351d3b992" providerId="LiveId" clId="{D21C680B-D52F-47F4-97E4-DFCFFE81E410}" dt="2021-08-05T03:15:20.053" v="54"/>
          <ac:spMkLst>
            <pc:docMk/>
            <pc:sldMk cId="788593764" sldId="269"/>
            <ac:spMk id="9" creationId="{B8F16B1C-5940-413B-AE68-C40A4FBEBD3E}"/>
          </ac:spMkLst>
        </pc:spChg>
        <pc:picChg chg="del">
          <ac:chgData name="Adam Cumurcu" userId="8e19774351d3b992" providerId="LiveId" clId="{D21C680B-D52F-47F4-97E4-DFCFFE81E410}" dt="2021-08-05T03:15:12.937" v="47" actId="478"/>
          <ac:picMkLst>
            <pc:docMk/>
            <pc:sldMk cId="788593764" sldId="269"/>
            <ac:picMk id="8" creationId="{17426596-0E26-4064-BFC6-13E3DBFDE568}"/>
          </ac:picMkLst>
        </pc:picChg>
        <pc:picChg chg="del">
          <ac:chgData name="Adam Cumurcu" userId="8e19774351d3b992" providerId="LiveId" clId="{D21C680B-D52F-47F4-97E4-DFCFFE81E410}" dt="2021-08-05T03:15:13.393" v="48" actId="478"/>
          <ac:picMkLst>
            <pc:docMk/>
            <pc:sldMk cId="788593764" sldId="269"/>
            <ac:picMk id="10" creationId="{55E14107-E383-4923-8C0F-96A6FBD833C8}"/>
          </ac:picMkLst>
        </pc:picChg>
        <pc:picChg chg="add mod ord">
          <ac:chgData name="Adam Cumurcu" userId="8e19774351d3b992" providerId="LiveId" clId="{D21C680B-D52F-47F4-97E4-DFCFFE81E410}" dt="2021-08-05T03:16:09.314" v="68" actId="14100"/>
          <ac:picMkLst>
            <pc:docMk/>
            <pc:sldMk cId="788593764" sldId="269"/>
            <ac:picMk id="12" creationId="{61A0CB7F-0F40-4AC3-95B8-BBB54715A4A2}"/>
          </ac:picMkLst>
        </pc:picChg>
        <pc:picChg chg="add mod ord">
          <ac:chgData name="Adam Cumurcu" userId="8e19774351d3b992" providerId="LiveId" clId="{D21C680B-D52F-47F4-97E4-DFCFFE81E410}" dt="2021-08-05T03:16:11.034" v="69" actId="14100"/>
          <ac:picMkLst>
            <pc:docMk/>
            <pc:sldMk cId="788593764" sldId="269"/>
            <ac:picMk id="14" creationId="{63F3AF81-1149-4D9A-810B-554E3D8E347E}"/>
          </ac:picMkLst>
        </pc:picChg>
      </pc:sldChg>
      <pc:sldChg chg="modSp mod">
        <pc:chgData name="Adam Cumurcu" userId="8e19774351d3b992" providerId="LiveId" clId="{D21C680B-D52F-47F4-97E4-DFCFFE81E410}" dt="2021-08-05T21:47:52.913" v="226" actId="20577"/>
        <pc:sldMkLst>
          <pc:docMk/>
          <pc:sldMk cId="3591994887" sldId="270"/>
        </pc:sldMkLst>
        <pc:graphicFrameChg chg="modGraphic">
          <ac:chgData name="Adam Cumurcu" userId="8e19774351d3b992" providerId="LiveId" clId="{D21C680B-D52F-47F4-97E4-DFCFFE81E410}" dt="2021-08-05T21:47:52.913" v="226" actId="20577"/>
          <ac:graphicFrameMkLst>
            <pc:docMk/>
            <pc:sldMk cId="3591994887" sldId="270"/>
            <ac:graphicFrameMk id="5" creationId="{012A1C49-16F1-4CF1-B150-C4C5AE6282DD}"/>
          </ac:graphicFrameMkLst>
        </pc:graphicFrameChg>
      </pc:sldChg>
      <pc:sldChg chg="modSp mod">
        <pc:chgData name="Adam Cumurcu" userId="8e19774351d3b992" providerId="LiveId" clId="{D21C680B-D52F-47F4-97E4-DFCFFE81E410}" dt="2021-08-05T21:26:56.677" v="222" actId="20577"/>
        <pc:sldMkLst>
          <pc:docMk/>
          <pc:sldMk cId="2902010132" sldId="272"/>
        </pc:sldMkLst>
        <pc:spChg chg="mod">
          <ac:chgData name="Adam Cumurcu" userId="8e19774351d3b992" providerId="LiveId" clId="{D21C680B-D52F-47F4-97E4-DFCFFE81E410}" dt="2021-08-05T21:26:23.449" v="218" actId="20577"/>
          <ac:spMkLst>
            <pc:docMk/>
            <pc:sldMk cId="2902010132" sldId="272"/>
            <ac:spMk id="2" creationId="{4291089F-7CEF-4789-B7E0-C07B8389BC4D}"/>
          </ac:spMkLst>
        </pc:spChg>
        <pc:spChg chg="mod">
          <ac:chgData name="Adam Cumurcu" userId="8e19774351d3b992" providerId="LiveId" clId="{D21C680B-D52F-47F4-97E4-DFCFFE81E410}" dt="2021-08-05T21:24:06.284" v="117" actId="255"/>
          <ac:spMkLst>
            <pc:docMk/>
            <pc:sldMk cId="2902010132" sldId="272"/>
            <ac:spMk id="3" creationId="{D2D7684C-DFE7-4A79-B0DF-3A9D056A0C63}"/>
          </ac:spMkLst>
        </pc:spChg>
        <pc:spChg chg="mod">
          <ac:chgData name="Adam Cumurcu" userId="8e19774351d3b992" providerId="LiveId" clId="{D21C680B-D52F-47F4-97E4-DFCFFE81E410}" dt="2021-08-05T21:24:16.393" v="128" actId="255"/>
          <ac:spMkLst>
            <pc:docMk/>
            <pc:sldMk cId="2902010132" sldId="272"/>
            <ac:spMk id="4" creationId="{412BECE6-1B15-4059-89AA-128DCAB396C0}"/>
          </ac:spMkLst>
        </pc:spChg>
        <pc:spChg chg="mod">
          <ac:chgData name="Adam Cumurcu" userId="8e19774351d3b992" providerId="LiveId" clId="{D21C680B-D52F-47F4-97E4-DFCFFE81E410}" dt="2021-08-05T19:36:42.848" v="71" actId="20577"/>
          <ac:spMkLst>
            <pc:docMk/>
            <pc:sldMk cId="2902010132" sldId="272"/>
            <ac:spMk id="10" creationId="{9707042B-7952-42AA-B9E7-64A1363D0254}"/>
          </ac:spMkLst>
        </pc:spChg>
        <pc:spChg chg="mod">
          <ac:chgData name="Adam Cumurcu" userId="8e19774351d3b992" providerId="LiveId" clId="{D21C680B-D52F-47F4-97E4-DFCFFE81E410}" dt="2021-08-05T21:26:03.911" v="204" actId="20577"/>
          <ac:spMkLst>
            <pc:docMk/>
            <pc:sldMk cId="2902010132" sldId="272"/>
            <ac:spMk id="12" creationId="{199A8450-8657-4E08-99BD-2EE2D2203325}"/>
          </ac:spMkLst>
        </pc:spChg>
        <pc:spChg chg="mod">
          <ac:chgData name="Adam Cumurcu" userId="8e19774351d3b992" providerId="LiveId" clId="{D21C680B-D52F-47F4-97E4-DFCFFE81E410}" dt="2021-08-05T21:26:56.677" v="222" actId="20577"/>
          <ac:spMkLst>
            <pc:docMk/>
            <pc:sldMk cId="2902010132" sldId="272"/>
            <ac:spMk id="14" creationId="{1B37F9FD-3F63-4718-AC8D-B71CF0609473}"/>
          </ac:spMkLst>
        </pc:spChg>
        <pc:spChg chg="mod">
          <ac:chgData name="Adam Cumurcu" userId="8e19774351d3b992" providerId="LiveId" clId="{D21C680B-D52F-47F4-97E4-DFCFFE81E410}" dt="2021-08-05T21:26:38.642" v="219" actId="14100"/>
          <ac:spMkLst>
            <pc:docMk/>
            <pc:sldMk cId="2902010132" sldId="272"/>
            <ac:spMk id="16" creationId="{0420F721-816D-4E6D-8D17-24D6011365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560F-F6B7-45B0-A4DB-78C455958A4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89BA-FF6E-4F15-897E-A5C7211C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0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560F-F6B7-45B0-A4DB-78C455958A4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89BA-FF6E-4F15-897E-A5C7211C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5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560F-F6B7-45B0-A4DB-78C455958A4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89BA-FF6E-4F15-897E-A5C7211C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49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560F-F6B7-45B0-A4DB-78C455958A4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89BA-FF6E-4F15-897E-A5C7211C78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91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560F-F6B7-45B0-A4DB-78C455958A4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89BA-FF6E-4F15-897E-A5C7211C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71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560F-F6B7-45B0-A4DB-78C455958A4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89BA-FF6E-4F15-897E-A5C7211C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06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560F-F6B7-45B0-A4DB-78C455958A4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89BA-FF6E-4F15-897E-A5C7211C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8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560F-F6B7-45B0-A4DB-78C455958A4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89BA-FF6E-4F15-897E-A5C7211C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5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560F-F6B7-45B0-A4DB-78C455958A4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89BA-FF6E-4F15-897E-A5C7211C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7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560F-F6B7-45B0-A4DB-78C455958A4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89BA-FF6E-4F15-897E-A5C7211C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560F-F6B7-45B0-A4DB-78C455958A4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89BA-FF6E-4F15-897E-A5C7211C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2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560F-F6B7-45B0-A4DB-78C455958A4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89BA-FF6E-4F15-897E-A5C7211C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560F-F6B7-45B0-A4DB-78C455958A4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89BA-FF6E-4F15-897E-A5C7211C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2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560F-F6B7-45B0-A4DB-78C455958A4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89BA-FF6E-4F15-897E-A5C7211C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7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560F-F6B7-45B0-A4DB-78C455958A4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89BA-FF6E-4F15-897E-A5C7211C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560F-F6B7-45B0-A4DB-78C455958A4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89BA-FF6E-4F15-897E-A5C7211C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560F-F6B7-45B0-A4DB-78C455958A4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89BA-FF6E-4F15-897E-A5C7211C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01560F-F6B7-45B0-A4DB-78C455958A4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489BA-FF6E-4F15-897E-A5C7211C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6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damCumurcu" TargetMode="External"/><Relationship Id="rId2" Type="http://schemas.openxmlformats.org/officeDocument/2006/relationships/hyperlink" Target="mailto:acumurcu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umurcu.medium.com/" TargetMode="External"/><Relationship Id="rId4" Type="http://schemas.openxmlformats.org/officeDocument/2006/relationships/hyperlink" Target="http://linkedin.com/in/adam-cumurc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05F3-C388-4C7C-98C0-5CC4EE273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Fake News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F052F-132A-4967-A359-59F8114EF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/>
              <a:t>Getting to the truth in an era of misinformation</a:t>
            </a:r>
          </a:p>
          <a:p>
            <a:pPr algn="l"/>
            <a:endParaRPr lang="en-US" sz="2600" i="1" dirty="0"/>
          </a:p>
          <a:p>
            <a:pPr algn="l"/>
            <a:r>
              <a:rPr lang="en-US" sz="2600" i="1" dirty="0"/>
              <a:t>By Adam Cumurcu</a:t>
            </a:r>
          </a:p>
        </p:txBody>
      </p:sp>
      <p:pic>
        <p:nvPicPr>
          <p:cNvPr id="5" name="Picture 4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D02E5A0D-8016-44D6-9228-0D1DFDDC1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0"/>
            <a:ext cx="4635500" cy="30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0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5473-9381-41AC-B6E3-7D6CE65E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Modeling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BB2BB7-F579-41FE-A7C9-B97CC85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1. dummy classifier to check the baseline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2. </a:t>
            </a:r>
            <a:r>
              <a:rPr lang="en-US" sz="2200" dirty="0" err="1"/>
              <a:t>LogisticRegression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3. Multinomial 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4.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5. Voting classifier (</a:t>
            </a:r>
            <a:r>
              <a:rPr lang="en-US" sz="2200" dirty="0" err="1"/>
              <a:t>LogisticRegression</a:t>
            </a:r>
            <a:r>
              <a:rPr lang="en-US" sz="2200" dirty="0"/>
              <a:t>, Multinomial Naïve Bayes and Random Forest)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Best Results: </a:t>
            </a:r>
            <a:r>
              <a:rPr lang="en-US" sz="2200" dirty="0" err="1"/>
              <a:t>LogisticRegression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Scoring: f1 (not overly concerned with false positives or negatives)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Initial split: 0.25, which resulted in an f1 score of 0.99.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Subsequent split (to address overfitting): 0.5, which resulted in an f1 score of 0.98</a:t>
            </a:r>
          </a:p>
        </p:txBody>
      </p:sp>
    </p:spTree>
    <p:extLst>
      <p:ext uri="{BB962C8B-B14F-4D97-AF65-F5344CB8AC3E}">
        <p14:creationId xmlns:p14="http://schemas.microsoft.com/office/powerpoint/2010/main" val="174432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D86C-ACC7-457E-874A-38C5DF18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Modeling 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2A1C49-16F1-4CF1-B150-C4C5AE628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937211"/>
              </p:ext>
            </p:extLst>
          </p:nvPr>
        </p:nvGraphicFramePr>
        <p:xfrm>
          <a:off x="1115568" y="2055828"/>
          <a:ext cx="10232137" cy="22692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426386">
                  <a:extLst>
                    <a:ext uri="{9D8B030D-6E8A-4147-A177-3AD203B41FA5}">
                      <a16:colId xmlns:a16="http://schemas.microsoft.com/office/drawing/2014/main" val="2448911045"/>
                    </a:ext>
                  </a:extLst>
                </a:gridCol>
                <a:gridCol w="2976552">
                  <a:extLst>
                    <a:ext uri="{9D8B030D-6E8A-4147-A177-3AD203B41FA5}">
                      <a16:colId xmlns:a16="http://schemas.microsoft.com/office/drawing/2014/main" val="1047486724"/>
                    </a:ext>
                  </a:extLst>
                </a:gridCol>
                <a:gridCol w="2829199">
                  <a:extLst>
                    <a:ext uri="{9D8B030D-6E8A-4147-A177-3AD203B41FA5}">
                      <a16:colId xmlns:a16="http://schemas.microsoft.com/office/drawing/2014/main" val="1646832070"/>
                    </a:ext>
                  </a:extLst>
                </a:gridCol>
              </a:tblGrid>
              <a:tr h="535926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80830" marR="57736" marT="115471" marB="11547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</a:rPr>
                        <a:t>Training F1-Score</a:t>
                      </a:r>
                    </a:p>
                  </a:txBody>
                  <a:tcPr marL="80830" marR="57736" marT="115471" marB="11547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</a:rPr>
                        <a:t>Testing F1-Score</a:t>
                      </a:r>
                    </a:p>
                  </a:txBody>
                  <a:tcPr marL="80830" marR="57736" marT="115471" marB="11547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2797"/>
                  </a:ext>
                </a:extLst>
              </a:tr>
              <a:tr h="433340"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marL="80830" marR="57736" marT="57736" marB="1154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830" marR="57736" marT="57736" marB="1154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 marL="80830" marR="57736" marT="57736" marB="1154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947657"/>
                  </a:ext>
                </a:extLst>
              </a:tr>
              <a:tr h="433340"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Multinomial Naïve Bayes</a:t>
                      </a:r>
                    </a:p>
                  </a:txBody>
                  <a:tcPr marL="80830" marR="57736" marT="57736" marB="1154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0.96</a:t>
                      </a:r>
                    </a:p>
                  </a:txBody>
                  <a:tcPr marL="80830" marR="57736" marT="57736" marB="1154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</a:txBody>
                  <a:tcPr marL="80830" marR="57736" marT="57736" marB="1154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930476"/>
                  </a:ext>
                </a:extLst>
              </a:tr>
              <a:tr h="433340"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Random Forest Classifier</a:t>
                      </a:r>
                    </a:p>
                  </a:txBody>
                  <a:tcPr marL="80830" marR="57736" marT="57736" marB="1154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830" marR="57736" marT="57736" marB="1154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 marL="80830" marR="57736" marT="57736" marB="1154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46372"/>
                  </a:ext>
                </a:extLst>
              </a:tr>
              <a:tr h="433340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Voting Classifier</a:t>
                      </a:r>
                    </a:p>
                  </a:txBody>
                  <a:tcPr marL="80830" marR="57736" marT="57736" marB="1154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830" marR="57736" marT="57736" marB="1154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 marL="80830" marR="57736" marT="57736" marB="1154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073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99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310-D9C3-4B55-8E33-55B17268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Dummy Classifier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7BA0EF-33DD-4B30-A1AA-45A096CA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496F0-9C54-41C2-ABCC-49A630F5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78" y="1825625"/>
            <a:ext cx="4190844" cy="4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8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505D36-D54D-43B7-A476-350BF161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 </a:t>
            </a:r>
            <a:r>
              <a:rPr lang="en-US" dirty="0" err="1"/>
              <a:t>Gridsearch</a:t>
            </a:r>
            <a:r>
              <a:rPr lang="en-US" dirty="0"/>
              <a:t> Results with Split Set to 0.25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47CED-09AC-4102-A7D6-3ABAF38BE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16314-6D09-440B-8B7E-4703323208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97E5F0-3035-45F7-9B30-89A127426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Test Set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1B82234-7766-4445-9A85-2CDD784292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92351" y="2514600"/>
            <a:ext cx="4396340" cy="37417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F75C10-6E04-45AD-B896-4609982D3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505074"/>
            <a:ext cx="4396337" cy="375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D5841-3A9C-4D06-972C-02238837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 </a:t>
            </a:r>
            <a:r>
              <a:rPr lang="en-US" dirty="0" err="1"/>
              <a:t>Gridsearch</a:t>
            </a:r>
            <a:r>
              <a:rPr lang="en-US" dirty="0"/>
              <a:t> Results with Split Set to 0.5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7CB52-DD4D-4301-B2A8-A65846294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Training Set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C0F81A-74A1-4C04-A144-6830CA9AE0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2" y="2514600"/>
            <a:ext cx="4396337" cy="374173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DCE550-5089-40E9-BFF1-AA63EDE30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627601-AC2B-49D0-B27D-CAB4A0A9D0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019D44-80FC-4B61-BEA6-2DDB75531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350" y="2505075"/>
            <a:ext cx="4396338" cy="37417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D53645D-7C26-44CF-AC4F-F752187FC792}"/>
              </a:ext>
            </a:extLst>
          </p:cNvPr>
          <p:cNvSpPr/>
          <p:nvPr/>
        </p:nvSpPr>
        <p:spPr>
          <a:xfrm>
            <a:off x="1638560" y="2505075"/>
            <a:ext cx="370306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BF767C-EF33-4B29-A0F4-8CA99C895A44}"/>
              </a:ext>
            </a:extLst>
          </p:cNvPr>
          <p:cNvSpPr/>
          <p:nvPr/>
        </p:nvSpPr>
        <p:spPr>
          <a:xfrm>
            <a:off x="1103310" y="2514600"/>
            <a:ext cx="439633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4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0CC8DE-762A-4AD8-8553-13F1AE57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Next 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014241-715D-428C-B772-87D9C170B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Deploy web app so that anyone can verify if an article is real or fake.</a:t>
            </a:r>
          </a:p>
          <a:p>
            <a:r>
              <a:rPr lang="en-US" sz="2200" dirty="0"/>
              <a:t>Train model on newer articles to keep it up to date.</a:t>
            </a:r>
          </a:p>
        </p:txBody>
      </p:sp>
    </p:spTree>
    <p:extLst>
      <p:ext uri="{BB962C8B-B14F-4D97-AF65-F5344CB8AC3E}">
        <p14:creationId xmlns:p14="http://schemas.microsoft.com/office/powerpoint/2010/main" val="281582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D3203-7BBC-4E57-BB5C-9E1705C6E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1125629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FF41E-81E1-4815-99A6-C3F016C07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0025" y="4349453"/>
            <a:ext cx="6907679" cy="201583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Adam Cumurcu</a:t>
            </a:r>
          </a:p>
          <a:p>
            <a:pPr algn="r"/>
            <a:r>
              <a:rPr lang="en-US" dirty="0"/>
              <a:t>Email: </a:t>
            </a:r>
            <a:r>
              <a:rPr lang="en-US" dirty="0">
                <a:hlinkClick r:id="rId2"/>
              </a:rPr>
              <a:t>acumurcu@gmail.com</a:t>
            </a:r>
            <a:endParaRPr lang="en-US" dirty="0"/>
          </a:p>
          <a:p>
            <a:pPr algn="r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http://github.com/AdamCumurcu</a:t>
            </a:r>
            <a:r>
              <a:rPr lang="en-US" dirty="0"/>
              <a:t> </a:t>
            </a:r>
          </a:p>
          <a:p>
            <a:pPr algn="r"/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http://linkedin.com/in/adam-cumurcu</a:t>
            </a:r>
            <a:endParaRPr lang="en-US" dirty="0"/>
          </a:p>
          <a:p>
            <a:pPr algn="r"/>
            <a:r>
              <a:rPr lang="en-US" dirty="0"/>
              <a:t>Blog: </a:t>
            </a:r>
            <a:r>
              <a:rPr lang="en-US" dirty="0">
                <a:hlinkClick r:id="rId5"/>
              </a:rPr>
              <a:t>http://acumurcu.medium.com/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679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F83C-C8CA-4CDE-83C3-2525CDFB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1DA64-6156-41A9-9E4B-A6B5584EB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/>
              <a:t>Fake news has been on the rise this past decade</a:t>
            </a:r>
          </a:p>
          <a:p>
            <a:r>
              <a:rPr lang="en-US" sz="2200" dirty="0"/>
              <a:t>Denying the 2020 election results</a:t>
            </a:r>
          </a:p>
          <a:p>
            <a:r>
              <a:rPr lang="en-US" sz="2200" dirty="0"/>
              <a:t>Spreading misinformation about the COVID vaccine</a:t>
            </a:r>
          </a:p>
          <a:p>
            <a:r>
              <a:rPr lang="en-US" sz="2200" dirty="0"/>
              <a:t>Breakdown of shared reality</a:t>
            </a:r>
          </a:p>
          <a:p>
            <a:r>
              <a:rPr lang="en-US" sz="2200" dirty="0"/>
              <a:t>One of the main sources of fake news is social media, such as Facebook and Twitter</a:t>
            </a:r>
          </a:p>
          <a:p>
            <a:r>
              <a:rPr lang="en-US" sz="2200" dirty="0"/>
              <a:t>2019: 8 percent of engagement with the 100 top-performing news sources on social media was dubious</a:t>
            </a:r>
          </a:p>
          <a:p>
            <a:r>
              <a:rPr lang="en-US" sz="2200" dirty="0"/>
              <a:t>2020: this number more than doubled</a:t>
            </a:r>
          </a:p>
          <a:p>
            <a:r>
              <a:rPr lang="en-US" sz="2200" dirty="0"/>
              <a:t>Most popular news platform on Facebook in 2021: The Daily Wire</a:t>
            </a:r>
          </a:p>
          <a:p>
            <a:r>
              <a:rPr lang="en-US" sz="2200" dirty="0"/>
              <a:t>A fake news detection system like the one I aim to produce can be used by social media companies to filter out misinformation. </a:t>
            </a:r>
          </a:p>
        </p:txBody>
      </p:sp>
    </p:spTree>
    <p:extLst>
      <p:ext uri="{BB962C8B-B14F-4D97-AF65-F5344CB8AC3E}">
        <p14:creationId xmlns:p14="http://schemas.microsoft.com/office/powerpoint/2010/main" val="20516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291089F-7CEF-4789-B7E0-C07B8389BC4D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Cleaning &amp; EDA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D7684C-DFE7-4A79-B0DF-3A9D056A0C63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2BECE6-1B15-4059-89AA-128DCAB396C0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D11DBD-DFDA-4FC5-B4B9-AA3EACF51863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Obtain Data</a:t>
            </a:r>
          </a:p>
        </p:txBody>
      </p:sp>
      <p:sp>
        <p:nvSpPr>
          <p:cNvPr id="6" name="Freeform: Shape 5" descr="timeline ">
            <a:extLst>
              <a:ext uri="{FF2B5EF4-FFF2-40B4-BE49-F238E27FC236}">
                <a16:creationId xmlns:a16="http://schemas.microsoft.com/office/drawing/2014/main" id="{17E55286-932D-4B2B-945C-B4DF3796A4F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Oval 6" descr="timeline endpoints">
            <a:extLst>
              <a:ext uri="{FF2B5EF4-FFF2-40B4-BE49-F238E27FC236}">
                <a16:creationId xmlns:a16="http://schemas.microsoft.com/office/drawing/2014/main" id="{E660C732-2E1C-4302-A8F2-21E9FC221F83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 descr="timeline endpoints">
            <a:extLst>
              <a:ext uri="{FF2B5EF4-FFF2-40B4-BE49-F238E27FC236}">
                <a16:creationId xmlns:a16="http://schemas.microsoft.com/office/drawing/2014/main" id="{ACACBEA7-9635-4AE8-A64C-EDA12EDACC2A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A1C783C9-0B70-4AED-B9BA-488E157D415E}"/>
              </a:ext>
            </a:extLst>
          </p:cNvPr>
          <p:cNvSpPr txBox="1">
            <a:spLocks/>
          </p:cNvSpPr>
          <p:nvPr/>
        </p:nvSpPr>
        <p:spPr>
          <a:xfrm>
            <a:off x="1823914" y="4817717"/>
            <a:ext cx="1796396" cy="302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MILESTONE 1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9707042B-7952-42AA-B9E7-64A1363D0254}"/>
              </a:ext>
            </a:extLst>
          </p:cNvPr>
          <p:cNvSpPr txBox="1">
            <a:spLocks/>
          </p:cNvSpPr>
          <p:nvPr/>
        </p:nvSpPr>
        <p:spPr>
          <a:xfrm>
            <a:off x="1823914" y="5210963"/>
            <a:ext cx="1813567" cy="706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Download the data from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aggle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D2E5A645-071B-4554-A0FB-83A913FEE7C9}"/>
              </a:ext>
            </a:extLst>
          </p:cNvPr>
          <p:cNvSpPr txBox="1">
            <a:spLocks/>
          </p:cNvSpPr>
          <p:nvPr/>
        </p:nvSpPr>
        <p:spPr>
          <a:xfrm>
            <a:off x="4134076" y="4817717"/>
            <a:ext cx="1796396" cy="302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MILESTONE 2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99A8450-8657-4E08-99BD-2EE2D2203325}"/>
              </a:ext>
            </a:extLst>
          </p:cNvPr>
          <p:cNvSpPr txBox="1">
            <a:spLocks/>
          </p:cNvSpPr>
          <p:nvPr/>
        </p:nvSpPr>
        <p:spPr>
          <a:xfrm>
            <a:off x="3755254" y="5210963"/>
            <a:ext cx="2688984" cy="7064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Preprocess data</a:t>
            </a:r>
          </a:p>
          <a:p>
            <a:r>
              <a:rPr lang="en-US" sz="1200" dirty="0"/>
              <a:t>Perform EDA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B0E1A002-C5E3-4AAC-ABC1-C9F6DDE39AAC}"/>
              </a:ext>
            </a:extLst>
          </p:cNvPr>
          <p:cNvSpPr txBox="1">
            <a:spLocks/>
          </p:cNvSpPr>
          <p:nvPr/>
        </p:nvSpPr>
        <p:spPr>
          <a:xfrm>
            <a:off x="6444238" y="4817717"/>
            <a:ext cx="1796396" cy="302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MILESTONE 3</a:t>
            </a:r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1B37F9FD-3F63-4718-AC8D-B71CF0609473}"/>
              </a:ext>
            </a:extLst>
          </p:cNvPr>
          <p:cNvSpPr txBox="1">
            <a:spLocks/>
          </p:cNvSpPr>
          <p:nvPr/>
        </p:nvSpPr>
        <p:spPr>
          <a:xfrm>
            <a:off x="5947643" y="5210963"/>
            <a:ext cx="2450633" cy="7064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Create simple models</a:t>
            </a:r>
          </a:p>
          <a:p>
            <a:r>
              <a:rPr lang="en-US" sz="1200" dirty="0"/>
              <a:t>Optimize models through hyperparameter tuning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76E3E748-88DC-4BAC-94F4-C10470B8BB7A}"/>
              </a:ext>
            </a:extLst>
          </p:cNvPr>
          <p:cNvSpPr txBox="1">
            <a:spLocks/>
          </p:cNvSpPr>
          <p:nvPr/>
        </p:nvSpPr>
        <p:spPr>
          <a:xfrm>
            <a:off x="8754400" y="4817717"/>
            <a:ext cx="1796396" cy="302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MILESTONE 4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0420F721-816D-4E6D-8D17-24D601136543}"/>
              </a:ext>
            </a:extLst>
          </p:cNvPr>
          <p:cNvSpPr txBox="1">
            <a:spLocks/>
          </p:cNvSpPr>
          <p:nvPr/>
        </p:nvSpPr>
        <p:spPr>
          <a:xfrm>
            <a:off x="8754400" y="5210962"/>
            <a:ext cx="2255345" cy="923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Create a web app using </a:t>
            </a:r>
            <a:r>
              <a:rPr lang="en-US" sz="1200" dirty="0" err="1"/>
              <a:t>Streamlit</a:t>
            </a:r>
            <a:endParaRPr lang="en-US" sz="1200" dirty="0"/>
          </a:p>
        </p:txBody>
      </p:sp>
      <p:sp>
        <p:nvSpPr>
          <p:cNvPr id="17" name="Title 33">
            <a:extLst>
              <a:ext uri="{FF2B5EF4-FFF2-40B4-BE49-F238E27FC236}">
                <a16:creationId xmlns:a16="http://schemas.microsoft.com/office/drawing/2014/main" id="{95C10186-44CB-42C0-A61B-5B98F86D9EE9}"/>
              </a:ext>
            </a:extLst>
          </p:cNvPr>
          <p:cNvSpPr txBox="1">
            <a:spLocks/>
          </p:cNvSpPr>
          <p:nvPr/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Modeling Roadmap</a:t>
            </a:r>
          </a:p>
        </p:txBody>
      </p:sp>
    </p:spTree>
    <p:extLst>
      <p:ext uri="{BB962C8B-B14F-4D97-AF65-F5344CB8AC3E}">
        <p14:creationId xmlns:p14="http://schemas.microsoft.com/office/powerpoint/2010/main" val="290201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E8EE-CF25-4351-B6DC-6DFB0726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451C-8E1D-493F-974A-A1C2F292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Date source: ‘Fake and real news dataset’ from Kaggle.</a:t>
            </a:r>
          </a:p>
          <a:p>
            <a:r>
              <a:rPr lang="en-US" sz="2200" dirty="0"/>
              <a:t>21,417 real articles from Reuters</a:t>
            </a:r>
          </a:p>
          <a:p>
            <a:r>
              <a:rPr lang="en-US" sz="2200" dirty="0"/>
              <a:t>23,481 fake articles from various sources.</a:t>
            </a:r>
          </a:p>
          <a:p>
            <a:r>
              <a:rPr lang="en-US" sz="2200" dirty="0"/>
              <a:t>Period covered: January 2017 to December 2017.</a:t>
            </a:r>
          </a:p>
        </p:txBody>
      </p:sp>
    </p:spTree>
    <p:extLst>
      <p:ext uri="{BB962C8B-B14F-4D97-AF65-F5344CB8AC3E}">
        <p14:creationId xmlns:p14="http://schemas.microsoft.com/office/powerpoint/2010/main" val="264034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4589-B1D3-410E-A259-D717C19F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3EE7-341B-43B1-B9BD-3DCF42DD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Only looking at the articles, not the titles, subject or date.</a:t>
            </a:r>
          </a:p>
          <a:p>
            <a:r>
              <a:rPr lang="en-US" sz="2200" dirty="0"/>
              <a:t>Data preparation steps:</a:t>
            </a:r>
          </a:p>
          <a:p>
            <a:pPr marL="0" indent="0">
              <a:buNone/>
            </a:pPr>
            <a:r>
              <a:rPr lang="en-US" sz="2200" dirty="0"/>
              <a:t>	1. Use regex to remove the names of the news outlet and city of origin from the 	real articles.</a:t>
            </a:r>
          </a:p>
          <a:p>
            <a:pPr marL="0" indent="0">
              <a:buNone/>
            </a:pPr>
            <a:r>
              <a:rPr lang="en-US" sz="2200" dirty="0"/>
              <a:t>	2. Use Spacy to tokenize the text of the articles and remove stop words.</a:t>
            </a:r>
          </a:p>
        </p:txBody>
      </p:sp>
    </p:spTree>
    <p:extLst>
      <p:ext uri="{BB962C8B-B14F-4D97-AF65-F5344CB8AC3E}">
        <p14:creationId xmlns:p14="http://schemas.microsoft.com/office/powerpoint/2010/main" val="34845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6C1999-70C1-4DA6-90F7-88CE4DB2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World Cloud Visualization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000E2-2F09-4827-BD37-CF3226481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Real Articles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E766867-20B1-46E3-BB4A-3A4BBBBBC6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5412" y="3006726"/>
            <a:ext cx="5367398" cy="269649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998BB8-B3FD-41EE-A9A4-624721E4D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92348" y="1911626"/>
            <a:ext cx="4396339" cy="576262"/>
          </a:xfrm>
        </p:spPr>
        <p:txBody>
          <a:bodyPr/>
          <a:lstStyle/>
          <a:p>
            <a:pPr algn="ctr"/>
            <a:r>
              <a:rPr lang="en-US" dirty="0"/>
              <a:t>Fake articles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50EED86-55F2-4B87-8DDD-534E127B9B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9143" y="3006726"/>
            <a:ext cx="5367445" cy="2696490"/>
          </a:xfrm>
        </p:spPr>
      </p:pic>
    </p:spTree>
    <p:extLst>
      <p:ext uri="{BB962C8B-B14F-4D97-AF65-F5344CB8AC3E}">
        <p14:creationId xmlns:p14="http://schemas.microsoft.com/office/powerpoint/2010/main" val="175869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0638-683B-463D-B553-6E44F60F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Unigram Frequency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DABC0-29AB-49C5-B7F3-1B3C7492E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Real Articles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52211608-26E8-4A71-BDE6-00F4FC639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6" y="2481261"/>
            <a:ext cx="5266119" cy="35212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3CA4D-1797-4CF1-A024-8773C1A61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92351" y="1905000"/>
            <a:ext cx="4396339" cy="576262"/>
          </a:xfrm>
        </p:spPr>
        <p:txBody>
          <a:bodyPr/>
          <a:lstStyle/>
          <a:p>
            <a:pPr algn="ctr"/>
            <a:r>
              <a:rPr lang="en-US" dirty="0"/>
              <a:t>Fake Articles</a:t>
            </a: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7D055794-CBF8-43D3-BA8C-29AD1A0743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488" y="2447774"/>
            <a:ext cx="5210312" cy="3552846"/>
          </a:xfrm>
        </p:spPr>
      </p:pic>
    </p:spTree>
    <p:extLst>
      <p:ext uri="{BB962C8B-B14F-4D97-AF65-F5344CB8AC3E}">
        <p14:creationId xmlns:p14="http://schemas.microsoft.com/office/powerpoint/2010/main" val="385620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0010-82AE-4B53-BA45-A8968F0C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Bi-gram Frequency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B7DF4-EBB3-47B3-AA06-A26DE6825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Real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A02B3-002F-4622-90FA-7429954DA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92348" y="1901687"/>
            <a:ext cx="4396339" cy="576262"/>
          </a:xfrm>
        </p:spPr>
        <p:txBody>
          <a:bodyPr/>
          <a:lstStyle/>
          <a:p>
            <a:pPr algn="ctr"/>
            <a:r>
              <a:rPr lang="en-US" dirty="0"/>
              <a:t>Fake</a:t>
            </a:r>
          </a:p>
        </p:txBody>
      </p:sp>
      <p:pic>
        <p:nvPicPr>
          <p:cNvPr id="13" name="Content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64EA5F16-9E96-49E1-8EA7-9CBD061FD74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01" y="2481262"/>
            <a:ext cx="5574123" cy="3213652"/>
          </a:xfrm>
        </p:spPr>
      </p:pic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924D90C7-205B-435D-A7FC-7BABB365E3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81262"/>
            <a:ext cx="5394090" cy="3213652"/>
          </a:xfrm>
        </p:spPr>
      </p:pic>
    </p:spTree>
    <p:extLst>
      <p:ext uri="{BB962C8B-B14F-4D97-AF65-F5344CB8AC3E}">
        <p14:creationId xmlns:p14="http://schemas.microsoft.com/office/powerpoint/2010/main" val="164534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CE90-528D-45DA-BD3D-85536814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Tri-Gram Frequency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2D00A-3D23-42F6-AA62-9E4285702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Real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BE132-0315-4F49-9FB2-07A1725C3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92348" y="1905000"/>
            <a:ext cx="4396339" cy="576262"/>
          </a:xfrm>
        </p:spPr>
        <p:txBody>
          <a:bodyPr/>
          <a:lstStyle/>
          <a:p>
            <a:pPr algn="ctr"/>
            <a:r>
              <a:rPr lang="en-US" dirty="0"/>
              <a:t>Fake</a:t>
            </a:r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61A0CB7F-0F40-4AC3-95B8-BBB54715A4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0" y="2533014"/>
            <a:ext cx="5792839" cy="3042771"/>
          </a:xfrm>
        </p:spPr>
      </p:pic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63F3AF81-1149-4D9A-810B-554E3D8E34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93" y="2533014"/>
            <a:ext cx="5666400" cy="3054810"/>
          </a:xfrm>
        </p:spPr>
      </p:pic>
    </p:spTree>
    <p:extLst>
      <p:ext uri="{BB962C8B-B14F-4D97-AF65-F5344CB8AC3E}">
        <p14:creationId xmlns:p14="http://schemas.microsoft.com/office/powerpoint/2010/main" val="788593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4247</TotalTime>
  <Words>488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Fake News Detection</vt:lpstr>
      <vt:lpstr>Business Case</vt:lpstr>
      <vt:lpstr>PowerPoint Presentation</vt:lpstr>
      <vt:lpstr>Data Understanding</vt:lpstr>
      <vt:lpstr>Data Preparation</vt:lpstr>
      <vt:lpstr>World Cloud Visualization</vt:lpstr>
      <vt:lpstr>Unigram Frequency Distribution</vt:lpstr>
      <vt:lpstr>Bi-gram Frequency Distribution</vt:lpstr>
      <vt:lpstr>Tri-Gram Frequency Distribution</vt:lpstr>
      <vt:lpstr>Modeling</vt:lpstr>
      <vt:lpstr>Modeling Results</vt:lpstr>
      <vt:lpstr>Dummy Classifier</vt:lpstr>
      <vt:lpstr>Logistic Regression Gridsearch Results with Split Set to 0.25</vt:lpstr>
      <vt:lpstr>Logistic Regression Gridsearch Results with Split Set to 0.5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Adam Cumurcu</dc:creator>
  <cp:lastModifiedBy>Adam Cumurcu</cp:lastModifiedBy>
  <cp:revision>2</cp:revision>
  <dcterms:created xsi:type="dcterms:W3CDTF">2021-07-23T13:49:37Z</dcterms:created>
  <dcterms:modified xsi:type="dcterms:W3CDTF">2021-08-05T21:54:59Z</dcterms:modified>
</cp:coreProperties>
</file>