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7BC31-79CE-258A-4D17-D8CA9C3BCE6D}" v="14" dt="2025-03-03T10:01:38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657BC31-79CE-258A-4D17-D8CA9C3BCE6D}"/>
    <pc:docChg chg="modSld">
      <pc:chgData name="" userId="" providerId="" clId="Web-{8657BC31-79CE-258A-4D17-D8CA9C3BCE6D}" dt="2025-03-03T10:01:38.845" v="13" actId="20577"/>
      <pc:docMkLst>
        <pc:docMk/>
      </pc:docMkLst>
      <pc:sldChg chg="modSp">
        <pc:chgData name="" userId="" providerId="" clId="Web-{8657BC31-79CE-258A-4D17-D8CA9C3BCE6D}" dt="2025-03-03T10:01:25.032" v="11" actId="1076"/>
        <pc:sldMkLst>
          <pc:docMk/>
          <pc:sldMk cId="650317164" sldId="256"/>
        </pc:sldMkLst>
        <pc:spChg chg="mod">
          <ac:chgData name="" userId="" providerId="" clId="Web-{8657BC31-79CE-258A-4D17-D8CA9C3BCE6D}" dt="2025-03-03T10:01:25.032" v="11" actId="1076"/>
          <ac:spMkLst>
            <pc:docMk/>
            <pc:sldMk cId="650317164" sldId="256"/>
            <ac:spMk id="2" creationId="{00000000-0000-0000-0000-000000000000}"/>
          </ac:spMkLst>
        </pc:spChg>
      </pc:sldChg>
      <pc:sldChg chg="modSp">
        <pc:chgData name="" userId="" providerId="" clId="Web-{8657BC31-79CE-258A-4D17-D8CA9C3BCE6D}" dt="2025-03-03T10:01:38.845" v="13" actId="20577"/>
        <pc:sldMkLst>
          <pc:docMk/>
          <pc:sldMk cId="3466859299" sldId="257"/>
        </pc:sldMkLst>
        <pc:spChg chg="mod">
          <ac:chgData name="" userId="" providerId="" clId="Web-{8657BC31-79CE-258A-4D17-D8CA9C3BCE6D}" dt="2025-03-03T10:01:38.845" v="13" actId="20577"/>
          <ac:spMkLst>
            <pc:docMk/>
            <pc:sldMk cId="3466859299" sldId="257"/>
            <ac:spMk id="3" creationId="{4999CABC-4CF9-490C-7929-7E30D352EB87}"/>
          </ac:spMkLst>
        </pc:spChg>
      </pc:sldChg>
    </pc:docChg>
  </pc:docChgLst>
  <pc:docChgLst>
    <pc:chgData name="Adam Czaplicki" userId="S::169229@student.uwm.edu.pl::6e5ae7d9-6dff-4234-aed4-3c2bc4f713a0" providerId="AD" clId="Web-{A7D84B90-11D9-9354-C8E6-81D116808325}"/>
    <pc:docChg chg="addSld modSld addMainMaster delMainMaster">
      <pc:chgData name="Adam Czaplicki" userId="S::169229@student.uwm.edu.pl::6e5ae7d9-6dff-4234-aed4-3c2bc4f713a0" providerId="AD" clId="Web-{A7D84B90-11D9-9354-C8E6-81D116808325}" dt="2025-02-28T15:49:24.671" v="132" actId="20577"/>
      <pc:docMkLst>
        <pc:docMk/>
      </pc:docMkLst>
      <pc:sldChg chg="addSp delSp modSp mod setBg modClrScheme setClrOvrMap delDesignElem chgLayout">
        <pc:chgData name="Adam Czaplicki" userId="S::169229@student.uwm.edu.pl::6e5ae7d9-6dff-4234-aed4-3c2bc4f713a0" providerId="AD" clId="Web-{A7D84B90-11D9-9354-C8E6-81D116808325}" dt="2025-02-28T15:43:18.020" v="21"/>
        <pc:sldMkLst>
          <pc:docMk/>
          <pc:sldMk cId="650317164" sldId="256"/>
        </pc:sldMkLst>
        <pc:spChg chg="mod ord">
          <ac:chgData name="Adam Czaplicki" userId="S::169229@student.uwm.edu.pl::6e5ae7d9-6dff-4234-aed4-3c2bc4f713a0" providerId="AD" clId="Web-{A7D84B90-11D9-9354-C8E6-81D116808325}" dt="2025-02-28T15:43:18.020" v="21"/>
          <ac:spMkLst>
            <pc:docMk/>
            <pc:sldMk cId="650317164" sldId="256"/>
            <ac:spMk id="2" creationId="{00000000-0000-0000-0000-000000000000}"/>
          </ac:spMkLst>
        </pc:spChg>
        <pc:spChg chg="del mod">
          <ac:chgData name="Adam Czaplicki" userId="S::169229@student.uwm.edu.pl::6e5ae7d9-6dff-4234-aed4-3c2bc4f713a0" providerId="AD" clId="Web-{A7D84B90-11D9-9354-C8E6-81D116808325}" dt="2025-02-28T15:41:50.049" v="8"/>
          <ac:spMkLst>
            <pc:docMk/>
            <pc:sldMk cId="650317164" sldId="256"/>
            <ac:spMk id="3" creationId="{00000000-0000-0000-0000-000000000000}"/>
          </ac:spMkLst>
        </pc:spChg>
        <pc:spChg chg="add del">
          <ac:chgData name="Adam Czaplicki" userId="S::169229@student.uwm.edu.pl::6e5ae7d9-6dff-4234-aed4-3c2bc4f713a0" providerId="AD" clId="Web-{A7D84B90-11D9-9354-C8E6-81D116808325}" dt="2025-02-28T15:43:18.020" v="21"/>
          <ac:spMkLst>
            <pc:docMk/>
            <pc:sldMk cId="650317164" sldId="256"/>
            <ac:spMk id="9" creationId="{33E93247-6229-44AB-A550-739E971E690B}"/>
          </ac:spMkLst>
        </pc:spChg>
        <pc:spChg chg="add del">
          <ac:chgData name="Adam Czaplicki" userId="S::169229@student.uwm.edu.pl::6e5ae7d9-6dff-4234-aed4-3c2bc4f713a0" providerId="AD" clId="Web-{A7D84B90-11D9-9354-C8E6-81D116808325}" dt="2025-02-28T15:43:18.020" v="21"/>
          <ac:spMkLst>
            <pc:docMk/>
            <pc:sldMk cId="650317164" sldId="256"/>
            <ac:spMk id="13" creationId="{EFBAAD93-7DE6-47D1-3609-446AE138A223}"/>
          </ac:spMkLst>
        </pc:spChg>
        <pc:picChg chg="add">
          <ac:chgData name="Adam Czaplicki" userId="S::169229@student.uwm.edu.pl::6e5ae7d9-6dff-4234-aed4-3c2bc4f713a0" providerId="AD" clId="Web-{A7D84B90-11D9-9354-C8E6-81D116808325}" dt="2025-02-28T15:41:43.612" v="7"/>
          <ac:picMkLst>
            <pc:docMk/>
            <pc:sldMk cId="650317164" sldId="256"/>
            <ac:picMk id="4" creationId="{8FAF9B75-0053-B7DB-2679-B2D65A3DACF9}"/>
          </ac:picMkLst>
        </pc:picChg>
        <pc:cxnChg chg="add del">
          <ac:chgData name="Adam Czaplicki" userId="S::169229@student.uwm.edu.pl::6e5ae7d9-6dff-4234-aed4-3c2bc4f713a0" providerId="AD" clId="Web-{A7D84B90-11D9-9354-C8E6-81D116808325}" dt="2025-02-28T15:43:18.020" v="21"/>
          <ac:cxnSpMkLst>
            <pc:docMk/>
            <pc:sldMk cId="650317164" sldId="256"/>
            <ac:cxnSpMk id="11" creationId="{EE2E603F-4A95-4FE8-BB06-211DFD75DBEF}"/>
          </ac:cxnSpMkLst>
        </pc:cxnChg>
        <pc:cxnChg chg="add del">
          <ac:chgData name="Adam Czaplicki" userId="S::169229@student.uwm.edu.pl::6e5ae7d9-6dff-4234-aed4-3c2bc4f713a0" providerId="AD" clId="Web-{A7D84B90-11D9-9354-C8E6-81D116808325}" dt="2025-02-28T15:43:18.020" v="21"/>
          <ac:cxnSpMkLst>
            <pc:docMk/>
            <pc:sldMk cId="650317164" sldId="256"/>
            <ac:cxnSpMk id="15" creationId="{90236859-7780-1451-40B8-74A77E2715DD}"/>
          </ac:cxnSpMkLst>
        </pc:cxnChg>
      </pc:sldChg>
      <pc:sldChg chg="modSp new mod modClrScheme chgLayout">
        <pc:chgData name="Adam Czaplicki" userId="S::169229@student.uwm.edu.pl::6e5ae7d9-6dff-4234-aed4-3c2bc4f713a0" providerId="AD" clId="Web-{A7D84B90-11D9-9354-C8E6-81D116808325}" dt="2025-02-28T15:45:08.477" v="49" actId="20577"/>
        <pc:sldMkLst>
          <pc:docMk/>
          <pc:sldMk cId="3466859299" sldId="257"/>
        </pc:sldMkLst>
        <pc:spChg chg="mod ord">
          <ac:chgData name="Adam Czaplicki" userId="S::169229@student.uwm.edu.pl::6e5ae7d9-6dff-4234-aed4-3c2bc4f713a0" providerId="AD" clId="Web-{A7D84B90-11D9-9354-C8E6-81D116808325}" dt="2025-02-28T15:44:00.256" v="26" actId="20577"/>
          <ac:spMkLst>
            <pc:docMk/>
            <pc:sldMk cId="3466859299" sldId="257"/>
            <ac:spMk id="2" creationId="{B6BE4EAD-5AD9-18BB-4B10-937B8F3B05CA}"/>
          </ac:spMkLst>
        </pc:spChg>
        <pc:spChg chg="mod ord">
          <ac:chgData name="Adam Czaplicki" userId="S::169229@student.uwm.edu.pl::6e5ae7d9-6dff-4234-aed4-3c2bc4f713a0" providerId="AD" clId="Web-{A7D84B90-11D9-9354-C8E6-81D116808325}" dt="2025-02-28T15:45:08.477" v="49" actId="20577"/>
          <ac:spMkLst>
            <pc:docMk/>
            <pc:sldMk cId="3466859299" sldId="257"/>
            <ac:spMk id="3" creationId="{4999CABC-4CF9-490C-7929-7E30D352EB87}"/>
          </ac:spMkLst>
        </pc:spChg>
      </pc:sldChg>
      <pc:sldChg chg="modSp new">
        <pc:chgData name="Adam Czaplicki" userId="S::169229@student.uwm.edu.pl::6e5ae7d9-6dff-4234-aed4-3c2bc4f713a0" providerId="AD" clId="Web-{A7D84B90-11D9-9354-C8E6-81D116808325}" dt="2025-02-28T15:46:26.526" v="83" actId="20577"/>
        <pc:sldMkLst>
          <pc:docMk/>
          <pc:sldMk cId="1338057704" sldId="258"/>
        </pc:sldMkLst>
        <pc:spChg chg="mod">
          <ac:chgData name="Adam Czaplicki" userId="S::169229@student.uwm.edu.pl::6e5ae7d9-6dff-4234-aed4-3c2bc4f713a0" providerId="AD" clId="Web-{A7D84B90-11D9-9354-C8E6-81D116808325}" dt="2025-02-28T15:45:13.430" v="59" actId="20577"/>
          <ac:spMkLst>
            <pc:docMk/>
            <pc:sldMk cId="1338057704" sldId="258"/>
            <ac:spMk id="2" creationId="{527F1F53-06E1-9903-61AB-92173D121B4D}"/>
          </ac:spMkLst>
        </pc:spChg>
        <pc:spChg chg="mod">
          <ac:chgData name="Adam Czaplicki" userId="S::169229@student.uwm.edu.pl::6e5ae7d9-6dff-4234-aed4-3c2bc4f713a0" providerId="AD" clId="Web-{A7D84B90-11D9-9354-C8E6-81D116808325}" dt="2025-02-28T15:46:26.526" v="83" actId="20577"/>
          <ac:spMkLst>
            <pc:docMk/>
            <pc:sldMk cId="1338057704" sldId="258"/>
            <ac:spMk id="3" creationId="{A277454E-F63D-2A44-840B-B165B8589C7E}"/>
          </ac:spMkLst>
        </pc:spChg>
      </pc:sldChg>
      <pc:sldChg chg="modSp new">
        <pc:chgData name="Adam Czaplicki" userId="S::169229@student.uwm.edu.pl::6e5ae7d9-6dff-4234-aed4-3c2bc4f713a0" providerId="AD" clId="Web-{A7D84B90-11D9-9354-C8E6-81D116808325}" dt="2025-02-28T15:47:29.652" v="93" actId="20577"/>
        <pc:sldMkLst>
          <pc:docMk/>
          <pc:sldMk cId="1971162264" sldId="259"/>
        </pc:sldMkLst>
        <pc:spChg chg="mod">
          <ac:chgData name="Adam Czaplicki" userId="S::169229@student.uwm.edu.pl::6e5ae7d9-6dff-4234-aed4-3c2bc4f713a0" providerId="AD" clId="Web-{A7D84B90-11D9-9354-C8E6-81D116808325}" dt="2025-02-28T15:46:38.041" v="89" actId="20577"/>
          <ac:spMkLst>
            <pc:docMk/>
            <pc:sldMk cId="1971162264" sldId="259"/>
            <ac:spMk id="2" creationId="{BE6DF015-317C-A8DE-830C-B5037592763A}"/>
          </ac:spMkLst>
        </pc:spChg>
        <pc:spChg chg="mod">
          <ac:chgData name="Adam Czaplicki" userId="S::169229@student.uwm.edu.pl::6e5ae7d9-6dff-4234-aed4-3c2bc4f713a0" providerId="AD" clId="Web-{A7D84B90-11D9-9354-C8E6-81D116808325}" dt="2025-02-28T15:47:29.652" v="93" actId="20577"/>
          <ac:spMkLst>
            <pc:docMk/>
            <pc:sldMk cId="1971162264" sldId="259"/>
            <ac:spMk id="3" creationId="{032CFADE-30A3-B32A-9B18-07159D0C340D}"/>
          </ac:spMkLst>
        </pc:spChg>
      </pc:sldChg>
      <pc:sldChg chg="modSp new">
        <pc:chgData name="Adam Czaplicki" userId="S::169229@student.uwm.edu.pl::6e5ae7d9-6dff-4234-aed4-3c2bc4f713a0" providerId="AD" clId="Web-{A7D84B90-11D9-9354-C8E6-81D116808325}" dt="2025-02-28T15:48:18.325" v="104" actId="20577"/>
        <pc:sldMkLst>
          <pc:docMk/>
          <pc:sldMk cId="196671628" sldId="260"/>
        </pc:sldMkLst>
        <pc:spChg chg="mod">
          <ac:chgData name="Adam Czaplicki" userId="S::169229@student.uwm.edu.pl::6e5ae7d9-6dff-4234-aed4-3c2bc4f713a0" providerId="AD" clId="Web-{A7D84B90-11D9-9354-C8E6-81D116808325}" dt="2025-02-28T15:47:36.637" v="96" actId="20577"/>
          <ac:spMkLst>
            <pc:docMk/>
            <pc:sldMk cId="196671628" sldId="260"/>
            <ac:spMk id="2" creationId="{4A3D5D97-583A-A176-EC43-91F9563F4D1A}"/>
          </ac:spMkLst>
        </pc:spChg>
        <pc:spChg chg="mod">
          <ac:chgData name="Adam Czaplicki" userId="S::169229@student.uwm.edu.pl::6e5ae7d9-6dff-4234-aed4-3c2bc4f713a0" providerId="AD" clId="Web-{A7D84B90-11D9-9354-C8E6-81D116808325}" dt="2025-02-28T15:48:18.325" v="104" actId="20577"/>
          <ac:spMkLst>
            <pc:docMk/>
            <pc:sldMk cId="196671628" sldId="260"/>
            <ac:spMk id="3" creationId="{A4C062A5-E1B3-3238-17CD-8F6795438AD8}"/>
          </ac:spMkLst>
        </pc:spChg>
      </pc:sldChg>
      <pc:sldChg chg="modSp new">
        <pc:chgData name="Adam Czaplicki" userId="S::169229@student.uwm.edu.pl::6e5ae7d9-6dff-4234-aed4-3c2bc4f713a0" providerId="AD" clId="Web-{A7D84B90-11D9-9354-C8E6-81D116808325}" dt="2025-02-28T15:49:24.671" v="132" actId="20577"/>
        <pc:sldMkLst>
          <pc:docMk/>
          <pc:sldMk cId="3900533275" sldId="261"/>
        </pc:sldMkLst>
        <pc:spChg chg="mod">
          <ac:chgData name="Adam Czaplicki" userId="S::169229@student.uwm.edu.pl::6e5ae7d9-6dff-4234-aed4-3c2bc4f713a0" providerId="AD" clId="Web-{A7D84B90-11D9-9354-C8E6-81D116808325}" dt="2025-02-28T15:48:46.482" v="125" actId="20577"/>
          <ac:spMkLst>
            <pc:docMk/>
            <pc:sldMk cId="3900533275" sldId="261"/>
            <ac:spMk id="2" creationId="{200F8FB8-36DB-CF27-307C-BD689E198FBE}"/>
          </ac:spMkLst>
        </pc:spChg>
        <pc:spChg chg="mod">
          <ac:chgData name="Adam Czaplicki" userId="S::169229@student.uwm.edu.pl::6e5ae7d9-6dff-4234-aed4-3c2bc4f713a0" providerId="AD" clId="Web-{A7D84B90-11D9-9354-C8E6-81D116808325}" dt="2025-02-28T15:49:24.671" v="132" actId="20577"/>
          <ac:spMkLst>
            <pc:docMk/>
            <pc:sldMk cId="3900533275" sldId="261"/>
            <ac:spMk id="3" creationId="{BFC18946-8CAD-B946-3DC3-B978ABCE9B2A}"/>
          </ac:spMkLst>
        </pc:spChg>
      </pc:sldChg>
      <pc:sldMasterChg chg="del delSldLayout">
        <pc:chgData name="Adam Czaplicki" userId="S::169229@student.uwm.edu.pl::6e5ae7d9-6dff-4234-aed4-3c2bc4f713a0" providerId="AD" clId="Web-{A7D84B90-11D9-9354-C8E6-81D116808325}" dt="2025-02-28T15:41:43.612" v="7"/>
        <pc:sldMasterMkLst>
          <pc:docMk/>
          <pc:sldMasterMk cId="3926633689" sldId="2147483648"/>
        </pc:sldMasterMkLst>
        <pc:sldLayoutChg chg="del">
          <pc:chgData name="Adam Czaplicki" userId="S::169229@student.uwm.edu.pl::6e5ae7d9-6dff-4234-aed4-3c2bc4f713a0" providerId="AD" clId="Web-{A7D84B90-11D9-9354-C8E6-81D116808325}" dt="2025-02-28T15:41:43.612" v="7"/>
          <pc:sldLayoutMkLst>
            <pc:docMk/>
            <pc:sldMasterMk cId="3926633689" sldId="2147483648"/>
            <pc:sldLayoutMk cId="3391757436" sldId="2147483649"/>
          </pc:sldLayoutMkLst>
        </pc:sldLayoutChg>
        <pc:sldLayoutChg chg="del">
          <pc:chgData name="Adam Czaplicki" userId="S::169229@student.uwm.edu.pl::6e5ae7d9-6dff-4234-aed4-3c2bc4f713a0" providerId="AD" clId="Web-{A7D84B90-11D9-9354-C8E6-81D116808325}" dt="2025-02-28T15:41:43.612" v="7"/>
          <pc:sldLayoutMkLst>
            <pc:docMk/>
            <pc:sldMasterMk cId="3926633689" sldId="2147483648"/>
            <pc:sldLayoutMk cId="967380084" sldId="2147483650"/>
          </pc:sldLayoutMkLst>
        </pc:sldLayoutChg>
        <pc:sldLayoutChg chg="del">
          <pc:chgData name="Adam Czaplicki" userId="S::169229@student.uwm.edu.pl::6e5ae7d9-6dff-4234-aed4-3c2bc4f713a0" providerId="AD" clId="Web-{A7D84B90-11D9-9354-C8E6-81D116808325}" dt="2025-02-28T15:41:43.612" v="7"/>
          <pc:sldLayoutMkLst>
            <pc:docMk/>
            <pc:sldMasterMk cId="3926633689" sldId="2147483648"/>
            <pc:sldLayoutMk cId="13234121" sldId="2147483651"/>
          </pc:sldLayoutMkLst>
        </pc:sldLayoutChg>
        <pc:sldLayoutChg chg="del">
          <pc:chgData name="Adam Czaplicki" userId="S::169229@student.uwm.edu.pl::6e5ae7d9-6dff-4234-aed4-3c2bc4f713a0" providerId="AD" clId="Web-{A7D84B90-11D9-9354-C8E6-81D116808325}" dt="2025-02-28T15:41:43.612" v="7"/>
          <pc:sldLayoutMkLst>
            <pc:docMk/>
            <pc:sldMasterMk cId="3926633689" sldId="2147483648"/>
            <pc:sldLayoutMk cId="3883036252" sldId="2147483652"/>
          </pc:sldLayoutMkLst>
        </pc:sldLayoutChg>
        <pc:sldLayoutChg chg="del">
          <pc:chgData name="Adam Czaplicki" userId="S::169229@student.uwm.edu.pl::6e5ae7d9-6dff-4234-aed4-3c2bc4f713a0" providerId="AD" clId="Web-{A7D84B90-11D9-9354-C8E6-81D116808325}" dt="2025-02-28T15:41:43.612" v="7"/>
          <pc:sldLayoutMkLst>
            <pc:docMk/>
            <pc:sldMasterMk cId="3926633689" sldId="2147483648"/>
            <pc:sldLayoutMk cId="961808292" sldId="2147483653"/>
          </pc:sldLayoutMkLst>
        </pc:sldLayoutChg>
        <pc:sldLayoutChg chg="del">
          <pc:chgData name="Adam Czaplicki" userId="S::169229@student.uwm.edu.pl::6e5ae7d9-6dff-4234-aed4-3c2bc4f713a0" providerId="AD" clId="Web-{A7D84B90-11D9-9354-C8E6-81D116808325}" dt="2025-02-28T15:41:43.612" v="7"/>
          <pc:sldLayoutMkLst>
            <pc:docMk/>
            <pc:sldMasterMk cId="3926633689" sldId="2147483648"/>
            <pc:sldLayoutMk cId="1544797292" sldId="2147483654"/>
          </pc:sldLayoutMkLst>
        </pc:sldLayoutChg>
        <pc:sldLayoutChg chg="del">
          <pc:chgData name="Adam Czaplicki" userId="S::169229@student.uwm.edu.pl::6e5ae7d9-6dff-4234-aed4-3c2bc4f713a0" providerId="AD" clId="Web-{A7D84B90-11D9-9354-C8E6-81D116808325}" dt="2025-02-28T15:41:43.612" v="7"/>
          <pc:sldLayoutMkLst>
            <pc:docMk/>
            <pc:sldMasterMk cId="3926633689" sldId="2147483648"/>
            <pc:sldLayoutMk cId="1850839136" sldId="2147483655"/>
          </pc:sldLayoutMkLst>
        </pc:sldLayoutChg>
        <pc:sldLayoutChg chg="del">
          <pc:chgData name="Adam Czaplicki" userId="S::169229@student.uwm.edu.pl::6e5ae7d9-6dff-4234-aed4-3c2bc4f713a0" providerId="AD" clId="Web-{A7D84B90-11D9-9354-C8E6-81D116808325}" dt="2025-02-28T15:41:43.612" v="7"/>
          <pc:sldLayoutMkLst>
            <pc:docMk/>
            <pc:sldMasterMk cId="3926633689" sldId="2147483648"/>
            <pc:sldLayoutMk cId="2715530444" sldId="2147483656"/>
          </pc:sldLayoutMkLst>
        </pc:sldLayoutChg>
        <pc:sldLayoutChg chg="del">
          <pc:chgData name="Adam Czaplicki" userId="S::169229@student.uwm.edu.pl::6e5ae7d9-6dff-4234-aed4-3c2bc4f713a0" providerId="AD" clId="Web-{A7D84B90-11D9-9354-C8E6-81D116808325}" dt="2025-02-28T15:41:43.612" v="7"/>
          <pc:sldLayoutMkLst>
            <pc:docMk/>
            <pc:sldMasterMk cId="3926633689" sldId="2147483648"/>
            <pc:sldLayoutMk cId="3024906009" sldId="2147483657"/>
          </pc:sldLayoutMkLst>
        </pc:sldLayoutChg>
        <pc:sldLayoutChg chg="del">
          <pc:chgData name="Adam Czaplicki" userId="S::169229@student.uwm.edu.pl::6e5ae7d9-6dff-4234-aed4-3c2bc4f713a0" providerId="AD" clId="Web-{A7D84B90-11D9-9354-C8E6-81D116808325}" dt="2025-02-28T15:41:43.612" v="7"/>
          <pc:sldLayoutMkLst>
            <pc:docMk/>
            <pc:sldMasterMk cId="3926633689" sldId="2147483648"/>
            <pc:sldLayoutMk cId="2454508176" sldId="2147483658"/>
          </pc:sldLayoutMkLst>
        </pc:sldLayoutChg>
        <pc:sldLayoutChg chg="del">
          <pc:chgData name="Adam Czaplicki" userId="S::169229@student.uwm.edu.pl::6e5ae7d9-6dff-4234-aed4-3c2bc4f713a0" providerId="AD" clId="Web-{A7D84B90-11D9-9354-C8E6-81D116808325}" dt="2025-02-28T15:41:43.612" v="7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del addSldLayout delSldLayout">
        <pc:chgData name="Adam Czaplicki" userId="S::169229@student.uwm.edu.pl::6e5ae7d9-6dff-4234-aed4-3c2bc4f713a0" providerId="AD" clId="Web-{A7D84B90-11D9-9354-C8E6-81D116808325}" dt="2025-02-28T15:43:18.020" v="21"/>
        <pc:sldMasterMkLst>
          <pc:docMk/>
          <pc:sldMasterMk cId="3013910174" sldId="2147483660"/>
        </pc:sldMasterMkLst>
        <pc:sldLayoutChg chg="add del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013910174" sldId="2147483660"/>
            <pc:sldLayoutMk cId="3648706927" sldId="2147483661"/>
          </pc:sldLayoutMkLst>
        </pc:sldLayoutChg>
        <pc:sldLayoutChg chg="add del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013910174" sldId="2147483660"/>
            <pc:sldLayoutMk cId="2502652336" sldId="2147483662"/>
          </pc:sldLayoutMkLst>
        </pc:sldLayoutChg>
        <pc:sldLayoutChg chg="add del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013910174" sldId="2147483660"/>
            <pc:sldLayoutMk cId="3210085313" sldId="2147483663"/>
          </pc:sldLayoutMkLst>
        </pc:sldLayoutChg>
        <pc:sldLayoutChg chg="add del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013910174" sldId="2147483660"/>
            <pc:sldLayoutMk cId="2937032471" sldId="2147483664"/>
          </pc:sldLayoutMkLst>
        </pc:sldLayoutChg>
        <pc:sldLayoutChg chg="add del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013910174" sldId="2147483660"/>
            <pc:sldLayoutMk cId="1556751272" sldId="2147483665"/>
          </pc:sldLayoutMkLst>
        </pc:sldLayoutChg>
        <pc:sldLayoutChg chg="add del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013910174" sldId="2147483660"/>
            <pc:sldLayoutMk cId="2173511918" sldId="2147483666"/>
          </pc:sldLayoutMkLst>
        </pc:sldLayoutChg>
        <pc:sldLayoutChg chg="add del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013910174" sldId="2147483660"/>
            <pc:sldLayoutMk cId="2800299462" sldId="2147483667"/>
          </pc:sldLayoutMkLst>
        </pc:sldLayoutChg>
        <pc:sldLayoutChg chg="add del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013910174" sldId="2147483660"/>
            <pc:sldLayoutMk cId="886324838" sldId="2147483668"/>
          </pc:sldLayoutMkLst>
        </pc:sldLayoutChg>
        <pc:sldLayoutChg chg="add del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013910174" sldId="2147483660"/>
            <pc:sldLayoutMk cId="3722042406" sldId="2147483669"/>
          </pc:sldLayoutMkLst>
        </pc:sldLayoutChg>
        <pc:sldLayoutChg chg="add del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013910174" sldId="2147483660"/>
            <pc:sldLayoutMk cId="1291087500" sldId="2147483670"/>
          </pc:sldLayoutMkLst>
        </pc:sldLayoutChg>
        <pc:sldLayoutChg chg="add del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013910174" sldId="2147483660"/>
            <pc:sldLayoutMk cId="3041186073" sldId="2147483671"/>
          </pc:sldLayoutMkLst>
        </pc:sldLayoutChg>
      </pc:sldMasterChg>
      <pc:sldMasterChg chg="add addSldLayout modSldLayout">
        <pc:chgData name="Adam Czaplicki" userId="S::169229@student.uwm.edu.pl::6e5ae7d9-6dff-4234-aed4-3c2bc4f713a0" providerId="AD" clId="Web-{A7D84B90-11D9-9354-C8E6-81D116808325}" dt="2025-02-28T15:43:18.020" v="21"/>
        <pc:sldMasterMkLst>
          <pc:docMk/>
          <pc:sldMasterMk cId="3432747600" sldId="2147483672"/>
        </pc:sldMasterMkLst>
        <pc:sldLayoutChg chg="add mod replId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432747600" sldId="2147483672"/>
            <pc:sldLayoutMk cId="1272149619" sldId="2147483673"/>
          </pc:sldLayoutMkLst>
        </pc:sldLayoutChg>
        <pc:sldLayoutChg chg="add mod replId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432747600" sldId="2147483672"/>
            <pc:sldLayoutMk cId="160605041" sldId="2147483674"/>
          </pc:sldLayoutMkLst>
        </pc:sldLayoutChg>
        <pc:sldLayoutChg chg="add mod replId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432747600" sldId="2147483672"/>
            <pc:sldLayoutMk cId="728993221" sldId="2147483675"/>
          </pc:sldLayoutMkLst>
        </pc:sldLayoutChg>
        <pc:sldLayoutChg chg="add mod replId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432747600" sldId="2147483672"/>
            <pc:sldLayoutMk cId="3289415343" sldId="2147483676"/>
          </pc:sldLayoutMkLst>
        </pc:sldLayoutChg>
        <pc:sldLayoutChg chg="add mod replId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432747600" sldId="2147483672"/>
            <pc:sldLayoutMk cId="672928265" sldId="2147483677"/>
          </pc:sldLayoutMkLst>
        </pc:sldLayoutChg>
        <pc:sldLayoutChg chg="add mod replId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432747600" sldId="2147483672"/>
            <pc:sldLayoutMk cId="103204003" sldId="2147483678"/>
          </pc:sldLayoutMkLst>
        </pc:sldLayoutChg>
        <pc:sldLayoutChg chg="add mod replId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432747600" sldId="2147483672"/>
            <pc:sldLayoutMk cId="2764166354" sldId="2147483679"/>
          </pc:sldLayoutMkLst>
        </pc:sldLayoutChg>
        <pc:sldLayoutChg chg="add mod replId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432747600" sldId="2147483672"/>
            <pc:sldLayoutMk cId="776023785" sldId="2147483680"/>
          </pc:sldLayoutMkLst>
        </pc:sldLayoutChg>
        <pc:sldLayoutChg chg="add mod replId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432747600" sldId="2147483672"/>
            <pc:sldLayoutMk cId="2659108896" sldId="2147483681"/>
          </pc:sldLayoutMkLst>
        </pc:sldLayoutChg>
        <pc:sldLayoutChg chg="add mod replId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432747600" sldId="2147483672"/>
            <pc:sldLayoutMk cId="3096463104" sldId="2147483682"/>
          </pc:sldLayoutMkLst>
        </pc:sldLayoutChg>
        <pc:sldLayoutChg chg="add mod replId">
          <pc:chgData name="Adam Czaplicki" userId="S::169229@student.uwm.edu.pl::6e5ae7d9-6dff-4234-aed4-3c2bc4f713a0" providerId="AD" clId="Web-{A7D84B90-11D9-9354-C8E6-81D116808325}" dt="2025-02-28T15:43:18.020" v="21"/>
          <pc:sldLayoutMkLst>
            <pc:docMk/>
            <pc:sldMasterMk cId="3432747600" sldId="2147483672"/>
            <pc:sldLayoutMk cId="2274032746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49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6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3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5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9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1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2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6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2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0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47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AF9B75-0053-B7DB-2679-B2D65A3D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t="7643" r="-7" b="1014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145736" y="908651"/>
            <a:ext cx="4754880" cy="4171779"/>
          </a:xfrm>
        </p:spPr>
        <p:txBody>
          <a:bodyPr anchor="t">
            <a:normAutofit/>
          </a:bodyPr>
          <a:lstStyle/>
          <a:p>
            <a:r>
              <a:rPr lang="pl-PL" sz="5600"/>
              <a:t>System do wykrywania czadu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0F8FB8-36DB-CF27-307C-BD689E19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Uzasadnienie wyboru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C18946-8CAD-B946-3DC3-B978ABCE9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/>
          </a:p>
          <a:p>
            <a:r>
              <a:rPr lang="pl-PL" dirty="0">
                <a:ea typeface="+mn-lt"/>
                <a:cs typeface="+mn-lt"/>
              </a:rPr>
              <a:t>Czad (CO) jest bezwonny i niewidoczny, stanowi realne zagrożenie.</a:t>
            </a:r>
            <a:endParaRPr lang="pl-PL" dirty="0"/>
          </a:p>
          <a:p>
            <a:r>
              <a:rPr lang="pl-PL" dirty="0">
                <a:ea typeface="+mn-lt"/>
                <a:cs typeface="+mn-lt"/>
              </a:rPr>
              <a:t>Projekt oferuje tani, skuteczny i mobilny system ostrzegania.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4DCDFA-9D86-A19D-61E7-F43740B3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433C-F9BB-4465-82B3-FDC85222A724}" type="datetime1">
              <a:t>03.03.2025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0E4748-1DCE-3F57-C194-95D16850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50DE40-2D15-2811-F761-5C8F1570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3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BE4EAD-5AD9-18BB-4B10-937B8F3B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b="0" dirty="0"/>
              <a:t>Projekt zakłada opracowanie urządzenia opartego na </a:t>
            </a:r>
            <a:r>
              <a:rPr lang="pl-PL" sz="2400" dirty="0" err="1"/>
              <a:t>Arduino</a:t>
            </a:r>
            <a:endParaRPr lang="pl-PL" sz="2400" b="0" dirty="0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99CABC-4CF9-490C-7929-7E30D352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Cele i </a:t>
            </a:r>
            <a:r>
              <a:rPr lang="pl-PL" err="1">
                <a:ea typeface="+mn-lt"/>
                <a:cs typeface="+mn-lt"/>
              </a:rPr>
              <a:t>załozenia</a:t>
            </a:r>
            <a:r>
              <a:rPr lang="pl-PL" dirty="0">
                <a:ea typeface="+mn-lt"/>
                <a:cs typeface="+mn-lt"/>
              </a:rPr>
              <a:t>: </a:t>
            </a:r>
            <a:br>
              <a:rPr lang="pl-PL" dirty="0">
                <a:ea typeface="+mn-lt"/>
                <a:cs typeface="+mn-lt"/>
              </a:rPr>
            </a:br>
            <a:r>
              <a:rPr lang="pl-PL" dirty="0">
                <a:ea typeface="+mn-lt"/>
                <a:cs typeface="+mn-lt"/>
              </a:rPr>
              <a:t>✅ -Wykrywać obecność czadu za pomocą </a:t>
            </a:r>
            <a:r>
              <a:rPr lang="pl-PL" b="1">
                <a:ea typeface="+mn-lt"/>
                <a:cs typeface="+mn-lt"/>
              </a:rPr>
              <a:t>czujnika</a:t>
            </a:r>
            <a:r>
              <a:rPr lang="pl-PL">
                <a:ea typeface="+mn-lt"/>
                <a:cs typeface="+mn-lt"/>
              </a:rPr>
              <a:t>.</a:t>
            </a:r>
            <a:br>
              <a:rPr lang="pl-PL" dirty="0">
                <a:ea typeface="+mn-lt"/>
                <a:cs typeface="+mn-lt"/>
              </a:rPr>
            </a:br>
            <a:r>
              <a:rPr lang="pl-PL">
                <a:ea typeface="+mn-lt"/>
                <a:cs typeface="+mn-lt"/>
              </a:rPr>
              <a:t>✅ -Przesyłać dane do aplikacji mobilnej przez </a:t>
            </a:r>
            <a:r>
              <a:rPr lang="pl-PL" b="1" dirty="0">
                <a:ea typeface="+mn-lt"/>
                <a:cs typeface="+mn-lt"/>
              </a:rPr>
              <a:t>Bluetooth</a:t>
            </a:r>
            <a:r>
              <a:rPr lang="pl-PL" dirty="0">
                <a:ea typeface="+mn-lt"/>
                <a:cs typeface="+mn-lt"/>
              </a:rPr>
              <a:t>.</a:t>
            </a:r>
            <a:br>
              <a:rPr lang="pl-PL" dirty="0">
                <a:ea typeface="+mn-lt"/>
                <a:cs typeface="+mn-lt"/>
              </a:rPr>
            </a:br>
            <a:r>
              <a:rPr lang="pl-PL" dirty="0">
                <a:ea typeface="+mn-lt"/>
                <a:cs typeface="+mn-lt"/>
              </a:rPr>
              <a:t>✅ -Wyświetlać aktualne pomiary i wysyłać powiadomienia </a:t>
            </a:r>
            <a:r>
              <a:rPr lang="pl-PL" err="1">
                <a:ea typeface="+mn-lt"/>
                <a:cs typeface="+mn-lt"/>
              </a:rPr>
              <a:t>push</a:t>
            </a:r>
            <a:r>
              <a:rPr lang="pl-PL" dirty="0">
                <a:ea typeface="+mn-lt"/>
                <a:cs typeface="+mn-lt"/>
              </a:rPr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685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7F1F53-06E1-9903-61AB-92173D12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77454E-F63D-2A44-840B-B165B858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err="1"/>
              <a:t>Częśc</a:t>
            </a:r>
            <a:r>
              <a:rPr lang="pl-PL" dirty="0"/>
              <a:t> </a:t>
            </a:r>
            <a:r>
              <a:rPr lang="pl-PL" err="1"/>
              <a:t>sprzetowa</a:t>
            </a:r>
            <a:r>
              <a:rPr lang="pl-PL"/>
              <a:t> obejmuje :</a:t>
            </a:r>
          </a:p>
          <a:p>
            <a:pPr>
              <a:buFont typeface="Arial"/>
              <a:buChar char="•"/>
            </a:pPr>
            <a:r>
              <a:rPr lang="pl-PL" b="1" err="1">
                <a:ea typeface="+mn-lt"/>
                <a:cs typeface="+mn-lt"/>
              </a:rPr>
              <a:t>Arduino</a:t>
            </a:r>
            <a:r>
              <a:rPr lang="pl-PL" b="1">
                <a:ea typeface="+mn-lt"/>
                <a:cs typeface="+mn-lt"/>
              </a:rPr>
              <a:t> Uno lub Nano</a:t>
            </a:r>
            <a:r>
              <a:rPr lang="pl-PL">
                <a:ea typeface="+mn-lt"/>
                <a:cs typeface="+mn-lt"/>
              </a:rPr>
              <a:t> jako jednostkę sterującą,</a:t>
            </a:r>
            <a:endParaRPr lang="pl-PL"/>
          </a:p>
          <a:p>
            <a:pPr>
              <a:buFont typeface="Arial"/>
              <a:buChar char="•"/>
            </a:pPr>
            <a:r>
              <a:rPr lang="pl-PL" b="1">
                <a:ea typeface="+mn-lt"/>
                <a:cs typeface="+mn-lt"/>
              </a:rPr>
              <a:t>Czujnik czadu MQ-7</a:t>
            </a:r>
            <a:r>
              <a:rPr lang="pl-PL">
                <a:ea typeface="+mn-lt"/>
                <a:cs typeface="+mn-lt"/>
              </a:rPr>
              <a:t>, który analizuje poziom CO w powietrzu,</a:t>
            </a:r>
            <a:endParaRPr lang="pl-PL"/>
          </a:p>
          <a:p>
            <a:pPr>
              <a:buFont typeface="Arial"/>
              <a:buChar char="•"/>
            </a:pPr>
            <a:r>
              <a:rPr lang="pl-PL" b="1" dirty="0">
                <a:ea typeface="+mn-lt"/>
                <a:cs typeface="+mn-lt"/>
              </a:rPr>
              <a:t>Moduł Bluetooth ?</a:t>
            </a:r>
            <a:r>
              <a:rPr lang="pl-PL" dirty="0">
                <a:ea typeface="+mn-lt"/>
                <a:cs typeface="+mn-lt"/>
              </a:rPr>
              <a:t> który przesyła dane do aplikacji,</a:t>
            </a:r>
            <a:endParaRPr lang="pl-PL"/>
          </a:p>
          <a:p>
            <a:pPr>
              <a:buFont typeface="Arial"/>
              <a:buChar char="•"/>
            </a:pPr>
            <a:r>
              <a:rPr lang="pl-PL" b="1" dirty="0">
                <a:ea typeface="+mn-lt"/>
                <a:cs typeface="+mn-lt"/>
              </a:rPr>
              <a:t>diodę LED(opcjonalnie)</a:t>
            </a:r>
            <a:r>
              <a:rPr lang="pl-PL" dirty="0">
                <a:ea typeface="+mn-lt"/>
                <a:cs typeface="+mn-lt"/>
              </a:rPr>
              <a:t> do lokalnego ostrzegania,</a:t>
            </a:r>
            <a:endParaRPr lang="pl-PL" dirty="0"/>
          </a:p>
          <a:p>
            <a:pPr>
              <a:buFont typeface="Arial"/>
              <a:buChar char="•"/>
            </a:pPr>
            <a:r>
              <a:rPr lang="pl-PL" b="1">
                <a:ea typeface="+mn-lt"/>
                <a:cs typeface="+mn-lt"/>
              </a:rPr>
              <a:t>Zasilanie</a:t>
            </a:r>
            <a:r>
              <a:rPr lang="pl-PL">
                <a:ea typeface="+mn-lt"/>
                <a:cs typeface="+mn-lt"/>
              </a:rPr>
              <a:t> – system może działać na zasilaczu lub akumulatorze.</a:t>
            </a:r>
            <a:endParaRPr lang="pl-PL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48057B-8E38-E30F-6D25-80CA1427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7B4-E024-4373-B984-4BB0E9A91437}" type="datetime1">
              <a:t>03.03.2025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2B281BD-A0B6-C6B2-E558-5AA54D77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5F86F3-0EBB-6DD4-FC24-FFE85AB4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6DF015-317C-A8DE-830C-B5037592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programowa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2CFADE-30A3-B32A-9B18-07159D0C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l-PL" b="1" dirty="0">
                <a:ea typeface="+mn-lt"/>
                <a:cs typeface="+mn-lt"/>
              </a:rPr>
              <a:t>Część programowa</a:t>
            </a:r>
            <a:r>
              <a:rPr lang="pl-PL" dirty="0">
                <a:ea typeface="+mn-lt"/>
                <a:cs typeface="+mn-lt"/>
              </a:rPr>
              <a:t> obejmuje:</a:t>
            </a:r>
            <a:endParaRPr lang="pl-PL" dirty="0"/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Oprogramowanie </a:t>
            </a:r>
            <a:r>
              <a:rPr lang="pl-PL" dirty="0" err="1">
                <a:ea typeface="+mn-lt"/>
                <a:cs typeface="+mn-lt"/>
              </a:rPr>
              <a:t>Arduino</a:t>
            </a:r>
            <a:r>
              <a:rPr lang="pl-PL" dirty="0">
                <a:ea typeface="+mn-lt"/>
                <a:cs typeface="+mn-lt"/>
              </a:rPr>
              <a:t>, które odczytuje dane z czujnika i przesyła je do aplikacji.</a:t>
            </a:r>
            <a:endParaRPr lang="pl-PL" dirty="0"/>
          </a:p>
          <a:p>
            <a:pPr>
              <a:buFont typeface="Arial"/>
              <a:buChar char="•"/>
            </a:pPr>
            <a:r>
              <a:rPr lang="pl-PL" dirty="0">
                <a:ea typeface="+mn-lt"/>
                <a:cs typeface="+mn-lt"/>
              </a:rPr>
              <a:t>Aplikację mobilną, która wyświetla aktualne pomiary i wysyła powiadomienia w razie przekroczenia dopuszczalnego poziomu CO.</a:t>
            </a:r>
            <a:endParaRPr lang="pl-PL" dirty="0"/>
          </a:p>
          <a:p>
            <a:pPr>
              <a:buFont typeface="Arial"/>
              <a:buChar char="•"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5CE256-7C5D-E0D6-BF8B-D7A9DC1B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DF93-E62B-41ED-BC77-F18D8A842C1A}" type="datetime1">
              <a:t>03.03.2025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D7EE6D-D7BC-B660-4A90-9094A94A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89D8484-AAC2-CC2A-5AEA-D2A27DAB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6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3D5D97-583A-A176-EC43-91F9563F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C062A5-E1B3-3238-17CD-8F6795438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Projekt to </a:t>
            </a:r>
            <a:r>
              <a:rPr lang="pl-PL" b="1" dirty="0">
                <a:ea typeface="+mn-lt"/>
                <a:cs typeface="+mn-lt"/>
              </a:rPr>
              <a:t>system wykrywania czadu</a:t>
            </a:r>
            <a:r>
              <a:rPr lang="pl-PL" dirty="0">
                <a:ea typeface="+mn-lt"/>
                <a:cs typeface="+mn-lt"/>
              </a:rPr>
              <a:t>, który jest prosty w budowie, ekonomiczny i zwiększa bezpieczeństwo użytkownika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A075762-C393-36B1-466F-FA4E4218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CC99-813F-4C94-BD8B-B5396CBCB4C4}" type="datetime1">
              <a:t>03.03.2025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D43582-7EF9-69E3-8C6A-D0BEF68D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2E4052-4BEB-8B50-123C-8FAC55CA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1628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DylanVTI</vt:lpstr>
      <vt:lpstr>System do wykrywania czadu</vt:lpstr>
      <vt:lpstr>Uzasadnienie wyboru</vt:lpstr>
      <vt:lpstr>Projekt zakłada opracowanie urządzenia opartego na Arduino</vt:lpstr>
      <vt:lpstr>Struktura systemu</vt:lpstr>
      <vt:lpstr>Struktura programowa</vt:lpstr>
      <vt:lpstr>Podsumowanie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55</cp:revision>
  <dcterms:created xsi:type="dcterms:W3CDTF">2025-02-28T15:40:49Z</dcterms:created>
  <dcterms:modified xsi:type="dcterms:W3CDTF">2025-03-03T10:01:39Z</dcterms:modified>
</cp:coreProperties>
</file>