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1EE8-743D-48F4-9B3C-A2E99AD9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01D58A-87D9-4D72-A857-29BF430D2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AE501-A3CD-4076-9449-84C24452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8656F-DDB6-497E-BDB4-29FA0B2F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1871CA-375E-4C78-8D16-61EC0049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29382-00DD-4CF3-804C-A1EFDFF2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58CF3-8D80-4361-AE0D-B6ADAF97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6DF865-DE2E-4ED9-B243-19B7B2C3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4807F-CA69-49C9-9F25-2DBFC136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16F3E-DFF1-4330-AE88-55044761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CADAE3-1900-4E86-BEDD-8C49A4DD6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3DE74F-6537-4DCB-88CD-7BBCF45B5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04946-70E3-47E6-B90F-B71EFAEA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E0D10-2F88-4AE1-9098-96F74015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7C258-2DDC-4B45-B461-B69F78F8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E9539-3C37-41F8-94FE-7FCA13F5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03C4E-77B4-4AEB-A028-4D3072E7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6B978-6EF6-4C50-9D30-AA164B79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FB162-D3F7-4A0D-B2C8-4488275C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F3FA3-FC93-46FC-8EEC-3DB35CE5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2D1E2-DDE2-4261-A2A2-B3EA5CF5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946191-259C-4B43-B0BD-34AD3CC8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A2F48-6FCE-4D67-A779-722049BA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40E43-2647-4A88-BA6A-7CA00136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EFF16-070C-464C-BB30-83BD5DBF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513FF-0F4E-43F6-B682-B118DB62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2B9087-8CFC-4259-AF05-014555C09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B164B3-AAD9-462C-AD9E-D54783816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ECCCE5-A605-40D4-9108-CD45745A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87A95-51E6-4164-999B-49ECBBBF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F20B31-DE70-4686-B943-3C70A0E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7A10A-0F5B-4C6E-A5E9-B274E7A9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FA1E6-9808-41F7-A644-954AD0731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666045-C644-4504-B1D8-E65EAE4FD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6A41FE-7B32-4DF9-9233-D09B4EA4D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77D848-38F9-49FE-831A-70741A905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9798D-EEF6-4148-B17D-A173111D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287F67-DC03-48E8-878A-C3048CDA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A39BC3-7C1C-4C6A-8C77-32BF5FE5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27DA-7878-41A4-BB81-EBBA6B57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E74738-519B-4A4B-BF1A-95623F4D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14BA33-3AAC-43FB-87C8-D31FF431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CA9D40-C4C6-4739-B6CA-9554BA3B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EEC2A3-2B99-4C09-A0FA-677CBA42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F24C4B-B755-48AE-99EA-0C8462CD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29929A-9A30-4CF5-904D-B6601245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21BD3-3BDB-4533-B85E-51BA6997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BBE9C-5199-4C3E-8759-BCD1F986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8E091C-825F-4D00-8BF4-957060EF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90AAC3-B3B0-4417-85BD-5D425594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0D2EFF-06EA-4814-A69B-8A1A970C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2EBDE1-FFC4-4884-9F2E-CF3D83F0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72A90-C3C2-4A3E-8719-0AB5AEDB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FE774F-AB36-4CD7-94A6-BB15AFC64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7DEE89-C63D-4DFB-95DD-F361A0DF0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3C58C-804E-4A7C-9871-A652558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8CA1E8-76F9-40A7-AAEB-230DF582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586543-CC42-41B4-8146-94B1BD74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BB3559-9DF2-486C-BE8D-F6ECF641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29202E-2084-42E8-8CC2-AC05D294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A1DE8-DA1C-42C5-8FCC-0D3A2CA87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1ED1F-10C8-4E72-92F1-4E4161F1198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BDFAC-F741-4372-B29E-A25ACCD54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72864-FD00-477B-9C43-98F5767E4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E0BA-1FFF-49F1-8C96-CA4AB65FF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312D1-3306-41E4-8DC5-C7CFBE83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Direct3D </a:t>
            </a:r>
            <a:r>
              <a:rPr lang="de-DE" dirty="0" err="1"/>
              <a:t>EndScene</a:t>
            </a:r>
            <a:r>
              <a:rPr lang="de-DE" dirty="0"/>
              <a:t>() </a:t>
            </a:r>
            <a:r>
              <a:rPr lang="de-DE" dirty="0" err="1"/>
              <a:t>Hooking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8BA33-B9A0-4FAA-9854-E64397C7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EndScene</a:t>
            </a:r>
            <a:r>
              <a:rPr lang="de-DE" dirty="0"/>
              <a:t>()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game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rendering</a:t>
            </a:r>
            <a:endParaRPr lang="de-DE" dirty="0"/>
          </a:p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Intercept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and </a:t>
            </a:r>
            <a:r>
              <a:rPr lang="de-DE" dirty="0" err="1"/>
              <a:t>draw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EndScene</a:t>
            </a:r>
            <a:r>
              <a:rPr lang="de-DE" dirty="0"/>
              <a:t>()</a:t>
            </a:r>
          </a:p>
          <a:p>
            <a:r>
              <a:rPr lang="de-DE" dirty="0"/>
              <a:t>=&gt; Screen Overlays</a:t>
            </a:r>
          </a:p>
        </p:txBody>
      </p:sp>
    </p:spTree>
    <p:extLst>
      <p:ext uri="{BB962C8B-B14F-4D97-AF65-F5344CB8AC3E}">
        <p14:creationId xmlns:p14="http://schemas.microsoft.com/office/powerpoint/2010/main" val="34857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FDD117C-1B71-4B52-B02C-4EF86F92914B}"/>
              </a:ext>
            </a:extLst>
          </p:cNvPr>
          <p:cNvSpPr/>
          <p:nvPr/>
        </p:nvSpPr>
        <p:spPr>
          <a:xfrm>
            <a:off x="4423619" y="295126"/>
            <a:ext cx="3344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 err="1"/>
              <a:t>Putting</a:t>
            </a:r>
            <a:r>
              <a:rPr lang="de-DE" sz="3200" b="1" dirty="0"/>
              <a:t> </a:t>
            </a:r>
            <a:r>
              <a:rPr lang="de-DE" sz="3200" b="1" dirty="0" err="1"/>
              <a:t>it</a:t>
            </a:r>
            <a:r>
              <a:rPr lang="de-DE" sz="3200" b="1" dirty="0"/>
              <a:t> </a:t>
            </a:r>
            <a:r>
              <a:rPr lang="de-DE" sz="3200" b="1" dirty="0" err="1"/>
              <a:t>Together</a:t>
            </a:r>
            <a:endParaRPr lang="en-US" sz="3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F0BE285-0FA5-475D-9466-30D87F4DC040}"/>
              </a:ext>
            </a:extLst>
          </p:cNvPr>
          <p:cNvSpPr/>
          <p:nvPr/>
        </p:nvSpPr>
        <p:spPr>
          <a:xfrm>
            <a:off x="528384" y="879901"/>
            <a:ext cx="1054961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400" dirty="0"/>
              <a:t>Create </a:t>
            </a:r>
            <a:r>
              <a:rPr lang="de-DE" sz="2400" dirty="0" err="1"/>
              <a:t>injected</a:t>
            </a:r>
            <a:r>
              <a:rPr lang="de-DE" sz="2400" dirty="0"/>
              <a:t> DLL</a:t>
            </a:r>
          </a:p>
          <a:p>
            <a:r>
              <a:rPr lang="de-DE" sz="2400" dirty="0"/>
              <a:t>	- Hooks </a:t>
            </a:r>
            <a:r>
              <a:rPr lang="de-DE" sz="2400" dirty="0" err="1"/>
              <a:t>EndScene</a:t>
            </a:r>
            <a:r>
              <a:rPr lang="de-DE" sz="2400" dirty="0"/>
              <a:t>() on </a:t>
            </a:r>
            <a:r>
              <a:rPr lang="de-DE" sz="2400" dirty="0" err="1"/>
              <a:t>being</a:t>
            </a:r>
            <a:r>
              <a:rPr lang="de-DE" sz="2400" dirty="0"/>
              <a:t> </a:t>
            </a:r>
            <a:r>
              <a:rPr lang="de-DE" sz="2400" dirty="0" err="1"/>
              <a:t>loaded</a:t>
            </a:r>
            <a:endParaRPr lang="de-DE" sz="2400" dirty="0"/>
          </a:p>
          <a:p>
            <a:r>
              <a:rPr lang="de-DE" sz="2400" dirty="0"/>
              <a:t>	- </a:t>
            </a:r>
            <a:r>
              <a:rPr lang="de-DE" sz="2400" dirty="0" err="1"/>
              <a:t>Executes</a:t>
            </a:r>
            <a:r>
              <a:rPr lang="de-DE" sz="2400" dirty="0"/>
              <a:t> </a:t>
            </a:r>
            <a:r>
              <a:rPr lang="de-DE" sz="2400" dirty="0" err="1"/>
              <a:t>custom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DLL </a:t>
            </a:r>
            <a:r>
              <a:rPr lang="de-DE" sz="2400" dirty="0" err="1"/>
              <a:t>before</a:t>
            </a:r>
            <a:r>
              <a:rPr lang="de-DE" sz="2400" dirty="0"/>
              <a:t> </a:t>
            </a:r>
            <a:r>
              <a:rPr lang="de-DE" sz="2400" dirty="0" err="1"/>
              <a:t>calling</a:t>
            </a:r>
            <a:r>
              <a:rPr lang="de-DE" sz="2400" dirty="0"/>
              <a:t> original </a:t>
            </a:r>
            <a:r>
              <a:rPr lang="de-DE" sz="2400" dirty="0" err="1"/>
              <a:t>EndScene</a:t>
            </a:r>
            <a:r>
              <a:rPr lang="de-DE" sz="2400" dirty="0"/>
              <a:t>()</a:t>
            </a:r>
          </a:p>
          <a:p>
            <a:r>
              <a:rPr lang="de-DE" sz="2400" dirty="0"/>
              <a:t>	- Custom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draw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graphics</a:t>
            </a:r>
            <a:r>
              <a:rPr lang="de-DE" sz="2400" dirty="0"/>
              <a:t> </a:t>
            </a:r>
            <a:r>
              <a:rPr lang="de-DE" sz="2400" dirty="0" err="1"/>
              <a:t>elements</a:t>
            </a:r>
            <a:endParaRPr lang="de-DE" sz="2400" dirty="0"/>
          </a:p>
          <a:p>
            <a:r>
              <a:rPr lang="de-DE" sz="2400" dirty="0"/>
              <a:t>	- DLL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game </a:t>
            </a:r>
            <a:r>
              <a:rPr lang="de-DE" sz="2400" dirty="0" err="1"/>
              <a:t>memory</a:t>
            </a:r>
            <a:r>
              <a:rPr lang="de-DE" sz="2400" dirty="0"/>
              <a:t> </a:t>
            </a:r>
            <a:r>
              <a:rPr lang="de-DE" sz="2400" dirty="0" err="1"/>
              <a:t>freely</a:t>
            </a:r>
            <a:endParaRPr lang="de-DE" sz="2400" dirty="0"/>
          </a:p>
          <a:p>
            <a:r>
              <a:rPr lang="de-DE" sz="2400" dirty="0"/>
              <a:t>	=&gt; May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game and </a:t>
            </a:r>
            <a:r>
              <a:rPr lang="de-DE" sz="2400" dirty="0" err="1"/>
              <a:t>display</a:t>
            </a:r>
            <a:r>
              <a:rPr lang="de-DE" sz="2400" dirty="0"/>
              <a:t> </a:t>
            </a:r>
            <a:r>
              <a:rPr lang="de-DE" sz="2400" dirty="0" err="1"/>
              <a:t>them</a:t>
            </a:r>
            <a:r>
              <a:rPr lang="de-DE" sz="2400" dirty="0"/>
              <a:t> in </a:t>
            </a:r>
            <a:r>
              <a:rPr lang="de-DE" sz="2400" dirty="0" err="1"/>
              <a:t>overlay</a:t>
            </a:r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400" dirty="0"/>
              <a:t>Create DLL </a:t>
            </a:r>
            <a:r>
              <a:rPr lang="de-DE" sz="2400" dirty="0" err="1"/>
              <a:t>injector</a:t>
            </a:r>
            <a:endParaRPr lang="de-DE" sz="2400" dirty="0"/>
          </a:p>
          <a:p>
            <a:pPr marL="800100" lvl="1" indent="-342900">
              <a:buFontTx/>
              <a:buChar char="-"/>
            </a:pPr>
            <a:r>
              <a:rPr lang="de-DE" sz="2400" dirty="0"/>
              <a:t>Loads DLL </a:t>
            </a:r>
            <a:r>
              <a:rPr lang="de-DE" sz="2400" dirty="0" err="1"/>
              <a:t>into</a:t>
            </a:r>
            <a:r>
              <a:rPr lang="de-DE" sz="2400" dirty="0"/>
              <a:t> game</a:t>
            </a:r>
          </a:p>
          <a:p>
            <a:pPr marL="800100" lvl="1" indent="-342900">
              <a:buFontTx/>
              <a:buChar char="-"/>
            </a:pPr>
            <a:r>
              <a:rPr lang="de-DE" sz="2400" dirty="0"/>
              <a:t>Universal</a:t>
            </a:r>
          </a:p>
          <a:p>
            <a:pPr marL="342900" indent="-342900">
              <a:buFontTx/>
              <a:buChar char="-"/>
            </a:pPr>
            <a:r>
              <a:rPr lang="de-DE" sz="2400" dirty="0" err="1"/>
              <a:t>Uses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Direct3D Overlays:</a:t>
            </a:r>
          </a:p>
          <a:p>
            <a:pPr marL="800100" lvl="1" indent="-342900">
              <a:buFontTx/>
              <a:buChar char="-"/>
            </a:pPr>
            <a:r>
              <a:rPr lang="de-DE" sz="2400" dirty="0"/>
              <a:t>FPS Counters</a:t>
            </a:r>
          </a:p>
          <a:p>
            <a:pPr marL="800100" lvl="1" indent="-342900">
              <a:buFontTx/>
              <a:buChar char="-"/>
            </a:pPr>
            <a:r>
              <a:rPr lang="de-DE" sz="2400" dirty="0"/>
              <a:t>Status </a:t>
            </a:r>
            <a:r>
              <a:rPr lang="de-DE" sz="2400" dirty="0" err="1"/>
              <a:t>messages</a:t>
            </a:r>
            <a:r>
              <a:rPr lang="de-DE" sz="2400" dirty="0"/>
              <a:t> in </a:t>
            </a:r>
            <a:r>
              <a:rPr lang="de-DE" sz="2400" dirty="0" err="1"/>
              <a:t>games</a:t>
            </a:r>
            <a:endParaRPr lang="de-DE" sz="2400" dirty="0"/>
          </a:p>
          <a:p>
            <a:pPr marL="800100" lvl="1" indent="-342900">
              <a:buFontTx/>
              <a:buChar char="-"/>
            </a:pPr>
            <a:r>
              <a:rPr lang="de-DE" sz="2400" dirty="0"/>
              <a:t>Wallhacks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1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DE32F24-F527-462D-A85E-9E04BBB38C21}"/>
              </a:ext>
            </a:extLst>
          </p:cNvPr>
          <p:cNvSpPr/>
          <p:nvPr/>
        </p:nvSpPr>
        <p:spPr>
          <a:xfrm>
            <a:off x="4423619" y="295126"/>
            <a:ext cx="1501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/>
              <a:t>Sources</a:t>
            </a:r>
            <a:endParaRPr lang="en-US" sz="3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D92D1F9-0756-4ED7-952B-08C0ACFB5ECE}"/>
              </a:ext>
            </a:extLst>
          </p:cNvPr>
          <p:cNvSpPr/>
          <p:nvPr/>
        </p:nvSpPr>
        <p:spPr>
          <a:xfrm>
            <a:off x="1091413" y="1032412"/>
            <a:ext cx="946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https://www.unknowncheats.me/wiki/Direct3D:DirectX_9_EndScene_Midfunction_Hook_Example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020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1A64C9F-03BB-4BAC-9E6E-7C6D0E74DE74}"/>
              </a:ext>
            </a:extLst>
          </p:cNvPr>
          <p:cNvSpPr/>
          <p:nvPr/>
        </p:nvSpPr>
        <p:spPr>
          <a:xfrm>
            <a:off x="4563762" y="1342767"/>
            <a:ext cx="3311611" cy="102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Game </a:t>
            </a:r>
            <a:r>
              <a:rPr lang="de-DE" sz="2400" dirty="0" err="1"/>
              <a:t>Render</a:t>
            </a:r>
            <a:r>
              <a:rPr lang="de-DE" sz="2400" dirty="0"/>
              <a:t> Loop</a:t>
            </a:r>
            <a:endParaRPr lang="en-US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DEBF600-1D86-4362-824E-E974642FD71E}"/>
              </a:ext>
            </a:extLst>
          </p:cNvPr>
          <p:cNvSpPr/>
          <p:nvPr/>
        </p:nvSpPr>
        <p:spPr>
          <a:xfrm>
            <a:off x="4489627" y="4609069"/>
            <a:ext cx="3517552" cy="102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Direct3D </a:t>
            </a:r>
            <a:r>
              <a:rPr lang="de-DE" sz="2400" dirty="0" err="1"/>
              <a:t>EndScene</a:t>
            </a:r>
            <a:r>
              <a:rPr lang="de-DE" sz="2400" dirty="0"/>
              <a:t>()</a:t>
            </a:r>
          </a:p>
          <a:p>
            <a:pPr algn="ctr"/>
            <a:r>
              <a:rPr lang="de-DE" sz="2400" dirty="0" err="1"/>
              <a:t>Render</a:t>
            </a:r>
            <a:r>
              <a:rPr lang="de-DE" sz="2400" dirty="0"/>
              <a:t> </a:t>
            </a:r>
            <a:r>
              <a:rPr lang="de-DE" sz="2400" dirty="0" err="1"/>
              <a:t>graphics</a:t>
            </a:r>
            <a:r>
              <a:rPr lang="de-DE" sz="2400" dirty="0"/>
              <a:t> on screen</a:t>
            </a:r>
            <a:endParaRPr lang="en-US" sz="24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431009-605E-4083-A8E0-A44B952C0268}"/>
              </a:ext>
            </a:extLst>
          </p:cNvPr>
          <p:cNvCxnSpPr>
            <a:stCxn id="4" idx="2"/>
          </p:cNvCxnSpPr>
          <p:nvPr/>
        </p:nvCxnSpPr>
        <p:spPr>
          <a:xfrm flipH="1">
            <a:off x="6219567" y="2364259"/>
            <a:ext cx="1" cy="218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B1492C4-228B-4305-9BF8-4D2FA00556CF}"/>
              </a:ext>
            </a:extLst>
          </p:cNvPr>
          <p:cNvSpPr/>
          <p:nvPr/>
        </p:nvSpPr>
        <p:spPr>
          <a:xfrm>
            <a:off x="4341345" y="2744746"/>
            <a:ext cx="1878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Call</a:t>
            </a:r>
          </a:p>
          <a:p>
            <a:r>
              <a:rPr lang="de-DE" dirty="0" err="1"/>
              <a:t>When</a:t>
            </a:r>
            <a:r>
              <a:rPr lang="de-DE" dirty="0"/>
              <a:t> all </a:t>
            </a:r>
            <a:r>
              <a:rPr lang="de-DE" dirty="0" err="1"/>
              <a:t>graphics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drawn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BB0164-DAF6-45FB-8E91-F4B083327DE7}"/>
              </a:ext>
            </a:extLst>
          </p:cNvPr>
          <p:cNvSpPr/>
          <p:nvPr/>
        </p:nvSpPr>
        <p:spPr>
          <a:xfrm>
            <a:off x="4143382" y="364692"/>
            <a:ext cx="3905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/>
              <a:t>Normal </a:t>
            </a:r>
            <a:r>
              <a:rPr lang="de-DE" sz="3200" b="1" dirty="0" err="1"/>
              <a:t>EndScene</a:t>
            </a:r>
            <a:r>
              <a:rPr lang="de-DE" sz="3200" b="1" dirty="0"/>
              <a:t> Call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244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5690A3-0E99-491B-BFE2-82A26CCEB00E}"/>
              </a:ext>
            </a:extLst>
          </p:cNvPr>
          <p:cNvSpPr/>
          <p:nvPr/>
        </p:nvSpPr>
        <p:spPr>
          <a:xfrm>
            <a:off x="4431121" y="225634"/>
            <a:ext cx="332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 err="1"/>
              <a:t>EndScene</a:t>
            </a:r>
            <a:r>
              <a:rPr lang="de-DE" sz="3200" b="1" dirty="0"/>
              <a:t> </a:t>
            </a:r>
            <a:r>
              <a:rPr lang="de-DE" sz="3200" b="1" dirty="0" err="1"/>
              <a:t>Hooking</a:t>
            </a:r>
            <a:endParaRPr lang="en-US" sz="3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306D20A-344B-46BE-9443-13EDFCB0081C}"/>
              </a:ext>
            </a:extLst>
          </p:cNvPr>
          <p:cNvSpPr/>
          <p:nvPr/>
        </p:nvSpPr>
        <p:spPr>
          <a:xfrm>
            <a:off x="873209" y="1169773"/>
            <a:ext cx="3311611" cy="102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Game </a:t>
            </a:r>
            <a:r>
              <a:rPr lang="de-DE" sz="2400" dirty="0" err="1"/>
              <a:t>Render</a:t>
            </a:r>
            <a:r>
              <a:rPr lang="de-DE" sz="2400" dirty="0"/>
              <a:t> Loop</a:t>
            </a:r>
            <a:endParaRPr lang="en-US" sz="2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CD20918-5F3B-4B41-B052-EF4615D12C74}"/>
              </a:ext>
            </a:extLst>
          </p:cNvPr>
          <p:cNvSpPr/>
          <p:nvPr/>
        </p:nvSpPr>
        <p:spPr>
          <a:xfrm>
            <a:off x="667268" y="5177481"/>
            <a:ext cx="3517552" cy="102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Direct3D </a:t>
            </a:r>
            <a:r>
              <a:rPr lang="de-DE" sz="2400" dirty="0" err="1"/>
              <a:t>EndScene</a:t>
            </a:r>
            <a:r>
              <a:rPr lang="de-DE" sz="2400" dirty="0"/>
              <a:t>()</a:t>
            </a:r>
          </a:p>
          <a:p>
            <a:pPr algn="ctr"/>
            <a:r>
              <a:rPr lang="de-DE" sz="2400" dirty="0" err="1"/>
              <a:t>Render</a:t>
            </a:r>
            <a:r>
              <a:rPr lang="de-DE" sz="2400" dirty="0"/>
              <a:t> </a:t>
            </a:r>
            <a:r>
              <a:rPr lang="de-DE" sz="2400" dirty="0" err="1"/>
              <a:t>graphics</a:t>
            </a:r>
            <a:r>
              <a:rPr lang="de-DE" sz="2400" dirty="0"/>
              <a:t> on screen</a:t>
            </a:r>
            <a:endParaRPr lang="en-US" sz="2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BB70D7-6311-4194-AFB2-8F0DD15760F4}"/>
              </a:ext>
            </a:extLst>
          </p:cNvPr>
          <p:cNvSpPr/>
          <p:nvPr/>
        </p:nvSpPr>
        <p:spPr>
          <a:xfrm>
            <a:off x="5506992" y="2899718"/>
            <a:ext cx="3311611" cy="14684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Custom </a:t>
            </a:r>
            <a:r>
              <a:rPr lang="de-DE" sz="2400" b="1" dirty="0" err="1"/>
              <a:t>Function</a:t>
            </a:r>
            <a:endParaRPr lang="de-DE" sz="2400" b="1" dirty="0"/>
          </a:p>
          <a:p>
            <a:pPr algn="ctr"/>
            <a:r>
              <a:rPr lang="de-DE" sz="2400" dirty="0"/>
              <a:t>Can </a:t>
            </a:r>
            <a:r>
              <a:rPr lang="de-DE" sz="2400" dirty="0" err="1"/>
              <a:t>draw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elements</a:t>
            </a:r>
            <a:endParaRPr lang="en-US" sz="2400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C17521B3-FB6B-445D-98A3-B9340FF6FD2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4491680" y="228599"/>
            <a:ext cx="708453" cy="4633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15827990-AAAA-4CE8-B5FF-9ABC423FCD3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>
            <a:off x="4389782" y="2404464"/>
            <a:ext cx="809279" cy="4736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36732A6-977B-4AF5-B552-06E90DE20D69}"/>
              </a:ext>
            </a:extLst>
          </p:cNvPr>
          <p:cNvSpPr/>
          <p:nvPr/>
        </p:nvSpPr>
        <p:spPr>
          <a:xfrm>
            <a:off x="2751164" y="2255021"/>
            <a:ext cx="3585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redirect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en-US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931B54A-CD34-4EF1-A02E-B26D0B232095}"/>
              </a:ext>
            </a:extLst>
          </p:cNvPr>
          <p:cNvSpPr/>
          <p:nvPr/>
        </p:nvSpPr>
        <p:spPr>
          <a:xfrm>
            <a:off x="2426044" y="4431357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Call original </a:t>
            </a:r>
            <a:r>
              <a:rPr lang="de-DE" dirty="0" err="1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898045A-BAE3-48C9-9EBE-2A501CE7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2" y="907195"/>
            <a:ext cx="10439904" cy="5757629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965390D-06DD-4B8D-9373-024F587AC49A}"/>
              </a:ext>
            </a:extLst>
          </p:cNvPr>
          <p:cNvSpPr/>
          <p:nvPr/>
        </p:nvSpPr>
        <p:spPr>
          <a:xfrm>
            <a:off x="508182" y="328078"/>
            <a:ext cx="6610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EndScene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virtual </a:t>
            </a:r>
            <a:r>
              <a:rPr lang="de-DE" dirty="0" err="1"/>
              <a:t>member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b="1" dirty="0"/>
              <a:t>IDirect3DDevice9 </a:t>
            </a:r>
            <a:r>
              <a:rPr lang="en-US" dirty="0"/>
              <a:t>class</a:t>
            </a:r>
          </a:p>
          <a:p>
            <a:r>
              <a:rPr lang="de-DE" dirty="0"/>
              <a:t>=</a:t>
            </a:r>
            <a:r>
              <a:rPr lang="en-US" dirty="0"/>
              <a:t>&gt; Hook in virtual method table (VMT)</a:t>
            </a:r>
          </a:p>
        </p:txBody>
      </p:sp>
    </p:spTree>
    <p:extLst>
      <p:ext uri="{BB962C8B-B14F-4D97-AF65-F5344CB8AC3E}">
        <p14:creationId xmlns:p14="http://schemas.microsoft.com/office/powerpoint/2010/main" val="36290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26B08A9-2068-40AD-8C0A-AE26119C8D0A}"/>
              </a:ext>
            </a:extLst>
          </p:cNvPr>
          <p:cNvSpPr/>
          <p:nvPr/>
        </p:nvSpPr>
        <p:spPr>
          <a:xfrm>
            <a:off x="4991274" y="196334"/>
            <a:ext cx="220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Virtual Method Table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F91172-DF1D-4BC5-898E-3F71A751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4" y="565666"/>
            <a:ext cx="4846165" cy="17762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FD7A30C-4D9E-40A9-A6B0-D51AF154ACCC}"/>
              </a:ext>
            </a:extLst>
          </p:cNvPr>
          <p:cNvSpPr/>
          <p:nvPr/>
        </p:nvSpPr>
        <p:spPr>
          <a:xfrm>
            <a:off x="286404" y="2484782"/>
            <a:ext cx="921951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Hooking</a:t>
            </a:r>
            <a:r>
              <a:rPr lang="de-DE" b="1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Find VMT in RAM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/“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“)</a:t>
            </a:r>
          </a:p>
          <a:p>
            <a:pPr marL="285750" indent="-285750">
              <a:buFontTx/>
              <a:buChar char="-"/>
            </a:pPr>
            <a:r>
              <a:rPr lang="de-DE" dirty="0"/>
              <a:t>Find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EndScene</a:t>
            </a:r>
            <a:r>
              <a:rPr lang="de-DE" dirty="0"/>
              <a:t>() </a:t>
            </a:r>
            <a:r>
              <a:rPr lang="de-DE" dirty="0" err="1"/>
              <a:t>entry</a:t>
            </a:r>
            <a:r>
              <a:rPr lang="de-DE" dirty="0"/>
              <a:t> (</a:t>
            </a:r>
            <a:r>
              <a:rPr lang="de-DE" dirty="0">
                <a:solidFill>
                  <a:srgbClr val="FF0000"/>
                </a:solidFill>
              </a:rPr>
              <a:t>0x10044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). Just 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VMT </a:t>
            </a:r>
            <a:r>
              <a:rPr lang="de-DE" dirty="0" err="1"/>
              <a:t>start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Back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4 </a:t>
            </a:r>
            <a:r>
              <a:rPr lang="de-DE" dirty="0" err="1"/>
              <a:t>bytes</a:t>
            </a:r>
            <a:r>
              <a:rPr lang="de-DE" dirty="0"/>
              <a:t> 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(</a:t>
            </a:r>
            <a:r>
              <a:rPr lang="de-DE" dirty="0">
                <a:solidFill>
                  <a:schemeClr val="accent6"/>
                </a:solidFill>
              </a:rPr>
              <a:t>0x20200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).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These 4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EndScene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Overwrite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4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(0x100000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1B63AB-546C-46D6-83F6-43287F95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4" y="4345212"/>
            <a:ext cx="4846165" cy="15277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8CC8E01-5636-499F-BFFC-5E461CB3C8FD}"/>
              </a:ext>
            </a:extLst>
          </p:cNvPr>
          <p:cNvSpPr/>
          <p:nvPr/>
        </p:nvSpPr>
        <p:spPr>
          <a:xfrm>
            <a:off x="286403" y="6007205"/>
            <a:ext cx="643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=&gt; </a:t>
            </a:r>
            <a:r>
              <a:rPr lang="de-DE" b="1" dirty="0" err="1"/>
              <a:t>When</a:t>
            </a:r>
            <a:r>
              <a:rPr lang="de-DE" b="1" dirty="0"/>
              <a:t> game </a:t>
            </a:r>
            <a:r>
              <a:rPr lang="de-DE" b="1" dirty="0" err="1"/>
              <a:t>calls</a:t>
            </a:r>
            <a:r>
              <a:rPr lang="de-DE" b="1" dirty="0"/>
              <a:t> </a:t>
            </a:r>
            <a:r>
              <a:rPr lang="de-DE" b="1" dirty="0" err="1"/>
              <a:t>EndScene</a:t>
            </a:r>
            <a:r>
              <a:rPr lang="de-DE" b="1" dirty="0"/>
              <a:t>(), </a:t>
            </a:r>
            <a:r>
              <a:rPr lang="de-DE" b="1" dirty="0" err="1"/>
              <a:t>it</a:t>
            </a:r>
            <a:r>
              <a:rPr lang="de-DE" b="1" dirty="0"/>
              <a:t> </a:t>
            </a:r>
            <a:r>
              <a:rPr lang="de-DE" b="1" dirty="0" err="1"/>
              <a:t>now</a:t>
            </a:r>
            <a:r>
              <a:rPr lang="de-DE" b="1" dirty="0"/>
              <a:t> </a:t>
            </a:r>
            <a:r>
              <a:rPr lang="de-DE" b="1" dirty="0" err="1"/>
              <a:t>calls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custom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0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7D6BDA0-8C81-46F3-BE97-328F89871FBC}"/>
              </a:ext>
            </a:extLst>
          </p:cNvPr>
          <p:cNvSpPr/>
          <p:nvPr/>
        </p:nvSpPr>
        <p:spPr>
          <a:xfrm>
            <a:off x="4991274" y="179859"/>
            <a:ext cx="3051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/>
              <a:t>Custom </a:t>
            </a:r>
            <a:r>
              <a:rPr lang="de-DE" sz="3200" b="1" dirty="0" err="1"/>
              <a:t>Function</a:t>
            </a:r>
            <a:endParaRPr lang="en-US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7E774E-BAEF-4871-9DC9-228AE0D0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7502"/>
            <a:ext cx="1021492" cy="76254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2C6792B-A0B8-4AA4-A770-23FEE9866AA3}"/>
              </a:ext>
            </a:extLst>
          </p:cNvPr>
          <p:cNvSpPr/>
          <p:nvPr/>
        </p:nvSpPr>
        <p:spPr>
          <a:xfrm>
            <a:off x="835285" y="656977"/>
            <a:ext cx="80574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whenever</a:t>
            </a:r>
            <a:r>
              <a:rPr lang="de-DE" dirty="0"/>
              <a:t> </a:t>
            </a:r>
            <a:r>
              <a:rPr lang="de-DE" dirty="0" err="1"/>
              <a:t>EndScene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</a:t>
            </a:r>
          </a:p>
          <a:p>
            <a:pPr marL="285750" indent="-285750">
              <a:buFontTx/>
              <a:buChar char="-"/>
            </a:pPr>
            <a:r>
              <a:rPr lang="de-DE" dirty="0"/>
              <a:t>Custom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draw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, e.g.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/>
              <a:t>LPD3DXFONT-&gt;</a:t>
            </a:r>
            <a:r>
              <a:rPr lang="en-US" dirty="0" err="1"/>
              <a:t>DrawText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de-DE" dirty="0"/>
              <a:t>E</a:t>
            </a:r>
            <a:r>
              <a:rPr lang="en-US" dirty="0" err="1"/>
              <a:t>lements</a:t>
            </a:r>
            <a:r>
              <a:rPr lang="en-US" dirty="0"/>
              <a:t> act like part of the game</a:t>
            </a:r>
          </a:p>
          <a:p>
            <a:pPr marL="285750" indent="-285750">
              <a:buFontTx/>
              <a:buChar char="-"/>
            </a:pPr>
            <a:r>
              <a:rPr lang="de-DE" dirty="0"/>
              <a:t>Time </a:t>
            </a:r>
            <a:r>
              <a:rPr lang="de-DE" dirty="0" err="1"/>
              <a:t>between</a:t>
            </a:r>
            <a:r>
              <a:rPr lang="de-DE" dirty="0"/>
              <a:t> 2 </a:t>
            </a:r>
            <a:r>
              <a:rPr lang="de-DE" dirty="0" err="1"/>
              <a:t>calls</a:t>
            </a:r>
            <a:r>
              <a:rPr lang="de-DE" dirty="0"/>
              <a:t> = time </a:t>
            </a:r>
            <a:r>
              <a:rPr lang="de-DE" dirty="0" err="1"/>
              <a:t>between</a:t>
            </a:r>
            <a:r>
              <a:rPr lang="de-DE" dirty="0"/>
              <a:t> 2 </a:t>
            </a:r>
            <a:r>
              <a:rPr lang="de-DE" dirty="0" err="1"/>
              <a:t>frames</a:t>
            </a:r>
            <a:r>
              <a:rPr lang="de-DE" dirty="0"/>
              <a:t> =&gt; FPS </a:t>
            </a:r>
            <a:r>
              <a:rPr lang="de-DE" dirty="0" err="1"/>
              <a:t>counter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M</a:t>
            </a:r>
            <a:r>
              <a:rPr lang="en-US" dirty="0" err="1"/>
              <a:t>ust</a:t>
            </a:r>
            <a:r>
              <a:rPr lang="en-US" dirty="0"/>
              <a:t> call original </a:t>
            </a:r>
            <a:r>
              <a:rPr lang="en-US" dirty="0" err="1"/>
              <a:t>EndScene</a:t>
            </a:r>
            <a:r>
              <a:rPr lang="en-US" dirty="0"/>
              <a:t> when the function is finished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686A7FC-7E90-4C0C-AB9F-77981F1D3FCE}"/>
              </a:ext>
            </a:extLst>
          </p:cNvPr>
          <p:cNvSpPr/>
          <p:nvPr/>
        </p:nvSpPr>
        <p:spPr>
          <a:xfrm>
            <a:off x="835285" y="2219994"/>
            <a:ext cx="7715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Stack and CPU </a:t>
            </a:r>
            <a:r>
              <a:rPr lang="de-DE" dirty="0" err="1"/>
              <a:t>registers</a:t>
            </a:r>
            <a:r>
              <a:rPr lang="de-DE" dirty="0"/>
              <a:t> + </a:t>
            </a:r>
            <a:r>
              <a:rPr lang="de-DE" dirty="0" err="1"/>
              <a:t>flags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in original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34D240-9717-4BE9-BF01-C2E8F829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88" y="2800047"/>
            <a:ext cx="5167611" cy="375757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93B269C-66AE-450F-83E9-C0A086C73F48}"/>
              </a:ext>
            </a:extLst>
          </p:cNvPr>
          <p:cNvSpPr/>
          <p:nvPr/>
        </p:nvSpPr>
        <p:spPr>
          <a:xfrm>
            <a:off x="4109749" y="2957127"/>
            <a:ext cx="6477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Naked</a:t>
            </a:r>
            <a:r>
              <a:rPr lang="de-DE" dirty="0"/>
              <a:t>“ </a:t>
            </a:r>
            <a:r>
              <a:rPr lang="de-DE" dirty="0" err="1"/>
              <a:t>function</a:t>
            </a:r>
            <a:r>
              <a:rPr lang="de-DE" dirty="0"/>
              <a:t> =&gt; Compiler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/</a:t>
            </a:r>
            <a:r>
              <a:rPr lang="de-DE" dirty="0" err="1"/>
              <a:t>exit</a:t>
            </a:r>
            <a:r>
              <a:rPr lang="de-DE" dirty="0"/>
              <a:t> code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17F7B90-B6CF-4B4A-8BA9-4B7E33208D09}"/>
              </a:ext>
            </a:extLst>
          </p:cNvPr>
          <p:cNvSpPr/>
          <p:nvPr/>
        </p:nvSpPr>
        <p:spPr>
          <a:xfrm>
            <a:off x="4109750" y="4309503"/>
            <a:ext cx="3797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D3D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drawing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stack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F62E46B-A363-4E73-9668-595659F72AAC}"/>
              </a:ext>
            </a:extLst>
          </p:cNvPr>
          <p:cNvSpPr/>
          <p:nvPr/>
        </p:nvSpPr>
        <p:spPr>
          <a:xfrm>
            <a:off x="4109749" y="3897243"/>
            <a:ext cx="355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Store CPU </a:t>
            </a:r>
            <a:r>
              <a:rPr lang="de-DE" dirty="0" err="1"/>
              <a:t>registers</a:t>
            </a:r>
            <a:r>
              <a:rPr lang="de-DE" dirty="0"/>
              <a:t> + </a:t>
            </a:r>
            <a:r>
              <a:rPr lang="de-DE" dirty="0" err="1"/>
              <a:t>flags</a:t>
            </a:r>
            <a:r>
              <a:rPr lang="de-DE" dirty="0"/>
              <a:t> on </a:t>
            </a:r>
            <a:r>
              <a:rPr lang="de-DE" dirty="0" err="1"/>
              <a:t>stack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4BCB4E-2671-4EFB-B71C-AAA1D954B2BC}"/>
              </a:ext>
            </a:extLst>
          </p:cNvPr>
          <p:cNvSpPr/>
          <p:nvPr/>
        </p:nvSpPr>
        <p:spPr>
          <a:xfrm>
            <a:off x="4109749" y="4926277"/>
            <a:ext cx="290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Call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D98B8B6-0E1E-49DE-913C-5680DE4B036D}"/>
              </a:ext>
            </a:extLst>
          </p:cNvPr>
          <p:cNvSpPr/>
          <p:nvPr/>
        </p:nvSpPr>
        <p:spPr>
          <a:xfrm>
            <a:off x="4119425" y="5727959"/>
            <a:ext cx="3092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Restore original </a:t>
            </a:r>
            <a:r>
              <a:rPr lang="de-DE" dirty="0" err="1"/>
              <a:t>stack+registers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7E74665-5D02-49CB-B62D-051AD4974CF5}"/>
              </a:ext>
            </a:extLst>
          </p:cNvPr>
          <p:cNvSpPr/>
          <p:nvPr/>
        </p:nvSpPr>
        <p:spPr>
          <a:xfrm>
            <a:off x="4119425" y="6045048"/>
            <a:ext cx="7323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Jump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EndScene</a:t>
            </a:r>
            <a:r>
              <a:rPr lang="de-DE" dirty="0"/>
              <a:t>() (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backed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>
                <a:solidFill>
                  <a:schemeClr val="accent6"/>
                </a:solidFill>
              </a:rPr>
              <a:t>0x20200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4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C2D5CF7-F0A4-44AA-AABD-7D26FDFC464E}"/>
              </a:ext>
            </a:extLst>
          </p:cNvPr>
          <p:cNvSpPr/>
          <p:nvPr/>
        </p:nvSpPr>
        <p:spPr>
          <a:xfrm>
            <a:off x="4724855" y="253999"/>
            <a:ext cx="4840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err="1"/>
              <a:t>Secondary</a:t>
            </a:r>
            <a:r>
              <a:rPr lang="de-DE" sz="3200" dirty="0"/>
              <a:t> Custom </a:t>
            </a:r>
            <a:r>
              <a:rPr lang="de-DE" sz="3200" dirty="0" err="1"/>
              <a:t>Function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4733752-8E21-4CCC-ACFD-6EC926B14B1B}"/>
              </a:ext>
            </a:extLst>
          </p:cNvPr>
          <p:cNvSpPr/>
          <p:nvPr/>
        </p:nvSpPr>
        <p:spPr>
          <a:xfrm>
            <a:off x="511201" y="623331"/>
            <a:ext cx="3284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hook </a:t>
            </a: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drawing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1A5627-6A93-427F-869D-029D4B91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01" y="1532495"/>
            <a:ext cx="8715177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AA3CEFD-AF3B-4FA9-BE34-CA796E74F90B}"/>
              </a:ext>
            </a:extLst>
          </p:cNvPr>
          <p:cNvSpPr/>
          <p:nvPr/>
        </p:nvSpPr>
        <p:spPr>
          <a:xfrm>
            <a:off x="3364611" y="319840"/>
            <a:ext cx="5462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/>
              <a:t>DLL </a:t>
            </a:r>
            <a:r>
              <a:rPr lang="de-DE" sz="3200" b="1" dirty="0" err="1"/>
              <a:t>Injection</a:t>
            </a:r>
            <a:r>
              <a:rPr lang="de-DE" sz="3200" b="1" dirty="0"/>
              <a:t> – Quick </a:t>
            </a:r>
            <a:r>
              <a:rPr lang="de-DE" sz="3200" b="1" dirty="0" err="1"/>
              <a:t>Overview</a:t>
            </a:r>
            <a:endParaRPr lang="en-US" sz="3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372C9C3-FFB8-44F6-8AAD-9F6E9511A859}"/>
              </a:ext>
            </a:extLst>
          </p:cNvPr>
          <p:cNvSpPr/>
          <p:nvPr/>
        </p:nvSpPr>
        <p:spPr>
          <a:xfrm>
            <a:off x="4669573" y="1181184"/>
            <a:ext cx="60447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Place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DLL </a:t>
            </a:r>
            <a:r>
              <a:rPr lang="de-DE" dirty="0" err="1"/>
              <a:t>acts</a:t>
            </a:r>
            <a:r>
              <a:rPr lang="de-DE" dirty="0"/>
              <a:t> like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; same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/>
              <a:t>DLLMain</a:t>
            </a:r>
            <a:r>
              <a:rPr lang="de-DE" dirty="0"/>
              <a:t>()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=&gt; Hook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sz="2400" b="1" dirty="0" err="1"/>
              <a:t>How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load</a:t>
            </a:r>
            <a:r>
              <a:rPr lang="de-DE" sz="2400" b="1" dirty="0"/>
              <a:t> DLL </a:t>
            </a:r>
            <a:r>
              <a:rPr lang="de-DE" sz="2400" b="1" dirty="0" err="1"/>
              <a:t>into</a:t>
            </a:r>
            <a:r>
              <a:rPr lang="de-DE" sz="2400" b="1" dirty="0"/>
              <a:t> game???</a:t>
            </a:r>
            <a:endParaRPr lang="en-US" sz="2400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F1496D1-1256-42BF-B6A6-CC75F6BBDD8B}"/>
              </a:ext>
            </a:extLst>
          </p:cNvPr>
          <p:cNvSpPr/>
          <p:nvPr/>
        </p:nvSpPr>
        <p:spPr>
          <a:xfrm>
            <a:off x="292440" y="1301237"/>
            <a:ext cx="3513440" cy="1237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Custom </a:t>
            </a:r>
            <a:r>
              <a:rPr lang="de-DE" sz="2400" b="1" dirty="0" err="1"/>
              <a:t>Function</a:t>
            </a:r>
            <a:endParaRPr lang="de-DE" sz="2400" b="1" dirty="0"/>
          </a:p>
          <a:p>
            <a:pPr algn="ctr"/>
            <a:r>
              <a:rPr lang="de-DE" sz="2400" dirty="0"/>
              <a:t>Can </a:t>
            </a:r>
            <a:r>
              <a:rPr lang="de-DE" sz="2400" dirty="0" err="1"/>
              <a:t>draw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elements</a:t>
            </a:r>
            <a:endParaRPr lang="en-US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3FF618-105C-47F7-8894-FB7B4C37863B}"/>
              </a:ext>
            </a:extLst>
          </p:cNvPr>
          <p:cNvSpPr/>
          <p:nvPr/>
        </p:nvSpPr>
        <p:spPr>
          <a:xfrm>
            <a:off x="4655541" y="3614714"/>
            <a:ext cx="2880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/>
              <a:t>=&gt; DLL </a:t>
            </a:r>
            <a:r>
              <a:rPr lang="de-DE" sz="3200" b="1" dirty="0" err="1"/>
              <a:t>Injection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026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AF8F4AF-DC9D-40A0-A684-2A0877ECC8FA}"/>
              </a:ext>
            </a:extLst>
          </p:cNvPr>
          <p:cNvSpPr/>
          <p:nvPr/>
        </p:nvSpPr>
        <p:spPr>
          <a:xfrm>
            <a:off x="4907213" y="295126"/>
            <a:ext cx="2377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dirty="0"/>
              <a:t>DLL </a:t>
            </a:r>
            <a:r>
              <a:rPr lang="de-DE" sz="3200" b="1" dirty="0" err="1"/>
              <a:t>Injection</a:t>
            </a:r>
            <a:endParaRPr lang="en-US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9F31DA-0C4A-4AE8-A322-409C5C5C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5" y="3757597"/>
            <a:ext cx="11491784" cy="28073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6BF99ED-8B1F-4240-B5C7-F12B219F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8" y="819372"/>
            <a:ext cx="7027648" cy="274877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FD0A6E4-7E24-4008-AA80-772DBB26C6CA}"/>
              </a:ext>
            </a:extLst>
          </p:cNvPr>
          <p:cNvSpPr/>
          <p:nvPr/>
        </p:nvSpPr>
        <p:spPr>
          <a:xfrm>
            <a:off x="8015416" y="1036270"/>
            <a:ext cx="3369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accent6"/>
                </a:solidFill>
              </a:rPr>
              <a:t>Make</a:t>
            </a:r>
            <a:r>
              <a:rPr lang="de-DE" dirty="0">
                <a:solidFill>
                  <a:schemeClr val="accent6"/>
                </a:solidFill>
              </a:rPr>
              <a:t> game </a:t>
            </a:r>
            <a:r>
              <a:rPr lang="de-DE" dirty="0" err="1">
                <a:solidFill>
                  <a:schemeClr val="accent6"/>
                </a:solidFill>
              </a:rPr>
              <a:t>load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the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hooking</a:t>
            </a:r>
            <a:r>
              <a:rPr lang="de-DE" dirty="0">
                <a:solidFill>
                  <a:schemeClr val="accent6"/>
                </a:solidFill>
              </a:rPr>
              <a:t> DLL via </a:t>
            </a:r>
            <a:r>
              <a:rPr lang="de-DE" dirty="0" err="1">
                <a:solidFill>
                  <a:schemeClr val="accent6"/>
                </a:solidFill>
              </a:rPr>
              <a:t>LoadLibrary</a:t>
            </a:r>
            <a:r>
              <a:rPr lang="de-DE" dirty="0">
                <a:solidFill>
                  <a:schemeClr val="accent6"/>
                </a:solidFill>
              </a:rPr>
              <a:t>()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4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Breitbild</PresentationFormat>
  <Paragraphs>71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</vt:lpstr>
      <vt:lpstr>Direct3D EndScene() Hooking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73</cp:revision>
  <dcterms:created xsi:type="dcterms:W3CDTF">2018-08-08T11:26:38Z</dcterms:created>
  <dcterms:modified xsi:type="dcterms:W3CDTF">2018-08-08T20:23:10Z</dcterms:modified>
</cp:coreProperties>
</file>