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2321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F/D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9566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M/W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66648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E/M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0583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D/E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596640" y="1245235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GRF</a:t>
            </a:r>
            <a:endParaRPr lang="en-US" altLang="zh-CN"/>
          </a:p>
        </p:txBody>
      </p:sp>
      <p:sp>
        <p:nvSpPr>
          <p:cNvPr id="9" name="流程图: 手动输入 8"/>
          <p:cNvSpPr/>
          <p:nvPr/>
        </p:nvSpPr>
        <p:spPr>
          <a:xfrm>
            <a:off x="4157345" y="3126105"/>
            <a:ext cx="778510" cy="40767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68495" y="4509135"/>
            <a:ext cx="11912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PCCAL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677670" y="1133475"/>
            <a:ext cx="721995" cy="108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968375" y="1371600"/>
            <a:ext cx="448945" cy="6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PC</a:t>
            </a:r>
            <a:endParaRPr lang="en-US" altLang="zh-CN" sz="1400"/>
          </a:p>
        </p:txBody>
      </p:sp>
      <p:sp>
        <p:nvSpPr>
          <p:cNvPr id="16" name="梯形 15"/>
          <p:cNvSpPr/>
          <p:nvPr/>
        </p:nvSpPr>
        <p:spPr>
          <a:xfrm rot="5400000">
            <a:off x="277495" y="1613535"/>
            <a:ext cx="716280" cy="16129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5400000">
            <a:off x="1699260" y="3471545"/>
            <a:ext cx="974725" cy="42545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1" name="等腰三角形 20"/>
          <p:cNvSpPr/>
          <p:nvPr/>
        </p:nvSpPr>
        <p:spPr>
          <a:xfrm rot="5400000">
            <a:off x="1952625" y="3589020"/>
            <a:ext cx="209550" cy="1917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梯形 21"/>
          <p:cNvSpPr/>
          <p:nvPr/>
        </p:nvSpPr>
        <p:spPr>
          <a:xfrm rot="5400000">
            <a:off x="6811645" y="1729105"/>
            <a:ext cx="1736725" cy="686435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ALU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等腰三角形 22"/>
          <p:cNvSpPr/>
          <p:nvPr/>
        </p:nvSpPr>
        <p:spPr>
          <a:xfrm rot="5400000">
            <a:off x="7292975" y="1934845"/>
            <a:ext cx="330835" cy="27495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梯形 25"/>
          <p:cNvSpPr/>
          <p:nvPr/>
        </p:nvSpPr>
        <p:spPr>
          <a:xfrm rot="5400000">
            <a:off x="1699260" y="4504690"/>
            <a:ext cx="974725" cy="42545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7" name="等腰三角形 26"/>
          <p:cNvSpPr/>
          <p:nvPr/>
        </p:nvSpPr>
        <p:spPr>
          <a:xfrm rot="5400000">
            <a:off x="1952625" y="4622165"/>
            <a:ext cx="209550" cy="1917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78975" y="1934845"/>
            <a:ext cx="1123950" cy="1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29" name="梯形 28"/>
          <p:cNvSpPr/>
          <p:nvPr/>
        </p:nvSpPr>
        <p:spPr>
          <a:xfrm rot="5400000">
            <a:off x="10476230" y="2569210"/>
            <a:ext cx="2540635" cy="28448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597150" y="95504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159125" y="955040"/>
            <a:ext cx="284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38570" y="955040"/>
            <a:ext cx="23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7150" y="955040"/>
            <a:ext cx="0" cy="73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399665" y="1693545"/>
            <a:ext cx="20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417320" y="169291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16280" y="169418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07490" y="1694180"/>
            <a:ext cx="0" cy="27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07490" y="3385820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05585" y="4424680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745615" y="397510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15110" y="3791585"/>
            <a:ext cx="32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8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745615" y="500634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15110" y="4822825"/>
            <a:ext cx="32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4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391410" y="3684905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391410" y="4718050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597785" y="4718050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19735" y="5474335"/>
            <a:ext cx="217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19735" y="1441450"/>
            <a:ext cx="635" cy="40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15925" y="1441450"/>
            <a:ext cx="14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661025" y="5113655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767705" y="5111115"/>
            <a:ext cx="0" cy="9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13055" y="6035040"/>
            <a:ext cx="54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07975" y="1626870"/>
            <a:ext cx="0" cy="44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299085" y="162687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659755" y="4750435"/>
            <a:ext cx="2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894070" y="4750435"/>
            <a:ext cx="0" cy="139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96215" y="6140450"/>
            <a:ext cx="56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208280" y="1788160"/>
            <a:ext cx="0" cy="433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97485" y="1789430"/>
            <a:ext cx="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梯形 67"/>
          <p:cNvSpPr/>
          <p:nvPr/>
        </p:nvSpPr>
        <p:spPr>
          <a:xfrm rot="5400000">
            <a:off x="4942840" y="1385570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4861560" y="136969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梯形 70"/>
          <p:cNvSpPr/>
          <p:nvPr/>
        </p:nvSpPr>
        <p:spPr>
          <a:xfrm rot="5400000">
            <a:off x="4942840" y="2292350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4861560" y="226250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238750" y="2372995"/>
            <a:ext cx="75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8030845" y="2072640"/>
            <a:ext cx="64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8999220" y="2072640"/>
            <a:ext cx="5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梯形 75"/>
          <p:cNvSpPr/>
          <p:nvPr/>
        </p:nvSpPr>
        <p:spPr>
          <a:xfrm rot="5400000">
            <a:off x="6763385" y="2534920"/>
            <a:ext cx="589280" cy="149225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7132955" y="260985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梯形 77"/>
          <p:cNvSpPr/>
          <p:nvPr/>
        </p:nvSpPr>
        <p:spPr>
          <a:xfrm rot="5400000">
            <a:off x="6435725" y="2389505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6731635" y="247015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6350635" y="237299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3662680" y="423037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935855" y="3329940"/>
            <a:ext cx="1065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338570" y="3336925"/>
            <a:ext cx="233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727825" y="276098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6727825" y="276733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梯形 85"/>
          <p:cNvSpPr/>
          <p:nvPr/>
        </p:nvSpPr>
        <p:spPr>
          <a:xfrm rot="5400000">
            <a:off x="6431915" y="1492250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6346825" y="147574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6727825" y="1572895"/>
            <a:ext cx="61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814820" y="2470150"/>
            <a:ext cx="0" cy="59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6814820" y="3048635"/>
            <a:ext cx="185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9015730" y="333756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3157220" y="3684905"/>
            <a:ext cx="284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333490" y="3684270"/>
            <a:ext cx="233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9015730" y="368427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9011285" y="95504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5238115" y="1466215"/>
            <a:ext cx="75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3157220" y="4718050"/>
            <a:ext cx="131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157220" y="5113655"/>
            <a:ext cx="131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5400000" flipV="1">
            <a:off x="4284280" y="3440495"/>
            <a:ext cx="213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 flipV="1">
            <a:off x="4052295" y="2986680"/>
            <a:ext cx="304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5400000" flipV="1">
            <a:off x="4544430" y="3922025"/>
            <a:ext cx="11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梯形 109"/>
          <p:cNvSpPr/>
          <p:nvPr/>
        </p:nvSpPr>
        <p:spPr>
          <a:xfrm rot="5400000">
            <a:off x="3599815" y="4067175"/>
            <a:ext cx="716280" cy="16129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3152140" y="3921760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3157220" y="4073525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3353435" y="4037965"/>
            <a:ext cx="52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31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041140" y="4147820"/>
            <a:ext cx="19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333490" y="4147820"/>
            <a:ext cx="233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9015730" y="414782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10702925" y="2213610"/>
            <a:ext cx="28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3157220" y="3385820"/>
            <a:ext cx="99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203055" y="1707515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215120" y="1712595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1340465" y="1712595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11340465" y="2213610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11340465" y="3337560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11340465" y="3684905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889105" y="2711450"/>
            <a:ext cx="2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2105005" y="2698115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V="1">
            <a:off x="3300095" y="5925820"/>
            <a:ext cx="88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3146425" y="1441450"/>
            <a:ext cx="45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159125" y="1638935"/>
            <a:ext cx="45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300095" y="2315210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3290570" y="2315210"/>
            <a:ext cx="31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340465" y="414782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1520170" y="4159885"/>
            <a:ext cx="0" cy="16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3408680" y="5815965"/>
            <a:ext cx="81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410585" y="2129790"/>
            <a:ext cx="0" cy="36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410585" y="2129790"/>
            <a:ext cx="1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400040" y="677545"/>
            <a:ext cx="0" cy="7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109855" y="677545"/>
            <a:ext cx="5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121920" y="677545"/>
            <a:ext cx="0" cy="1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21920" y="1946910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梯形 145"/>
          <p:cNvSpPr/>
          <p:nvPr/>
        </p:nvSpPr>
        <p:spPr>
          <a:xfrm rot="5400000">
            <a:off x="9080500" y="2832735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 flipV="1">
            <a:off x="8995410" y="281622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9376410" y="291338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3195955" y="1170940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rs</a:t>
            </a:r>
            <a:endParaRPr lang="en-US" altLang="zh-CN" sz="1400"/>
          </a:p>
        </p:txBody>
      </p:sp>
      <p:sp>
        <p:nvSpPr>
          <p:cNvPr id="150" name="文本框 149"/>
          <p:cNvSpPr txBox="1"/>
          <p:nvPr/>
        </p:nvSpPr>
        <p:spPr>
          <a:xfrm>
            <a:off x="3209290" y="1386205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rt</a:t>
            </a:r>
            <a:endParaRPr lang="en-US" altLang="zh-CN" sz="1400"/>
          </a:p>
        </p:txBody>
      </p:sp>
      <p:sp>
        <p:nvSpPr>
          <p:cNvPr id="151" name="文本框 150"/>
          <p:cNvSpPr txBox="1"/>
          <p:nvPr/>
        </p:nvSpPr>
        <p:spPr>
          <a:xfrm>
            <a:off x="3135630" y="701675"/>
            <a:ext cx="553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Instr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3373755" y="3152140"/>
            <a:ext cx="79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imm16</a:t>
            </a:r>
            <a:endParaRPr lang="en-US" altLang="zh-CN" sz="1400"/>
          </a:p>
        </p:txBody>
      </p:sp>
      <p:sp>
        <p:nvSpPr>
          <p:cNvPr id="153" name="文本框 152"/>
          <p:cNvSpPr txBox="1"/>
          <p:nvPr/>
        </p:nvSpPr>
        <p:spPr>
          <a:xfrm>
            <a:off x="3373755" y="4872355"/>
            <a:ext cx="79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imm26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3474720" y="3835400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rt</a:t>
            </a:r>
            <a:endParaRPr lang="en-US" altLang="zh-CN" sz="1400"/>
          </a:p>
        </p:txBody>
      </p:sp>
      <p:sp>
        <p:nvSpPr>
          <p:cNvPr id="155" name="文本框 154"/>
          <p:cNvSpPr txBox="1"/>
          <p:nvPr/>
        </p:nvSpPr>
        <p:spPr>
          <a:xfrm>
            <a:off x="3462655" y="3680460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rd</a:t>
            </a:r>
            <a:endParaRPr lang="en-US" altLang="zh-C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Calibri</vt:lpstr>
      <vt:lpstr>Helvetica Neue</vt:lpstr>
      <vt:lpstr>微软雅黑</vt:lpstr>
      <vt:lpstr>黑体-简</vt:lpstr>
      <vt:lpstr>宋体</vt:lpstr>
      <vt:lpstr>Arial Unicode MS</vt:lpstr>
      <vt:lpstr>宋体-简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6</cp:revision>
  <dcterms:created xsi:type="dcterms:W3CDTF">2018-12-10T00:16:23Z</dcterms:created>
  <dcterms:modified xsi:type="dcterms:W3CDTF">2018-12-10T00:16:23Z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