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823210" y="789305"/>
            <a:ext cx="332740" cy="4921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F/D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0995660" y="789305"/>
            <a:ext cx="332740" cy="4921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M/W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8666480" y="789305"/>
            <a:ext cx="332740" cy="4921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E/M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005830" y="789305"/>
            <a:ext cx="332740" cy="4921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D/E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3596640" y="1245235"/>
            <a:ext cx="1260000" cy="12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GRF</a:t>
            </a:r>
            <a:endParaRPr lang="en-US" altLang="zh-CN"/>
          </a:p>
        </p:txBody>
      </p:sp>
      <p:sp>
        <p:nvSpPr>
          <p:cNvPr id="9" name="流程图: 手动输入 8"/>
          <p:cNvSpPr/>
          <p:nvPr/>
        </p:nvSpPr>
        <p:spPr>
          <a:xfrm>
            <a:off x="4157345" y="3126105"/>
            <a:ext cx="778510" cy="40767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EXT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4468495" y="4509135"/>
            <a:ext cx="119126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PCCAL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1677670" y="1133475"/>
            <a:ext cx="721995" cy="1080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IM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968375" y="1371600"/>
            <a:ext cx="448945" cy="643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PC</a:t>
            </a:r>
            <a:endParaRPr lang="en-US" altLang="zh-CN" sz="1400"/>
          </a:p>
        </p:txBody>
      </p:sp>
      <p:sp>
        <p:nvSpPr>
          <p:cNvPr id="16" name="梯形 15"/>
          <p:cNvSpPr/>
          <p:nvPr/>
        </p:nvSpPr>
        <p:spPr>
          <a:xfrm rot="5400000">
            <a:off x="277495" y="1613535"/>
            <a:ext cx="716280" cy="161290"/>
          </a:xfrm>
          <a:prstGeom prst="trapezoid">
            <a:avLst>
              <a:gd name="adj" fmla="val 538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梯形 19"/>
          <p:cNvSpPr/>
          <p:nvPr/>
        </p:nvSpPr>
        <p:spPr>
          <a:xfrm rot="5400000">
            <a:off x="1699260" y="3471545"/>
            <a:ext cx="974725" cy="425450"/>
          </a:xfrm>
          <a:prstGeom prst="trapezoid">
            <a:avLst>
              <a:gd name="adj" fmla="val 538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+</a:t>
            </a:r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21" name="等腰三角形 20"/>
          <p:cNvSpPr/>
          <p:nvPr/>
        </p:nvSpPr>
        <p:spPr>
          <a:xfrm rot="5400000">
            <a:off x="1952625" y="3589020"/>
            <a:ext cx="209550" cy="1917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梯形 21"/>
          <p:cNvSpPr/>
          <p:nvPr/>
        </p:nvSpPr>
        <p:spPr>
          <a:xfrm rot="5400000">
            <a:off x="6896100" y="1729105"/>
            <a:ext cx="1736725" cy="686435"/>
          </a:xfrm>
          <a:prstGeom prst="trapezoid">
            <a:avLst>
              <a:gd name="adj" fmla="val 538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ALU</a:t>
            </a:r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23" name="等腰三角形 22"/>
          <p:cNvSpPr/>
          <p:nvPr/>
        </p:nvSpPr>
        <p:spPr>
          <a:xfrm rot="5400000">
            <a:off x="7377430" y="1934845"/>
            <a:ext cx="330835" cy="27495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梯形 25"/>
          <p:cNvSpPr/>
          <p:nvPr/>
        </p:nvSpPr>
        <p:spPr>
          <a:xfrm rot="5400000">
            <a:off x="1699260" y="4504690"/>
            <a:ext cx="974725" cy="425450"/>
          </a:xfrm>
          <a:prstGeom prst="trapezoid">
            <a:avLst>
              <a:gd name="adj" fmla="val 538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+</a:t>
            </a:r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27" name="等腰三角形 26"/>
          <p:cNvSpPr/>
          <p:nvPr/>
        </p:nvSpPr>
        <p:spPr>
          <a:xfrm rot="5400000">
            <a:off x="1952625" y="4622165"/>
            <a:ext cx="209550" cy="19177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9578975" y="1934845"/>
            <a:ext cx="1123950" cy="1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DM</a:t>
            </a:r>
            <a:endParaRPr lang="en-US" altLang="zh-CN"/>
          </a:p>
        </p:txBody>
      </p:sp>
      <p:sp>
        <p:nvSpPr>
          <p:cNvPr id="29" name="梯形 28"/>
          <p:cNvSpPr/>
          <p:nvPr/>
        </p:nvSpPr>
        <p:spPr>
          <a:xfrm rot="5400000">
            <a:off x="10476230" y="2569210"/>
            <a:ext cx="2540635" cy="284480"/>
          </a:xfrm>
          <a:prstGeom prst="trapezoid">
            <a:avLst>
              <a:gd name="adj" fmla="val 538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2597150" y="955040"/>
            <a:ext cx="21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3159125" y="955040"/>
            <a:ext cx="284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6338570" y="955040"/>
            <a:ext cx="234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2597150" y="955040"/>
            <a:ext cx="0" cy="73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2399665" y="1693545"/>
            <a:ext cx="20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1417320" y="1692910"/>
            <a:ext cx="25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 flipV="1">
            <a:off x="716280" y="1694180"/>
            <a:ext cx="25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1507490" y="1694180"/>
            <a:ext cx="0" cy="273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1507490" y="3385820"/>
            <a:ext cx="46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1505585" y="4424680"/>
            <a:ext cx="46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1745615" y="3975100"/>
            <a:ext cx="21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515110" y="3791585"/>
            <a:ext cx="327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</a:rPr>
              <a:t>8</a:t>
            </a:r>
            <a:endParaRPr lang="en-US" altLang="zh-CN">
              <a:solidFill>
                <a:schemeClr val="accent1"/>
              </a:solidFill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V="1">
            <a:off x="1745615" y="5006340"/>
            <a:ext cx="21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515110" y="4822825"/>
            <a:ext cx="327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</a:rPr>
              <a:t>4</a:t>
            </a:r>
            <a:endParaRPr lang="en-US" altLang="zh-CN">
              <a:solidFill>
                <a:schemeClr val="accent1"/>
              </a:solidFill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>
            <a:off x="2391410" y="3684905"/>
            <a:ext cx="43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2391410" y="4718050"/>
            <a:ext cx="43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2597785" y="4718050"/>
            <a:ext cx="0" cy="75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 flipV="1">
            <a:off x="419735" y="5474335"/>
            <a:ext cx="217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419735" y="1441450"/>
            <a:ext cx="635" cy="403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415925" y="1441450"/>
            <a:ext cx="14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5661025" y="5113655"/>
            <a:ext cx="10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5767705" y="5111115"/>
            <a:ext cx="0" cy="93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V="1">
            <a:off x="313055" y="6035040"/>
            <a:ext cx="545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307975" y="1626870"/>
            <a:ext cx="0" cy="4420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V="1">
            <a:off x="299085" y="1626870"/>
            <a:ext cx="25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5659755" y="4750435"/>
            <a:ext cx="23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5894070" y="4750435"/>
            <a:ext cx="0" cy="139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V="1">
            <a:off x="196215" y="6140450"/>
            <a:ext cx="56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>
            <a:off x="208280" y="1788160"/>
            <a:ext cx="0" cy="433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197485" y="1789430"/>
            <a:ext cx="352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梯形 67"/>
          <p:cNvSpPr/>
          <p:nvPr/>
        </p:nvSpPr>
        <p:spPr>
          <a:xfrm rot="5400000">
            <a:off x="4942840" y="1385570"/>
            <a:ext cx="430530" cy="161290"/>
          </a:xfrm>
          <a:prstGeom prst="trapezoid">
            <a:avLst>
              <a:gd name="adj" fmla="val 5385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 flipV="1">
            <a:off x="4861560" y="1369695"/>
            <a:ext cx="21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梯形 70"/>
          <p:cNvSpPr/>
          <p:nvPr/>
        </p:nvSpPr>
        <p:spPr>
          <a:xfrm rot="5400000">
            <a:off x="4942840" y="2292350"/>
            <a:ext cx="430530" cy="161290"/>
          </a:xfrm>
          <a:prstGeom prst="trapezoid">
            <a:avLst>
              <a:gd name="adj" fmla="val 5385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2" name="直接箭头连接符 71"/>
          <p:cNvCxnSpPr/>
          <p:nvPr/>
        </p:nvCxnSpPr>
        <p:spPr>
          <a:xfrm flipV="1">
            <a:off x="4861560" y="2262505"/>
            <a:ext cx="21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 flipV="1">
            <a:off x="5238750" y="2372995"/>
            <a:ext cx="75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 flipV="1">
            <a:off x="8999220" y="2192655"/>
            <a:ext cx="57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梯形 75"/>
          <p:cNvSpPr/>
          <p:nvPr/>
        </p:nvSpPr>
        <p:spPr>
          <a:xfrm rot="5400000">
            <a:off x="6847840" y="2534920"/>
            <a:ext cx="589280" cy="149225"/>
          </a:xfrm>
          <a:prstGeom prst="trapezoid">
            <a:avLst>
              <a:gd name="adj" fmla="val 538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7" name="直接箭头连接符 76"/>
          <p:cNvCxnSpPr/>
          <p:nvPr/>
        </p:nvCxnSpPr>
        <p:spPr>
          <a:xfrm flipV="1">
            <a:off x="7229475" y="2609850"/>
            <a:ext cx="19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梯形 77"/>
          <p:cNvSpPr/>
          <p:nvPr/>
        </p:nvSpPr>
        <p:spPr>
          <a:xfrm rot="5400000">
            <a:off x="6435725" y="2389505"/>
            <a:ext cx="430530" cy="161290"/>
          </a:xfrm>
          <a:prstGeom prst="trapezoid">
            <a:avLst>
              <a:gd name="adj" fmla="val 5385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9" name="直接箭头连接符 78"/>
          <p:cNvCxnSpPr/>
          <p:nvPr/>
        </p:nvCxnSpPr>
        <p:spPr>
          <a:xfrm flipV="1">
            <a:off x="6731635" y="2470150"/>
            <a:ext cx="33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6350635" y="2372995"/>
            <a:ext cx="21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3662680" y="4230370"/>
            <a:ext cx="21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4935855" y="3329940"/>
            <a:ext cx="10655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6338570" y="3336925"/>
            <a:ext cx="2332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6727825" y="2760980"/>
            <a:ext cx="0" cy="5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/>
          <p:nvPr/>
        </p:nvCxnSpPr>
        <p:spPr>
          <a:xfrm flipV="1">
            <a:off x="6727825" y="2767330"/>
            <a:ext cx="33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梯形 85"/>
          <p:cNvSpPr/>
          <p:nvPr/>
        </p:nvSpPr>
        <p:spPr>
          <a:xfrm rot="5400000">
            <a:off x="6431915" y="1492250"/>
            <a:ext cx="430530" cy="161290"/>
          </a:xfrm>
          <a:prstGeom prst="trapezoid">
            <a:avLst>
              <a:gd name="adj" fmla="val 5385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7" name="直接箭头连接符 86"/>
          <p:cNvCxnSpPr/>
          <p:nvPr/>
        </p:nvCxnSpPr>
        <p:spPr>
          <a:xfrm flipV="1">
            <a:off x="6346825" y="1475740"/>
            <a:ext cx="21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6814820" y="2470150"/>
            <a:ext cx="0" cy="25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V="1">
            <a:off x="6814820" y="3048635"/>
            <a:ext cx="185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9015730" y="3337560"/>
            <a:ext cx="198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3157220" y="3684905"/>
            <a:ext cx="284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6333490" y="3684270"/>
            <a:ext cx="2332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9015730" y="3684270"/>
            <a:ext cx="198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9011285" y="955040"/>
            <a:ext cx="198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V="1">
            <a:off x="5238115" y="1466215"/>
            <a:ext cx="75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V="1">
            <a:off x="3157220" y="4718050"/>
            <a:ext cx="131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V="1">
            <a:off x="3157220" y="5113655"/>
            <a:ext cx="131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/>
          <p:nvPr/>
        </p:nvCxnSpPr>
        <p:spPr>
          <a:xfrm rot="5400000" flipV="1">
            <a:off x="4284280" y="3440495"/>
            <a:ext cx="213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rot="5400000" flipV="1">
            <a:off x="4052295" y="2986680"/>
            <a:ext cx="304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/>
          <p:cNvCxnSpPr/>
          <p:nvPr/>
        </p:nvCxnSpPr>
        <p:spPr>
          <a:xfrm rot="5400000" flipV="1">
            <a:off x="4544430" y="3922025"/>
            <a:ext cx="117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梯形 109"/>
          <p:cNvSpPr/>
          <p:nvPr/>
        </p:nvSpPr>
        <p:spPr>
          <a:xfrm rot="5400000">
            <a:off x="3599815" y="4067175"/>
            <a:ext cx="716280" cy="161290"/>
          </a:xfrm>
          <a:prstGeom prst="trapezoid">
            <a:avLst>
              <a:gd name="adj" fmla="val 538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1" name="直接箭头连接符 110"/>
          <p:cNvCxnSpPr/>
          <p:nvPr/>
        </p:nvCxnSpPr>
        <p:spPr>
          <a:xfrm>
            <a:off x="3152140" y="3921760"/>
            <a:ext cx="72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/>
          <p:nvPr/>
        </p:nvCxnSpPr>
        <p:spPr>
          <a:xfrm>
            <a:off x="3157220" y="4073525"/>
            <a:ext cx="72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3353435" y="4037965"/>
            <a:ext cx="525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</a:rPr>
              <a:t>31</a:t>
            </a:r>
            <a:endParaRPr lang="en-US" altLang="zh-CN">
              <a:solidFill>
                <a:schemeClr val="accent1"/>
              </a:solidFill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>
            <a:off x="4041140" y="4147820"/>
            <a:ext cx="19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>
            <a:off x="6333490" y="4147820"/>
            <a:ext cx="2332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9015730" y="4147820"/>
            <a:ext cx="198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flipV="1">
            <a:off x="10708005" y="2566035"/>
            <a:ext cx="295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>
            <a:off x="3157220" y="3385820"/>
            <a:ext cx="99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/>
          <p:nvPr/>
        </p:nvCxnSpPr>
        <p:spPr>
          <a:xfrm>
            <a:off x="9203055" y="1707515"/>
            <a:ext cx="180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9215120" y="1712595"/>
            <a:ext cx="0" cy="475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V="1">
            <a:off x="11340465" y="1712595"/>
            <a:ext cx="27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 flipV="1">
            <a:off x="11340465" y="2566035"/>
            <a:ext cx="27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 flipV="1">
            <a:off x="11340465" y="3337560"/>
            <a:ext cx="27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V="1">
            <a:off x="11340465" y="3684905"/>
            <a:ext cx="27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 flipV="1">
            <a:off x="11889105" y="2711450"/>
            <a:ext cx="21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12105005" y="2698115"/>
            <a:ext cx="0" cy="324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 flipV="1">
            <a:off x="3300095" y="5925820"/>
            <a:ext cx="88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/>
          <p:nvPr/>
        </p:nvCxnSpPr>
        <p:spPr>
          <a:xfrm>
            <a:off x="3146425" y="1441450"/>
            <a:ext cx="45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/>
          <p:nvPr/>
        </p:nvCxnSpPr>
        <p:spPr>
          <a:xfrm>
            <a:off x="3159125" y="1638935"/>
            <a:ext cx="45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3300095" y="2315210"/>
            <a:ext cx="0" cy="36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/>
          <p:nvPr/>
        </p:nvCxnSpPr>
        <p:spPr>
          <a:xfrm flipV="1">
            <a:off x="3290570" y="2315210"/>
            <a:ext cx="31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11340465" y="4147820"/>
            <a:ext cx="1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11520170" y="4159885"/>
            <a:ext cx="0" cy="165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 flipV="1">
            <a:off x="3408680" y="5815965"/>
            <a:ext cx="81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3410585" y="2129790"/>
            <a:ext cx="0" cy="369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 flipV="1">
            <a:off x="3410585" y="2129790"/>
            <a:ext cx="190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>
            <a:off x="5400040" y="677545"/>
            <a:ext cx="0" cy="79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 flipV="1">
            <a:off x="109855" y="677545"/>
            <a:ext cx="529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 flipH="1">
            <a:off x="121920" y="677545"/>
            <a:ext cx="0" cy="126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 flipV="1">
            <a:off x="121920" y="1946910"/>
            <a:ext cx="43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梯形 145"/>
          <p:cNvSpPr/>
          <p:nvPr/>
        </p:nvSpPr>
        <p:spPr>
          <a:xfrm rot="5400000">
            <a:off x="9080500" y="2832735"/>
            <a:ext cx="430530" cy="161290"/>
          </a:xfrm>
          <a:prstGeom prst="trapezoid">
            <a:avLst>
              <a:gd name="adj" fmla="val 5385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7" name="直接箭头连接符 146"/>
          <p:cNvCxnSpPr/>
          <p:nvPr/>
        </p:nvCxnSpPr>
        <p:spPr>
          <a:xfrm flipV="1">
            <a:off x="8995410" y="2816225"/>
            <a:ext cx="21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 flipV="1">
            <a:off x="9376410" y="2913380"/>
            <a:ext cx="20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本框 148"/>
          <p:cNvSpPr txBox="1"/>
          <p:nvPr/>
        </p:nvSpPr>
        <p:spPr>
          <a:xfrm>
            <a:off x="3195955" y="1170940"/>
            <a:ext cx="350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rs</a:t>
            </a:r>
            <a:endParaRPr lang="en-US" altLang="zh-CN" sz="1400"/>
          </a:p>
        </p:txBody>
      </p:sp>
      <p:sp>
        <p:nvSpPr>
          <p:cNvPr id="150" name="文本框 149"/>
          <p:cNvSpPr txBox="1"/>
          <p:nvPr/>
        </p:nvSpPr>
        <p:spPr>
          <a:xfrm>
            <a:off x="3209290" y="1386205"/>
            <a:ext cx="350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rt</a:t>
            </a:r>
            <a:endParaRPr lang="en-US" altLang="zh-CN" sz="1400"/>
          </a:p>
        </p:txBody>
      </p:sp>
      <p:sp>
        <p:nvSpPr>
          <p:cNvPr id="151" name="文本框 150"/>
          <p:cNvSpPr txBox="1"/>
          <p:nvPr/>
        </p:nvSpPr>
        <p:spPr>
          <a:xfrm>
            <a:off x="3135630" y="701675"/>
            <a:ext cx="5537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Instr</a:t>
            </a:r>
            <a:endParaRPr lang="en-US" altLang="zh-CN" sz="1400"/>
          </a:p>
        </p:txBody>
      </p:sp>
      <p:sp>
        <p:nvSpPr>
          <p:cNvPr id="152" name="文本框 151"/>
          <p:cNvSpPr txBox="1"/>
          <p:nvPr/>
        </p:nvSpPr>
        <p:spPr>
          <a:xfrm>
            <a:off x="3373755" y="3152140"/>
            <a:ext cx="7943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imm16</a:t>
            </a:r>
            <a:endParaRPr lang="en-US" altLang="zh-CN" sz="1400"/>
          </a:p>
        </p:txBody>
      </p:sp>
      <p:sp>
        <p:nvSpPr>
          <p:cNvPr id="153" name="文本框 152"/>
          <p:cNvSpPr txBox="1"/>
          <p:nvPr/>
        </p:nvSpPr>
        <p:spPr>
          <a:xfrm>
            <a:off x="3373755" y="4872355"/>
            <a:ext cx="7943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imm26</a:t>
            </a:r>
            <a:endParaRPr lang="en-US" altLang="zh-CN" sz="1400"/>
          </a:p>
        </p:txBody>
      </p:sp>
      <p:sp>
        <p:nvSpPr>
          <p:cNvPr id="154" name="文本框 153"/>
          <p:cNvSpPr txBox="1"/>
          <p:nvPr/>
        </p:nvSpPr>
        <p:spPr>
          <a:xfrm>
            <a:off x="3474720" y="3835400"/>
            <a:ext cx="350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rt</a:t>
            </a:r>
            <a:endParaRPr lang="en-US" altLang="zh-CN" sz="1400"/>
          </a:p>
        </p:txBody>
      </p:sp>
      <p:sp>
        <p:nvSpPr>
          <p:cNvPr id="155" name="文本框 154"/>
          <p:cNvSpPr txBox="1"/>
          <p:nvPr/>
        </p:nvSpPr>
        <p:spPr>
          <a:xfrm>
            <a:off x="3462655" y="3680460"/>
            <a:ext cx="350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rd</a:t>
            </a:r>
            <a:endParaRPr lang="en-US" altLang="zh-CN" sz="1400"/>
          </a:p>
        </p:txBody>
      </p:sp>
      <p:sp>
        <p:nvSpPr>
          <p:cNvPr id="2" name="矩形 1"/>
          <p:cNvSpPr/>
          <p:nvPr/>
        </p:nvSpPr>
        <p:spPr>
          <a:xfrm>
            <a:off x="7132955" y="4263390"/>
            <a:ext cx="784225" cy="927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MDU</a:t>
            </a:r>
            <a:endParaRPr lang="en-US" altLang="zh-CN"/>
          </a:p>
        </p:txBody>
      </p:sp>
      <p:sp>
        <p:nvSpPr>
          <p:cNvPr id="3" name="梯形 2"/>
          <p:cNvSpPr/>
          <p:nvPr/>
        </p:nvSpPr>
        <p:spPr>
          <a:xfrm rot="5400000">
            <a:off x="6847840" y="1609090"/>
            <a:ext cx="589280" cy="149225"/>
          </a:xfrm>
          <a:prstGeom prst="trapezoid">
            <a:avLst>
              <a:gd name="adj" fmla="val 538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7225665" y="1694180"/>
            <a:ext cx="198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6731635" y="1580515"/>
            <a:ext cx="33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6346190" y="1826895"/>
            <a:ext cx="72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306185" y="1566545"/>
            <a:ext cx="2641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</a:t>
            </a:r>
            <a:endParaRPr lang="en-US" altLang="zh-CN" sz="1400"/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6813550" y="4994275"/>
            <a:ext cx="324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915150" y="1574165"/>
            <a:ext cx="0" cy="28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6921500" y="4448810"/>
            <a:ext cx="21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7917180" y="4727575"/>
            <a:ext cx="25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梯形 35"/>
          <p:cNvSpPr/>
          <p:nvPr/>
        </p:nvSpPr>
        <p:spPr>
          <a:xfrm rot="5400000">
            <a:off x="8117205" y="2117725"/>
            <a:ext cx="589280" cy="149225"/>
          </a:xfrm>
          <a:prstGeom prst="trapezoid">
            <a:avLst>
              <a:gd name="adj" fmla="val 538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8486775" y="2192655"/>
            <a:ext cx="180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V="1">
            <a:off x="8119745" y="2072005"/>
            <a:ext cx="216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8169275" y="2324735"/>
            <a:ext cx="0" cy="241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8169275" y="2324735"/>
            <a:ext cx="1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WPS 演示</Application>
  <PresentationFormat>宽屏</PresentationFormat>
  <Paragraphs>53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方正书宋_GBK</vt:lpstr>
      <vt:lpstr>Wingdings</vt:lpstr>
      <vt:lpstr>Calibri</vt:lpstr>
      <vt:lpstr>Helvetica Neue</vt:lpstr>
      <vt:lpstr>微软雅黑</vt:lpstr>
      <vt:lpstr>黑体-简</vt:lpstr>
      <vt:lpstr>宋体</vt:lpstr>
      <vt:lpstr>Arial Unicode MS</vt:lpstr>
      <vt:lpstr>宋体-简</vt:lpstr>
      <vt:lpstr>Calibri Light</vt:lpstr>
      <vt:lpstr>苹方-简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mac</dc:creator>
  <cp:lastModifiedBy>mac</cp:lastModifiedBy>
  <cp:revision>10</cp:revision>
  <dcterms:created xsi:type="dcterms:W3CDTF">2018-12-17T09:22:57Z</dcterms:created>
  <dcterms:modified xsi:type="dcterms:W3CDTF">2018-12-17T09:22:57Z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