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9"/>
  </p:notesMasterIdLst>
  <p:handoutMasterIdLst>
    <p:handoutMasterId r:id="rId20"/>
  </p:handoutMasterIdLst>
  <p:sldIdLst>
    <p:sldId id="256" r:id="rId5"/>
    <p:sldId id="277" r:id="rId6"/>
    <p:sldId id="279" r:id="rId7"/>
    <p:sldId id="278" r:id="rId8"/>
    <p:sldId id="280" r:id="rId9"/>
    <p:sldId id="281" r:id="rId10"/>
    <p:sldId id="282" r:id="rId11"/>
    <p:sldId id="283" r:id="rId12"/>
    <p:sldId id="284" r:id="rId13"/>
    <p:sldId id="285" r:id="rId14"/>
    <p:sldId id="286" r:id="rId15"/>
    <p:sldId id="287" r:id="rId16"/>
    <p:sldId id="288" r:id="rId17"/>
    <p:sldId id="289" r:id="rId18"/>
  </p:sldIdLst>
  <p:sldSz cx="12192000" cy="6858000"/>
  <p:notesSz cx="6858000" cy="9144000"/>
  <p:defaultTextStyle>
    <a:defPPr rtl="0">
      <a:defRPr lang="ru-ru"/>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93" d="100"/>
          <a:sy n="93" d="100"/>
        </p:scale>
        <p:origin x="211"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9" d="100"/>
          <a:sy n="99" d="100"/>
        </p:scale>
        <p:origin x="357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noProof="1"/>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98C1C13-2C9A-404D-939F-A570147E405E}" type="datetime1">
              <a:rPr lang="ru-RU" noProof="1" smtClean="0"/>
              <a:t>09.11.2021</a:t>
            </a:fld>
            <a:endParaRPr lang="ru-RU" noProof="1"/>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noProof="1"/>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ru-RU" noProof="1" smtClean="0"/>
              <a:t>‹#›</a:t>
            </a:fld>
            <a:endParaRPr lang="ru-RU" noProof="1"/>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noProof="1"/>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4B43695-5FA6-4F02-B9E0-061FEB8531FD}" type="datetime1">
              <a:rPr lang="ru-RU" noProof="1" smtClean="0"/>
              <a:t>09.11.2021</a:t>
            </a:fld>
            <a:endParaRPr lang="ru-RU" noProof="1"/>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noProof="1"/>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noProof="1"/>
              <a:t>Щелкните, чтобы изменить стили текста образца слайда</a:t>
            </a:r>
          </a:p>
          <a:p>
            <a:pPr lvl="1" rtl="0"/>
            <a:r>
              <a:rPr lang="ru-RU" noProof="1"/>
              <a:t>Второй уровень</a:t>
            </a:r>
          </a:p>
          <a:p>
            <a:pPr lvl="2" rtl="0"/>
            <a:r>
              <a:rPr lang="ru-RU" noProof="1"/>
              <a:t>Третий уровень</a:t>
            </a:r>
          </a:p>
          <a:p>
            <a:pPr lvl="3" rtl="0"/>
            <a:r>
              <a:rPr lang="ru-RU" noProof="1"/>
              <a:t>Четвертый уровень</a:t>
            </a:r>
          </a:p>
          <a:p>
            <a:pPr lvl="4" rtl="0"/>
            <a:r>
              <a:rPr lang="ru-RU" noProof="1"/>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noProof="1"/>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ru-RU" noProof="1" dirty="0" smtClean="0"/>
              <a:t>‹#›</a:t>
            </a:fld>
            <a:endParaRPr lang="ru-RU" noProof="1"/>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noProof="1"/>
          </a:p>
        </p:txBody>
      </p:sp>
      <p:sp>
        <p:nvSpPr>
          <p:cNvPr id="4" name="Номер слайда 3"/>
          <p:cNvSpPr>
            <a:spLocks noGrp="1"/>
          </p:cNvSpPr>
          <p:nvPr>
            <p:ph type="sldNum" sz="quarter" idx="10"/>
          </p:nvPr>
        </p:nvSpPr>
        <p:spPr/>
        <p:txBody>
          <a:bodyPr rtlCol="0"/>
          <a:lstStyle/>
          <a:p>
            <a:pPr rtl="0"/>
            <a:fld id="{4B725628-3A68-42F4-BA86-981817953149}" type="slidenum">
              <a:rPr lang="ru-RU" noProof="1" smtClean="0"/>
              <a:t>1</a:t>
            </a:fld>
            <a:endParaRPr lang="ru-RU" noProof="1"/>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noProof="1"/>
          </a:p>
        </p:txBody>
      </p:sp>
      <p:sp>
        <p:nvSpPr>
          <p:cNvPr id="4" name="Номер слайда 3"/>
          <p:cNvSpPr>
            <a:spLocks noGrp="1"/>
          </p:cNvSpPr>
          <p:nvPr>
            <p:ph type="sldNum" sz="quarter" idx="10"/>
          </p:nvPr>
        </p:nvSpPr>
        <p:spPr/>
        <p:txBody>
          <a:bodyPr rtlCol="0"/>
          <a:lstStyle/>
          <a:p>
            <a:pPr rtl="0"/>
            <a:fld id="{4B725628-3A68-42F4-BA86-981817953149}" type="slidenum">
              <a:rPr lang="ru-RU" noProof="1" smtClean="0"/>
              <a:t>2</a:t>
            </a:fld>
            <a:endParaRPr lang="ru-RU" noProof="1"/>
          </a:p>
        </p:txBody>
      </p:sp>
    </p:spTree>
    <p:extLst>
      <p:ext uri="{BB962C8B-B14F-4D97-AF65-F5344CB8AC3E}">
        <p14:creationId xmlns:p14="http://schemas.microsoft.com/office/powerpoint/2010/main" val="395984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0" name="Прямоугольник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Овал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ru-RU" noProof="1" smtClean="0"/>
              <a:t>Образец заголовка</a:t>
            </a:r>
            <a:endParaRPr lang="ru-RU" noProof="1"/>
          </a:p>
        </p:txBody>
      </p:sp>
      <p:sp>
        <p:nvSpPr>
          <p:cNvPr id="3" name="Подзаголовок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ru-RU" noProof="1" smtClean="0"/>
              <a:t>Образец подзаголовка</a:t>
            </a:r>
            <a:endParaRPr lang="ru-RU" noProof="1"/>
          </a:p>
        </p:txBody>
      </p:sp>
      <p:sp>
        <p:nvSpPr>
          <p:cNvPr id="4" name="Дата 3"/>
          <p:cNvSpPr>
            <a:spLocks noGrp="1"/>
          </p:cNvSpPr>
          <p:nvPr>
            <p:ph type="dt" sz="half" idx="10"/>
          </p:nvPr>
        </p:nvSpPr>
        <p:spPr/>
        <p:txBody>
          <a:bodyPr rtlCol="0"/>
          <a:lstStyle>
            <a:lvl1pPr algn="l">
              <a:defRPr/>
            </a:lvl1pPr>
          </a:lstStyle>
          <a:p>
            <a:pPr rtl="0"/>
            <a:fld id="{B0782AA3-67B9-4765-B9F6-4486863CD55C}" type="datetime1">
              <a:rPr lang="ru-RU" noProof="1" smtClean="0"/>
              <a:t>09.11.2021</a:t>
            </a:fld>
            <a:endParaRPr lang="ru-RU" noProof="1"/>
          </a:p>
        </p:txBody>
      </p:sp>
      <p:sp>
        <p:nvSpPr>
          <p:cNvPr id="5" name="Нижний колонтитул 4"/>
          <p:cNvSpPr>
            <a:spLocks noGrp="1"/>
          </p:cNvSpPr>
          <p:nvPr>
            <p:ph type="ftr" sz="quarter" idx="11"/>
          </p:nvPr>
        </p:nvSpPr>
        <p:spPr/>
        <p:txBody>
          <a:bodyPr rtlCol="0"/>
          <a:lstStyle/>
          <a:p>
            <a:pPr rtl="0"/>
            <a:endParaRPr lang="ru-RU" noProof="1"/>
          </a:p>
        </p:txBody>
      </p:sp>
      <p:sp>
        <p:nvSpPr>
          <p:cNvPr id="6" name="Номер слайда 5"/>
          <p:cNvSpPr>
            <a:spLocks noGrp="1"/>
          </p:cNvSpPr>
          <p:nvPr>
            <p:ph type="sldNum" sz="quarter" idx="12"/>
          </p:nvPr>
        </p:nvSpPr>
        <p:spPr/>
        <p:txBody>
          <a:bodyPr rtlCol="0"/>
          <a:lstStyle/>
          <a:p>
            <a:pPr rtl="0"/>
            <a:fld id="{4FAB73BC-B049-4115-A692-8D63A059BFB8}" type="slidenum">
              <a:rPr lang="ru-RU" noProof="1" dirty="0" smtClean="0"/>
              <a:t>‹#›</a:t>
            </a:fld>
            <a:endParaRPr lang="ru-RU" noProof="1"/>
          </a:p>
        </p:txBody>
      </p:sp>
      <p:cxnSp>
        <p:nvCxnSpPr>
          <p:cNvPr id="8" name="Прямая соединительная линия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1" smtClean="0"/>
              <a:t>Образец заголовка</a:t>
            </a:r>
            <a:endParaRPr lang="ru-RU" noProof="1"/>
          </a:p>
        </p:txBody>
      </p:sp>
      <p:sp>
        <p:nvSpPr>
          <p:cNvPr id="3" name="Вертикальный текст 2"/>
          <p:cNvSpPr>
            <a:spLocks noGrp="1"/>
          </p:cNvSpPr>
          <p:nvPr>
            <p:ph type="body" orient="vert" idx="1" hasCustomPrompt="1"/>
          </p:nvPr>
        </p:nvSpPr>
        <p:spPr/>
        <p:txBody>
          <a:bodyPr vert="eaVert" rtlCol="0"/>
          <a:lstStyle/>
          <a:p>
            <a:pPr lvl="0" rtl="0"/>
            <a:r>
              <a:rPr lang="ru-RU" noProof="1"/>
              <a:t>Щелкните, чтобы изменить стили текста образца слайда</a:t>
            </a:r>
          </a:p>
          <a:p>
            <a:pPr lvl="1" rtl="0"/>
            <a:r>
              <a:rPr lang="ru-RU" noProof="1"/>
              <a:t>Второй уровень</a:t>
            </a:r>
          </a:p>
          <a:p>
            <a:pPr lvl="2" rtl="0"/>
            <a:r>
              <a:rPr lang="ru-RU" noProof="1"/>
              <a:t>Третий уровень</a:t>
            </a:r>
          </a:p>
          <a:p>
            <a:pPr lvl="3" rtl="0"/>
            <a:r>
              <a:rPr lang="ru-RU" noProof="1"/>
              <a:t>Четвертый уровень</a:t>
            </a:r>
          </a:p>
          <a:p>
            <a:pPr lvl="4" rtl="0"/>
            <a:r>
              <a:rPr lang="ru-RU" noProof="1"/>
              <a:t>Пятый уровень</a:t>
            </a:r>
          </a:p>
        </p:txBody>
      </p:sp>
      <p:sp>
        <p:nvSpPr>
          <p:cNvPr id="4" name="Дата 3"/>
          <p:cNvSpPr>
            <a:spLocks noGrp="1"/>
          </p:cNvSpPr>
          <p:nvPr>
            <p:ph type="dt" sz="half" idx="10"/>
          </p:nvPr>
        </p:nvSpPr>
        <p:spPr/>
        <p:txBody>
          <a:bodyPr rtlCol="0"/>
          <a:lstStyle/>
          <a:p>
            <a:pPr rtl="0"/>
            <a:fld id="{C9702670-8E65-484A-AE81-011E0AB377F4}" type="datetime1">
              <a:rPr lang="ru-RU" noProof="1" smtClean="0"/>
              <a:t>09.11.2021</a:t>
            </a:fld>
            <a:endParaRPr lang="ru-RU" noProof="1"/>
          </a:p>
        </p:txBody>
      </p:sp>
      <p:sp>
        <p:nvSpPr>
          <p:cNvPr id="5" name="Нижний колонтитул 4"/>
          <p:cNvSpPr>
            <a:spLocks noGrp="1"/>
          </p:cNvSpPr>
          <p:nvPr>
            <p:ph type="ftr" sz="quarter" idx="11"/>
          </p:nvPr>
        </p:nvSpPr>
        <p:spPr/>
        <p:txBody>
          <a:bodyPr rtlCol="0"/>
          <a:lstStyle/>
          <a:p>
            <a:pPr rtl="0"/>
            <a:endParaRPr lang="ru-RU" noProof="1"/>
          </a:p>
        </p:txBody>
      </p:sp>
      <p:sp>
        <p:nvSpPr>
          <p:cNvPr id="6" name="Номер слайда 5"/>
          <p:cNvSpPr>
            <a:spLocks noGrp="1"/>
          </p:cNvSpPr>
          <p:nvPr>
            <p:ph type="sldNum" sz="quarter" idx="12"/>
          </p:nvPr>
        </p:nvSpPr>
        <p:spPr/>
        <p:txBody>
          <a:bodyPr rtlCol="0"/>
          <a:lstStyle/>
          <a:p>
            <a:pPr rtl="0"/>
            <a:fld id="{4FAB73BC-B049-4115-A692-8D63A059BFB8}" type="slidenum">
              <a:rPr lang="ru-RU" noProof="1" dirty="0" smtClean="0"/>
              <a:t>‹#›</a:t>
            </a:fld>
            <a:endParaRPr lang="ru-RU"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1" y="762000"/>
            <a:ext cx="2628900" cy="5410200"/>
          </a:xfrm>
        </p:spPr>
        <p:txBody>
          <a:bodyPr vert="eaVert" lIns="45720" tIns="91440" rIns="45720" bIns="91440" rtlCol="0"/>
          <a:lstStyle/>
          <a:p>
            <a:pPr rtl="0"/>
            <a:r>
              <a:rPr lang="ru-RU" noProof="1" smtClean="0"/>
              <a:t>Образец заголовка</a:t>
            </a:r>
            <a:endParaRPr lang="ru-RU" noProof="1"/>
          </a:p>
        </p:txBody>
      </p:sp>
      <p:sp>
        <p:nvSpPr>
          <p:cNvPr id="3" name="Вертикальный текст 2"/>
          <p:cNvSpPr>
            <a:spLocks noGrp="1"/>
          </p:cNvSpPr>
          <p:nvPr>
            <p:ph type="body" orient="vert" idx="1" hasCustomPrompt="1"/>
          </p:nvPr>
        </p:nvSpPr>
        <p:spPr>
          <a:xfrm>
            <a:off x="990601" y="762000"/>
            <a:ext cx="7581900" cy="5410200"/>
          </a:xfrm>
        </p:spPr>
        <p:txBody>
          <a:bodyPr vert="eaVert" rtlCol="0"/>
          <a:lstStyle/>
          <a:p>
            <a:pPr lvl="0" rtl="0"/>
            <a:r>
              <a:rPr lang="ru-RU" noProof="1"/>
              <a:t>Щелкните, чтобы изменить стили текста образца слайда</a:t>
            </a:r>
          </a:p>
          <a:p>
            <a:pPr lvl="1" rtl="0"/>
            <a:r>
              <a:rPr lang="ru-RU" noProof="1"/>
              <a:t>Второй уровень</a:t>
            </a:r>
          </a:p>
          <a:p>
            <a:pPr lvl="2" rtl="0"/>
            <a:r>
              <a:rPr lang="ru-RU" noProof="1"/>
              <a:t>Третий уровень</a:t>
            </a:r>
          </a:p>
          <a:p>
            <a:pPr lvl="3" rtl="0"/>
            <a:r>
              <a:rPr lang="ru-RU" noProof="1"/>
              <a:t>Четвертый уровень</a:t>
            </a:r>
          </a:p>
          <a:p>
            <a:pPr lvl="4" rtl="0"/>
            <a:r>
              <a:rPr lang="ru-RU" noProof="1"/>
              <a:t>Пятый уровень</a:t>
            </a:r>
          </a:p>
        </p:txBody>
      </p:sp>
      <p:sp>
        <p:nvSpPr>
          <p:cNvPr id="4" name="Дата 3"/>
          <p:cNvSpPr>
            <a:spLocks noGrp="1"/>
          </p:cNvSpPr>
          <p:nvPr>
            <p:ph type="dt" sz="half" idx="10"/>
          </p:nvPr>
        </p:nvSpPr>
        <p:spPr/>
        <p:txBody>
          <a:bodyPr rtlCol="0"/>
          <a:lstStyle/>
          <a:p>
            <a:pPr rtl="0"/>
            <a:fld id="{E66A1581-D96C-4713-A7B2-04645BB123FB}" type="datetime1">
              <a:rPr lang="ru-RU" noProof="1" smtClean="0"/>
              <a:t>09.11.2021</a:t>
            </a:fld>
            <a:endParaRPr lang="ru-RU" noProof="1"/>
          </a:p>
        </p:txBody>
      </p:sp>
      <p:sp>
        <p:nvSpPr>
          <p:cNvPr id="5" name="Нижний колонтитул 4"/>
          <p:cNvSpPr>
            <a:spLocks noGrp="1"/>
          </p:cNvSpPr>
          <p:nvPr>
            <p:ph type="ftr" sz="quarter" idx="11"/>
          </p:nvPr>
        </p:nvSpPr>
        <p:spPr/>
        <p:txBody>
          <a:bodyPr rtlCol="0"/>
          <a:lstStyle/>
          <a:p>
            <a:pPr rtl="0"/>
            <a:endParaRPr lang="ru-RU" noProof="1"/>
          </a:p>
        </p:txBody>
      </p:sp>
      <p:sp>
        <p:nvSpPr>
          <p:cNvPr id="6" name="Номер слайда 5"/>
          <p:cNvSpPr>
            <a:spLocks noGrp="1"/>
          </p:cNvSpPr>
          <p:nvPr>
            <p:ph type="sldNum" sz="quarter" idx="12"/>
          </p:nvPr>
        </p:nvSpPr>
        <p:spPr/>
        <p:txBody>
          <a:bodyPr rtlCol="0"/>
          <a:lstStyle/>
          <a:p>
            <a:pPr rtl="0"/>
            <a:fld id="{4FAB73BC-B049-4115-A692-8D63A059BFB8}" type="slidenum">
              <a:rPr lang="ru-RU" noProof="1" dirty="0" smtClean="0"/>
              <a:t>‹#›</a:t>
            </a:fld>
            <a:endParaRPr lang="ru-RU" noProof="1"/>
          </a:p>
        </p:txBody>
      </p:sp>
      <p:cxnSp>
        <p:nvCxnSpPr>
          <p:cNvPr id="7" name="Прямая соединительная линия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1" smtClean="0"/>
              <a:t>Образец заголовка</a:t>
            </a:r>
            <a:endParaRPr lang="ru-RU" noProof="1"/>
          </a:p>
        </p:txBody>
      </p:sp>
      <p:sp>
        <p:nvSpPr>
          <p:cNvPr id="3" name="Объект 2"/>
          <p:cNvSpPr>
            <a:spLocks noGrp="1"/>
          </p:cNvSpPr>
          <p:nvPr>
            <p:ph idx="1" hasCustomPrompt="1"/>
          </p:nvPr>
        </p:nvSpPr>
        <p:spPr/>
        <p:txBody>
          <a:bodyPr rtlCol="0"/>
          <a:lstStyle/>
          <a:p>
            <a:pPr lvl="0" rtl="0"/>
            <a:r>
              <a:rPr lang="ru-RU" noProof="1"/>
              <a:t>Щелкните, чтобы изменить стили текста образца слайда</a:t>
            </a:r>
          </a:p>
          <a:p>
            <a:pPr lvl="1" rtl="0"/>
            <a:r>
              <a:rPr lang="ru-RU" noProof="1"/>
              <a:t>Второй уровень</a:t>
            </a:r>
          </a:p>
          <a:p>
            <a:pPr lvl="2" rtl="0"/>
            <a:r>
              <a:rPr lang="ru-RU" noProof="1"/>
              <a:t>Третий уровень</a:t>
            </a:r>
          </a:p>
          <a:p>
            <a:pPr lvl="3" rtl="0"/>
            <a:r>
              <a:rPr lang="ru-RU" noProof="1"/>
              <a:t>Четвертый уровень</a:t>
            </a:r>
          </a:p>
          <a:p>
            <a:pPr lvl="4" rtl="0"/>
            <a:r>
              <a:rPr lang="ru-RU" noProof="1"/>
              <a:t>Пятый уровень</a:t>
            </a:r>
          </a:p>
        </p:txBody>
      </p:sp>
      <p:sp>
        <p:nvSpPr>
          <p:cNvPr id="4" name="Дата 3"/>
          <p:cNvSpPr>
            <a:spLocks noGrp="1"/>
          </p:cNvSpPr>
          <p:nvPr>
            <p:ph type="dt" sz="half" idx="10"/>
          </p:nvPr>
        </p:nvSpPr>
        <p:spPr/>
        <p:txBody>
          <a:bodyPr rtlCol="0"/>
          <a:lstStyle/>
          <a:p>
            <a:pPr rtl="0"/>
            <a:fld id="{B6DB0E4F-7BB1-42EC-B34F-39E61A9121B8}" type="datetime1">
              <a:rPr lang="ru-RU" noProof="1" smtClean="0"/>
              <a:t>09.11.2021</a:t>
            </a:fld>
            <a:endParaRPr lang="ru-RU" noProof="1"/>
          </a:p>
        </p:txBody>
      </p:sp>
      <p:sp>
        <p:nvSpPr>
          <p:cNvPr id="5" name="Нижний колонтитул 4"/>
          <p:cNvSpPr>
            <a:spLocks noGrp="1"/>
          </p:cNvSpPr>
          <p:nvPr>
            <p:ph type="ftr" sz="quarter" idx="11"/>
          </p:nvPr>
        </p:nvSpPr>
        <p:spPr/>
        <p:txBody>
          <a:bodyPr rtlCol="0"/>
          <a:lstStyle/>
          <a:p>
            <a:pPr rtl="0"/>
            <a:endParaRPr lang="ru-RU" noProof="1"/>
          </a:p>
        </p:txBody>
      </p:sp>
      <p:sp>
        <p:nvSpPr>
          <p:cNvPr id="6" name="Номер слайда 5"/>
          <p:cNvSpPr>
            <a:spLocks noGrp="1"/>
          </p:cNvSpPr>
          <p:nvPr>
            <p:ph type="sldNum" sz="quarter" idx="12"/>
          </p:nvPr>
        </p:nvSpPr>
        <p:spPr/>
        <p:txBody>
          <a:bodyPr rtlCol="0"/>
          <a:lstStyle/>
          <a:p>
            <a:pPr rtl="0"/>
            <a:fld id="{4FAB73BC-B049-4115-A692-8D63A059BFB8}" type="slidenum">
              <a:rPr lang="ru-RU" noProof="1" dirty="0" smtClean="0"/>
              <a:t>‹#›</a:t>
            </a:fld>
            <a:endParaRPr lang="ru-RU"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9" name="Прямоугольник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Овал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ru-RU" noProof="1" smtClean="0"/>
              <a:t>Образец заголовка</a:t>
            </a:r>
            <a:endParaRPr lang="ru-RU" noProof="1"/>
          </a:p>
        </p:txBody>
      </p:sp>
      <p:sp>
        <p:nvSpPr>
          <p:cNvPr id="3" name="Текст 2"/>
          <p:cNvSpPr>
            <a:spLocks noGrp="1"/>
          </p:cNvSpPr>
          <p:nvPr>
            <p:ph type="body" idx="1" hasCustomPrompt="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1"/>
              <a:t>Щелкните, чтобы изменить стили текста образца слайда</a:t>
            </a:r>
          </a:p>
        </p:txBody>
      </p:sp>
      <p:sp>
        <p:nvSpPr>
          <p:cNvPr id="4" name="Дата 3"/>
          <p:cNvSpPr>
            <a:spLocks noGrp="1"/>
          </p:cNvSpPr>
          <p:nvPr>
            <p:ph type="dt" sz="half" idx="10"/>
          </p:nvPr>
        </p:nvSpPr>
        <p:spPr/>
        <p:txBody>
          <a:bodyPr rtlCol="0"/>
          <a:lstStyle/>
          <a:p>
            <a:pPr rtl="0"/>
            <a:fld id="{1EE63DF0-04AB-40A2-A39B-2EAD6A41AAB2}" type="datetime1">
              <a:rPr lang="ru-RU" noProof="1" smtClean="0"/>
              <a:t>09.11.2021</a:t>
            </a:fld>
            <a:endParaRPr lang="ru-RU" noProof="1"/>
          </a:p>
        </p:txBody>
      </p:sp>
      <p:sp>
        <p:nvSpPr>
          <p:cNvPr id="5" name="Нижний колонтитул 4"/>
          <p:cNvSpPr>
            <a:spLocks noGrp="1"/>
          </p:cNvSpPr>
          <p:nvPr>
            <p:ph type="ftr" sz="quarter" idx="11"/>
          </p:nvPr>
        </p:nvSpPr>
        <p:spPr/>
        <p:txBody>
          <a:bodyPr rtlCol="0"/>
          <a:lstStyle/>
          <a:p>
            <a:pPr rtl="0"/>
            <a:endParaRPr lang="ru-RU" noProof="1"/>
          </a:p>
        </p:txBody>
      </p:sp>
      <p:sp>
        <p:nvSpPr>
          <p:cNvPr id="6" name="Номер слайда 5"/>
          <p:cNvSpPr>
            <a:spLocks noGrp="1"/>
          </p:cNvSpPr>
          <p:nvPr>
            <p:ph type="sldNum" sz="quarter" idx="12"/>
          </p:nvPr>
        </p:nvSpPr>
        <p:spPr/>
        <p:txBody>
          <a:bodyPr rtlCol="0"/>
          <a:lstStyle/>
          <a:p>
            <a:pPr rtl="0"/>
            <a:fld id="{4FAB73BC-B049-4115-A692-8D63A059BFB8}" type="slidenum">
              <a:rPr lang="ru-RU" noProof="1" dirty="0" smtClean="0"/>
              <a:t>‹#›</a:t>
            </a:fld>
            <a:endParaRPr lang="ru-RU" noProof="1"/>
          </a:p>
        </p:txBody>
      </p:sp>
      <p:cxnSp>
        <p:nvCxnSpPr>
          <p:cNvPr id="8" name="Прямая соединительная линия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4128" y="585216"/>
            <a:ext cx="9720072" cy="1499616"/>
          </a:xfrm>
        </p:spPr>
        <p:txBody>
          <a:bodyPr rtlCol="0"/>
          <a:lstStyle/>
          <a:p>
            <a:pPr rtl="0"/>
            <a:r>
              <a:rPr lang="ru-RU" noProof="1" smtClean="0"/>
              <a:t>Образец заголовка</a:t>
            </a:r>
            <a:endParaRPr lang="ru-RU" noProof="1"/>
          </a:p>
        </p:txBody>
      </p:sp>
      <p:sp>
        <p:nvSpPr>
          <p:cNvPr id="3" name="Объект 2"/>
          <p:cNvSpPr>
            <a:spLocks noGrp="1"/>
          </p:cNvSpPr>
          <p:nvPr>
            <p:ph sz="half" idx="1" hasCustomPrompt="1"/>
          </p:nvPr>
        </p:nvSpPr>
        <p:spPr>
          <a:xfrm>
            <a:off x="1024127" y="2286000"/>
            <a:ext cx="4754880" cy="4023360"/>
          </a:xfrm>
        </p:spPr>
        <p:txBody>
          <a:bodyPr rtlCol="0"/>
          <a:lstStyle/>
          <a:p>
            <a:pPr lvl="0" rtl="0"/>
            <a:r>
              <a:rPr lang="ru-RU" noProof="1"/>
              <a:t>Щелкните, чтобы изменить стили текста образца слайда</a:t>
            </a:r>
          </a:p>
          <a:p>
            <a:pPr lvl="1" rtl="0"/>
            <a:r>
              <a:rPr lang="ru-RU" noProof="1"/>
              <a:t>Второй уровень</a:t>
            </a:r>
          </a:p>
          <a:p>
            <a:pPr lvl="2" rtl="0"/>
            <a:r>
              <a:rPr lang="ru-RU" noProof="1"/>
              <a:t>Третий уровень</a:t>
            </a:r>
          </a:p>
          <a:p>
            <a:pPr lvl="3" rtl="0"/>
            <a:r>
              <a:rPr lang="ru-RU" noProof="1"/>
              <a:t>Четвертый уровень</a:t>
            </a:r>
          </a:p>
          <a:p>
            <a:pPr lvl="4" rtl="0"/>
            <a:r>
              <a:rPr lang="ru-RU" noProof="1"/>
              <a:t>Пятый уровень</a:t>
            </a:r>
          </a:p>
        </p:txBody>
      </p:sp>
      <p:sp>
        <p:nvSpPr>
          <p:cNvPr id="4" name="Объект 3"/>
          <p:cNvSpPr>
            <a:spLocks noGrp="1"/>
          </p:cNvSpPr>
          <p:nvPr>
            <p:ph sz="half" idx="2" hasCustomPrompt="1"/>
          </p:nvPr>
        </p:nvSpPr>
        <p:spPr>
          <a:xfrm>
            <a:off x="5989320" y="2286000"/>
            <a:ext cx="4754880" cy="4023360"/>
          </a:xfrm>
        </p:spPr>
        <p:txBody>
          <a:bodyPr rtlCol="0"/>
          <a:lstStyle/>
          <a:p>
            <a:pPr lvl="0" rtl="0"/>
            <a:r>
              <a:rPr lang="ru-RU" noProof="1"/>
              <a:t>Щелкните, чтобы изменить стили текста образца слайда</a:t>
            </a:r>
          </a:p>
          <a:p>
            <a:pPr lvl="1" rtl="0"/>
            <a:r>
              <a:rPr lang="ru-RU" noProof="1"/>
              <a:t>Второй уровень</a:t>
            </a:r>
          </a:p>
          <a:p>
            <a:pPr lvl="2" rtl="0"/>
            <a:r>
              <a:rPr lang="ru-RU" noProof="1"/>
              <a:t>Третий уровень</a:t>
            </a:r>
          </a:p>
          <a:p>
            <a:pPr lvl="3" rtl="0"/>
            <a:r>
              <a:rPr lang="ru-RU" noProof="1"/>
              <a:t>Четвертый уровень</a:t>
            </a:r>
          </a:p>
          <a:p>
            <a:pPr lvl="4" rtl="0"/>
            <a:r>
              <a:rPr lang="ru-RU" noProof="1"/>
              <a:t>Пятый уровень</a:t>
            </a:r>
          </a:p>
        </p:txBody>
      </p:sp>
      <p:sp>
        <p:nvSpPr>
          <p:cNvPr id="5" name="Дата 4"/>
          <p:cNvSpPr>
            <a:spLocks noGrp="1"/>
          </p:cNvSpPr>
          <p:nvPr>
            <p:ph type="dt" sz="half" idx="10"/>
          </p:nvPr>
        </p:nvSpPr>
        <p:spPr/>
        <p:txBody>
          <a:bodyPr rtlCol="0"/>
          <a:lstStyle/>
          <a:p>
            <a:pPr rtl="0"/>
            <a:fld id="{03343B54-B784-47DB-9722-6EEFBA96FE07}" type="datetime1">
              <a:rPr lang="ru-RU" noProof="1" smtClean="0"/>
              <a:t>09.11.2021</a:t>
            </a:fld>
            <a:endParaRPr lang="ru-RU" noProof="1"/>
          </a:p>
        </p:txBody>
      </p:sp>
      <p:sp>
        <p:nvSpPr>
          <p:cNvPr id="6" name="Нижний колонтитул 5"/>
          <p:cNvSpPr>
            <a:spLocks noGrp="1"/>
          </p:cNvSpPr>
          <p:nvPr>
            <p:ph type="ftr" sz="quarter" idx="11"/>
          </p:nvPr>
        </p:nvSpPr>
        <p:spPr/>
        <p:txBody>
          <a:bodyPr rtlCol="0"/>
          <a:lstStyle/>
          <a:p>
            <a:pPr rtl="0"/>
            <a:endParaRPr lang="ru-RU" noProof="1"/>
          </a:p>
        </p:txBody>
      </p:sp>
      <p:sp>
        <p:nvSpPr>
          <p:cNvPr id="7" name="Номер слайда 6"/>
          <p:cNvSpPr>
            <a:spLocks noGrp="1"/>
          </p:cNvSpPr>
          <p:nvPr>
            <p:ph type="sldNum" sz="quarter" idx="12"/>
          </p:nvPr>
        </p:nvSpPr>
        <p:spPr/>
        <p:txBody>
          <a:bodyPr rtlCol="0"/>
          <a:lstStyle/>
          <a:p>
            <a:pPr rtl="0"/>
            <a:fld id="{4FAB73BC-B049-4115-A692-8D63A059BFB8}" type="slidenum">
              <a:rPr lang="ru-RU" noProof="1" dirty="0" smtClean="0"/>
              <a:t>‹#›</a:t>
            </a:fld>
            <a:endParaRPr lang="ru-RU"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Заголовок 9"/>
          <p:cNvSpPr>
            <a:spLocks noGrp="1"/>
          </p:cNvSpPr>
          <p:nvPr>
            <p:ph type="title"/>
          </p:nvPr>
        </p:nvSpPr>
        <p:spPr/>
        <p:txBody>
          <a:bodyPr rtlCol="0"/>
          <a:lstStyle/>
          <a:p>
            <a:pPr rtl="0"/>
            <a:r>
              <a:rPr lang="ru-RU" noProof="1" smtClean="0"/>
              <a:t>Образец заголовка</a:t>
            </a:r>
            <a:endParaRPr lang="ru-RU" noProof="1"/>
          </a:p>
        </p:txBody>
      </p:sp>
      <p:sp>
        <p:nvSpPr>
          <p:cNvPr id="3" name="Текст 2"/>
          <p:cNvSpPr>
            <a:spLocks noGrp="1"/>
          </p:cNvSpPr>
          <p:nvPr>
            <p:ph type="body" idx="1" hasCustomPrompt="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1"/>
              <a:t>Щелкните, чтобы изменить стили текста образца слайда</a:t>
            </a:r>
          </a:p>
        </p:txBody>
      </p:sp>
      <p:sp>
        <p:nvSpPr>
          <p:cNvPr id="4" name="Объект 3"/>
          <p:cNvSpPr>
            <a:spLocks noGrp="1"/>
          </p:cNvSpPr>
          <p:nvPr>
            <p:ph sz="half" idx="2" hasCustomPrompt="1"/>
          </p:nvPr>
        </p:nvSpPr>
        <p:spPr>
          <a:xfrm>
            <a:off x="1024128" y="2967788"/>
            <a:ext cx="4754880" cy="3341572"/>
          </a:xfrm>
        </p:spPr>
        <p:txBody>
          <a:bodyPr rtlCol="0"/>
          <a:lstStyle/>
          <a:p>
            <a:pPr lvl="0" rtl="0"/>
            <a:r>
              <a:rPr lang="ru-RU" noProof="1"/>
              <a:t>Щелкните, чтобы изменить стили текста образца слайда</a:t>
            </a:r>
          </a:p>
          <a:p>
            <a:pPr lvl="1" rtl="0"/>
            <a:r>
              <a:rPr lang="ru-RU" noProof="1"/>
              <a:t>Второй уровень</a:t>
            </a:r>
          </a:p>
          <a:p>
            <a:pPr lvl="2" rtl="0"/>
            <a:r>
              <a:rPr lang="ru-RU" noProof="1"/>
              <a:t>Третий уровень</a:t>
            </a:r>
          </a:p>
          <a:p>
            <a:pPr lvl="3" rtl="0"/>
            <a:r>
              <a:rPr lang="ru-RU" noProof="1"/>
              <a:t>Четвертый уровень</a:t>
            </a:r>
          </a:p>
          <a:p>
            <a:pPr lvl="4" rtl="0"/>
            <a:r>
              <a:rPr lang="ru-RU" noProof="1"/>
              <a:t>Пятый уровень</a:t>
            </a:r>
          </a:p>
        </p:txBody>
      </p:sp>
      <p:sp>
        <p:nvSpPr>
          <p:cNvPr id="5" name="Текст 4"/>
          <p:cNvSpPr>
            <a:spLocks noGrp="1"/>
          </p:cNvSpPr>
          <p:nvPr>
            <p:ph type="body" sz="quarter" idx="3" hasCustomPrompt="1"/>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ru-RU" noProof="1"/>
              <a:t>Щелкните, чтобы изменить стили текста образца слайда</a:t>
            </a:r>
          </a:p>
        </p:txBody>
      </p:sp>
      <p:sp>
        <p:nvSpPr>
          <p:cNvPr id="6" name="Объект 5"/>
          <p:cNvSpPr>
            <a:spLocks noGrp="1"/>
          </p:cNvSpPr>
          <p:nvPr>
            <p:ph sz="quarter" idx="4" hasCustomPrompt="1"/>
          </p:nvPr>
        </p:nvSpPr>
        <p:spPr>
          <a:xfrm>
            <a:off x="5990888" y="2967788"/>
            <a:ext cx="4754880" cy="3341572"/>
          </a:xfrm>
        </p:spPr>
        <p:txBody>
          <a:bodyPr rtlCol="0"/>
          <a:lstStyle/>
          <a:p>
            <a:pPr lvl="0" rtl="0"/>
            <a:r>
              <a:rPr lang="ru-RU" noProof="1"/>
              <a:t>Щелкните, чтобы изменить стили текста образца слайда</a:t>
            </a:r>
          </a:p>
          <a:p>
            <a:pPr lvl="1" rtl="0"/>
            <a:r>
              <a:rPr lang="ru-RU" noProof="1"/>
              <a:t>Второй уровень</a:t>
            </a:r>
          </a:p>
          <a:p>
            <a:pPr lvl="2" rtl="0"/>
            <a:r>
              <a:rPr lang="ru-RU" noProof="1"/>
              <a:t>Третий уровень</a:t>
            </a:r>
          </a:p>
          <a:p>
            <a:pPr lvl="3" rtl="0"/>
            <a:r>
              <a:rPr lang="ru-RU" noProof="1"/>
              <a:t>Четвертый уровень</a:t>
            </a:r>
          </a:p>
          <a:p>
            <a:pPr lvl="4" rtl="0"/>
            <a:r>
              <a:rPr lang="ru-RU" noProof="1"/>
              <a:t>Пятый уровень</a:t>
            </a:r>
          </a:p>
        </p:txBody>
      </p:sp>
      <p:sp>
        <p:nvSpPr>
          <p:cNvPr id="7" name="Дата 6"/>
          <p:cNvSpPr>
            <a:spLocks noGrp="1"/>
          </p:cNvSpPr>
          <p:nvPr>
            <p:ph type="dt" sz="half" idx="10"/>
          </p:nvPr>
        </p:nvSpPr>
        <p:spPr/>
        <p:txBody>
          <a:bodyPr rtlCol="0"/>
          <a:lstStyle/>
          <a:p>
            <a:pPr rtl="0"/>
            <a:fld id="{19BA405B-501A-4E54-AFB2-3B13C5F617A9}" type="datetime1">
              <a:rPr lang="ru-RU" noProof="1" smtClean="0"/>
              <a:t>09.11.2021</a:t>
            </a:fld>
            <a:endParaRPr lang="ru-RU" noProof="1"/>
          </a:p>
        </p:txBody>
      </p:sp>
      <p:sp>
        <p:nvSpPr>
          <p:cNvPr id="8" name="Нижний колонтитул 7"/>
          <p:cNvSpPr>
            <a:spLocks noGrp="1"/>
          </p:cNvSpPr>
          <p:nvPr>
            <p:ph type="ftr" sz="quarter" idx="11"/>
          </p:nvPr>
        </p:nvSpPr>
        <p:spPr/>
        <p:txBody>
          <a:bodyPr rtlCol="0"/>
          <a:lstStyle/>
          <a:p>
            <a:pPr rtl="0"/>
            <a:endParaRPr lang="ru-RU" noProof="1"/>
          </a:p>
        </p:txBody>
      </p:sp>
      <p:sp>
        <p:nvSpPr>
          <p:cNvPr id="9" name="Номер слайда 8"/>
          <p:cNvSpPr>
            <a:spLocks noGrp="1"/>
          </p:cNvSpPr>
          <p:nvPr>
            <p:ph type="sldNum" sz="quarter" idx="12"/>
          </p:nvPr>
        </p:nvSpPr>
        <p:spPr/>
        <p:txBody>
          <a:bodyPr rtlCol="0"/>
          <a:lstStyle/>
          <a:p>
            <a:pPr rtl="0"/>
            <a:fld id="{4FAB73BC-B049-4115-A692-8D63A059BFB8}" type="slidenum">
              <a:rPr lang="ru-RU" noProof="1" dirty="0" smtClean="0"/>
              <a:t>‹#›</a:t>
            </a:fld>
            <a:endParaRPr lang="ru-RU"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1" smtClean="0"/>
              <a:t>Образец заголовка</a:t>
            </a:r>
            <a:endParaRPr lang="ru-RU" noProof="1"/>
          </a:p>
        </p:txBody>
      </p:sp>
      <p:sp>
        <p:nvSpPr>
          <p:cNvPr id="3" name="Дата 2"/>
          <p:cNvSpPr>
            <a:spLocks noGrp="1"/>
          </p:cNvSpPr>
          <p:nvPr>
            <p:ph type="dt" sz="half" idx="10"/>
          </p:nvPr>
        </p:nvSpPr>
        <p:spPr/>
        <p:txBody>
          <a:bodyPr rtlCol="0"/>
          <a:lstStyle/>
          <a:p>
            <a:pPr rtl="0"/>
            <a:fld id="{B2208A24-1338-4F05-A509-1513283A2797}" type="datetime1">
              <a:rPr lang="ru-RU" noProof="1" smtClean="0"/>
              <a:t>09.11.2021</a:t>
            </a:fld>
            <a:endParaRPr lang="ru-RU" noProof="1"/>
          </a:p>
        </p:txBody>
      </p:sp>
      <p:sp>
        <p:nvSpPr>
          <p:cNvPr id="4" name="Нижний колонтитул 3"/>
          <p:cNvSpPr>
            <a:spLocks noGrp="1"/>
          </p:cNvSpPr>
          <p:nvPr>
            <p:ph type="ftr" sz="quarter" idx="11"/>
          </p:nvPr>
        </p:nvSpPr>
        <p:spPr/>
        <p:txBody>
          <a:bodyPr rtlCol="0"/>
          <a:lstStyle/>
          <a:p>
            <a:pPr rtl="0"/>
            <a:endParaRPr lang="ru-RU" noProof="1"/>
          </a:p>
        </p:txBody>
      </p:sp>
      <p:sp>
        <p:nvSpPr>
          <p:cNvPr id="5" name="Номер слайда 4"/>
          <p:cNvSpPr>
            <a:spLocks noGrp="1"/>
          </p:cNvSpPr>
          <p:nvPr>
            <p:ph type="sldNum" sz="quarter" idx="12"/>
          </p:nvPr>
        </p:nvSpPr>
        <p:spPr/>
        <p:txBody>
          <a:bodyPr rtlCol="0"/>
          <a:lstStyle/>
          <a:p>
            <a:pPr rtl="0"/>
            <a:fld id="{4FAB73BC-B049-4115-A692-8D63A059BFB8}" type="slidenum">
              <a:rPr lang="ru-RU" noProof="1" dirty="0" smtClean="0"/>
              <a:t>‹#›</a:t>
            </a:fld>
            <a:endParaRPr lang="ru-RU"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fld id="{B4D0572F-6397-40EE-AB86-2EC01D1D6D88}" type="datetime1">
              <a:rPr lang="ru-RU" noProof="1" smtClean="0"/>
              <a:t>09.11.2021</a:t>
            </a:fld>
            <a:endParaRPr lang="ru-RU" noProof="1"/>
          </a:p>
        </p:txBody>
      </p:sp>
      <p:sp>
        <p:nvSpPr>
          <p:cNvPr id="3" name="Нижний колонтитул 2"/>
          <p:cNvSpPr>
            <a:spLocks noGrp="1"/>
          </p:cNvSpPr>
          <p:nvPr>
            <p:ph type="ftr" sz="quarter" idx="11"/>
          </p:nvPr>
        </p:nvSpPr>
        <p:spPr/>
        <p:txBody>
          <a:bodyPr rtlCol="0"/>
          <a:lstStyle/>
          <a:p>
            <a:pPr rtl="0"/>
            <a:endParaRPr lang="ru-RU" noProof="1"/>
          </a:p>
        </p:txBody>
      </p:sp>
      <p:sp>
        <p:nvSpPr>
          <p:cNvPr id="4" name="Номер слайда 3"/>
          <p:cNvSpPr>
            <a:spLocks noGrp="1"/>
          </p:cNvSpPr>
          <p:nvPr>
            <p:ph type="sldNum" sz="quarter" idx="12"/>
          </p:nvPr>
        </p:nvSpPr>
        <p:spPr/>
        <p:txBody>
          <a:bodyPr rtlCol="0"/>
          <a:lstStyle/>
          <a:p>
            <a:pPr rtl="0"/>
            <a:fld id="{4FAB73BC-B049-4115-A692-8D63A059BFB8}" type="slidenum">
              <a:rPr lang="ru-RU" noProof="1" dirty="0" smtClean="0"/>
              <a:t>‹#›</a:t>
            </a:fld>
            <a:endParaRPr lang="ru-RU"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ru-RU" noProof="1" smtClean="0"/>
              <a:t>Образец заголовка</a:t>
            </a:r>
            <a:endParaRPr lang="ru-RU" noProof="1"/>
          </a:p>
        </p:txBody>
      </p:sp>
      <p:sp>
        <p:nvSpPr>
          <p:cNvPr id="3" name="Объект 2"/>
          <p:cNvSpPr>
            <a:spLocks noGrp="1"/>
          </p:cNvSpPr>
          <p:nvPr>
            <p:ph idx="1" hasCustomPrompt="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ru-RU" noProof="1"/>
              <a:t>Щелкните, чтобы изменить стили текста образца слайда</a:t>
            </a:r>
          </a:p>
          <a:p>
            <a:pPr lvl="1" rtl="0"/>
            <a:r>
              <a:rPr lang="ru-RU" noProof="1"/>
              <a:t>Второй уровень</a:t>
            </a:r>
          </a:p>
          <a:p>
            <a:pPr lvl="2" rtl="0"/>
            <a:r>
              <a:rPr lang="ru-RU" noProof="1"/>
              <a:t>Третий уровень</a:t>
            </a:r>
          </a:p>
          <a:p>
            <a:pPr lvl="3" rtl="0"/>
            <a:r>
              <a:rPr lang="ru-RU" noProof="1"/>
              <a:t>Четвертый уровень</a:t>
            </a:r>
          </a:p>
          <a:p>
            <a:pPr lvl="4" rtl="0"/>
            <a:r>
              <a:rPr lang="ru-RU" noProof="1"/>
              <a:t>Пятый уровень</a:t>
            </a:r>
          </a:p>
        </p:txBody>
      </p:sp>
      <p:sp>
        <p:nvSpPr>
          <p:cNvPr id="4" name="Текст 3"/>
          <p:cNvSpPr>
            <a:spLocks noGrp="1"/>
          </p:cNvSpPr>
          <p:nvPr>
            <p:ph type="body" sz="half" idx="2" hasCustomPrompt="1"/>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1"/>
              <a:t>Щелкните, чтобы изменить стили текста образца слайда</a:t>
            </a:r>
          </a:p>
        </p:txBody>
      </p:sp>
      <p:sp>
        <p:nvSpPr>
          <p:cNvPr id="5" name="Дата 4"/>
          <p:cNvSpPr>
            <a:spLocks noGrp="1"/>
          </p:cNvSpPr>
          <p:nvPr>
            <p:ph type="dt" sz="half" idx="10"/>
          </p:nvPr>
        </p:nvSpPr>
        <p:spPr/>
        <p:txBody>
          <a:bodyPr rtlCol="0"/>
          <a:lstStyle/>
          <a:p>
            <a:pPr rtl="0"/>
            <a:fld id="{8A97C8E3-02EA-40C4-9657-C147DCAB62A9}" type="datetime1">
              <a:rPr lang="ru-RU" noProof="1" smtClean="0"/>
              <a:t>09.11.2021</a:t>
            </a:fld>
            <a:endParaRPr lang="ru-RU" noProof="1"/>
          </a:p>
        </p:txBody>
      </p:sp>
      <p:sp>
        <p:nvSpPr>
          <p:cNvPr id="6" name="Нижний колонтитул 5"/>
          <p:cNvSpPr>
            <a:spLocks noGrp="1"/>
          </p:cNvSpPr>
          <p:nvPr>
            <p:ph type="ftr" sz="quarter" idx="11"/>
          </p:nvPr>
        </p:nvSpPr>
        <p:spPr/>
        <p:txBody>
          <a:bodyPr rtlCol="0"/>
          <a:lstStyle/>
          <a:p>
            <a:pPr rtl="0"/>
            <a:endParaRPr lang="ru-RU" noProof="1"/>
          </a:p>
        </p:txBody>
      </p:sp>
      <p:sp>
        <p:nvSpPr>
          <p:cNvPr id="7" name="Номер слайда 6"/>
          <p:cNvSpPr>
            <a:spLocks noGrp="1"/>
          </p:cNvSpPr>
          <p:nvPr>
            <p:ph type="sldNum" sz="quarter" idx="12"/>
          </p:nvPr>
        </p:nvSpPr>
        <p:spPr/>
        <p:txBody>
          <a:bodyPr rtlCol="0"/>
          <a:lstStyle/>
          <a:p>
            <a:pPr rtl="0"/>
            <a:fld id="{4FAB73BC-B049-4115-A692-8D63A059BFB8}" type="slidenum">
              <a:rPr lang="ru-RU" noProof="1" dirty="0" smtClean="0"/>
              <a:t>‹#›</a:t>
            </a:fld>
            <a:endParaRPr lang="ru-RU"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ru-RU" noProof="1" smtClean="0"/>
              <a:t>Образец заголовка</a:t>
            </a:r>
            <a:endParaRPr lang="ru-RU" noProof="1"/>
          </a:p>
        </p:txBody>
      </p:sp>
      <p:sp>
        <p:nvSpPr>
          <p:cNvPr id="3" name="Рисунок 2"/>
          <p:cNvSpPr>
            <a:spLocks noGrp="1" noChangeAspect="1"/>
          </p:cNvSpPr>
          <p:nvPr>
            <p:ph type="pic" idx="1" hasCustomPrompt="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noProof="1"/>
              <a:t>Щелкните значок, чтобы добавить изображение</a:t>
            </a:r>
          </a:p>
        </p:txBody>
      </p:sp>
      <p:sp>
        <p:nvSpPr>
          <p:cNvPr id="4" name="Текст 3"/>
          <p:cNvSpPr>
            <a:spLocks noGrp="1"/>
          </p:cNvSpPr>
          <p:nvPr>
            <p:ph type="body" sz="half" idx="2" hasCustomPrompt="1"/>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1"/>
              <a:t>Щелкните, чтобы изменить стили текста образца слайда</a:t>
            </a:r>
          </a:p>
        </p:txBody>
      </p:sp>
      <p:sp>
        <p:nvSpPr>
          <p:cNvPr id="5" name="Дата 4"/>
          <p:cNvSpPr>
            <a:spLocks noGrp="1"/>
          </p:cNvSpPr>
          <p:nvPr>
            <p:ph type="dt" sz="half" idx="10"/>
          </p:nvPr>
        </p:nvSpPr>
        <p:spPr/>
        <p:txBody>
          <a:bodyPr rtlCol="0"/>
          <a:lstStyle/>
          <a:p>
            <a:pPr rtl="0"/>
            <a:fld id="{F6BF24CD-D290-4591-A4FE-82402995ECFA}" type="datetime1">
              <a:rPr lang="ru-RU" noProof="1" smtClean="0"/>
              <a:t>09.11.2021</a:t>
            </a:fld>
            <a:endParaRPr lang="ru-RU" noProof="1"/>
          </a:p>
        </p:txBody>
      </p:sp>
      <p:sp>
        <p:nvSpPr>
          <p:cNvPr id="6" name="Нижний колонтитул 5"/>
          <p:cNvSpPr>
            <a:spLocks noGrp="1"/>
          </p:cNvSpPr>
          <p:nvPr>
            <p:ph type="ftr" sz="quarter" idx="11"/>
          </p:nvPr>
        </p:nvSpPr>
        <p:spPr/>
        <p:txBody>
          <a:bodyPr rtlCol="0"/>
          <a:lstStyle/>
          <a:p>
            <a:pPr rtl="0"/>
            <a:endParaRPr lang="ru-RU" noProof="1"/>
          </a:p>
        </p:txBody>
      </p:sp>
      <p:sp>
        <p:nvSpPr>
          <p:cNvPr id="7" name="Номер слайда 6"/>
          <p:cNvSpPr>
            <a:spLocks noGrp="1"/>
          </p:cNvSpPr>
          <p:nvPr>
            <p:ph type="sldNum" sz="quarter" idx="12"/>
          </p:nvPr>
        </p:nvSpPr>
        <p:spPr/>
        <p:txBody>
          <a:bodyPr rtlCol="0"/>
          <a:lstStyle/>
          <a:p>
            <a:pPr rtl="0"/>
            <a:fld id="{867E5644-1E61-4311-A31E-84CB9C7AA8A9}" type="slidenum">
              <a:rPr lang="ru-RU" noProof="1" dirty="0" smtClean="0"/>
              <a:t>‹#›</a:t>
            </a:fld>
            <a:endParaRPr lang="ru-RU" noProof="1"/>
          </a:p>
        </p:txBody>
      </p:sp>
      <p:cxnSp>
        <p:nvCxnSpPr>
          <p:cNvPr id="8" name="Прямая соединительная линия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ru-RU" noProof="1"/>
              <a:t>Образец заголовка</a:t>
            </a:r>
          </a:p>
        </p:txBody>
      </p:sp>
      <p:sp>
        <p:nvSpPr>
          <p:cNvPr id="3" name="Текст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ru-RU" noProof="1"/>
              <a:t>Щелкните, чтобы изменить стили текста образца слайда</a:t>
            </a:r>
          </a:p>
          <a:p>
            <a:pPr lvl="1" rtl="0"/>
            <a:r>
              <a:rPr lang="ru-RU" noProof="1"/>
              <a:t>Второй уровень</a:t>
            </a:r>
          </a:p>
          <a:p>
            <a:pPr lvl="2" rtl="0"/>
            <a:r>
              <a:rPr lang="ru-RU" noProof="1"/>
              <a:t>Третий уровень</a:t>
            </a:r>
          </a:p>
          <a:p>
            <a:pPr lvl="3" rtl="0"/>
            <a:r>
              <a:rPr lang="ru-RU" noProof="1"/>
              <a:t>Четвертый уровень</a:t>
            </a:r>
          </a:p>
          <a:p>
            <a:pPr lvl="4" rtl="0"/>
            <a:r>
              <a:rPr lang="ru-RU" noProof="1"/>
              <a:t>Пятый уровень</a:t>
            </a:r>
          </a:p>
        </p:txBody>
      </p:sp>
      <p:sp>
        <p:nvSpPr>
          <p:cNvPr id="4" name="Дата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1FA4ABA8-BD9A-4E07-908B-7C1BB26B50FF}" type="datetime1">
              <a:rPr lang="ru-RU" noProof="1" smtClean="0"/>
              <a:t>09.11.2021</a:t>
            </a:fld>
            <a:endParaRPr lang="ru-RU" noProof="1"/>
          </a:p>
        </p:txBody>
      </p:sp>
      <p:sp>
        <p:nvSpPr>
          <p:cNvPr id="5" name="Нижний колонтитул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endParaRPr lang="ru-RU" noProof="1"/>
          </a:p>
        </p:txBody>
      </p:sp>
      <p:sp>
        <p:nvSpPr>
          <p:cNvPr id="6" name="Номер слайда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4FAB73BC-B049-4115-A692-8D63A059BFB8}" type="slidenum">
              <a:rPr lang="ru-RU" noProof="1" dirty="0" smtClean="0"/>
              <a:pPr/>
              <a:t>‹#›</a:t>
            </a:fld>
            <a:endParaRPr lang="ru-RU" noProof="1"/>
          </a:p>
        </p:txBody>
      </p:sp>
      <p:cxnSp>
        <p:nvCxnSpPr>
          <p:cNvPr id="7" name="Прямая соединительная линия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Прямоугольник 18">
            <a:extLst>
              <a:ext uri="{FF2B5EF4-FFF2-40B4-BE49-F238E27FC236}">
                <a16:creationId xmlns:a16="http://schemas.microsoft.com/office/drawing/2014/main" id="{2FDF0794-1B86-42B2-B8C7-F60123E638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1"/>
          </a:p>
        </p:txBody>
      </p:sp>
      <p:pic>
        <p:nvPicPr>
          <p:cNvPr id="5" name="Рисунок 4">
            <a:extLst>
              <a:ext uri="{FF2B5EF4-FFF2-40B4-BE49-F238E27FC236}">
                <a16:creationId xmlns:a16="http://schemas.microsoft.com/office/drawing/2014/main" id="{230BD1B1-AA22-48F1-B3ED-579CD284605D}"/>
              </a:ext>
              <a:ext uri="{C183D7F6-B498-43B3-948B-1728B52AA6E4}">
                <adec:decorative xmlns=""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Прямоугольник 20">
            <a:extLst>
              <a:ext uri="{FF2B5EF4-FFF2-40B4-BE49-F238E27FC236}">
                <a16:creationId xmlns:a16="http://schemas.microsoft.com/office/drawing/2014/main" id="{EAA48FC5-3C83-4F1B-BC33-DF0B588F83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ru-RU" noProof="1"/>
          </a:p>
        </p:txBody>
      </p:sp>
      <p:sp>
        <p:nvSpPr>
          <p:cNvPr id="2" name="Заголовок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fontScale="90000"/>
          </a:bodyPr>
          <a:lstStyle/>
          <a:p>
            <a:pPr algn="l"/>
            <a:r>
              <a:rPr lang="ro-MD" noProof="1" smtClean="0">
                <a:solidFill>
                  <a:srgbClr val="FFFFFF"/>
                </a:solidFill>
              </a:rPr>
              <a:t>Artificial inteligense in medicine</a:t>
            </a:r>
            <a:endParaRPr lang="ru-RU" noProof="1">
              <a:solidFill>
                <a:srgbClr val="FFFFFF"/>
              </a:solidFill>
            </a:endParaRPr>
          </a:p>
        </p:txBody>
      </p:sp>
      <p:sp>
        <p:nvSpPr>
          <p:cNvPr id="3" name="Подзаголовок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rtlCol="0" anchor="t">
            <a:normAutofit/>
          </a:bodyPr>
          <a:lstStyle/>
          <a:p>
            <a:r>
              <a:rPr lang="ro-MD" noProof="1">
                <a:solidFill>
                  <a:srgbClr val="FFFFFF"/>
                </a:solidFill>
              </a:rPr>
              <a:t>E</a:t>
            </a:r>
            <a:r>
              <a:rPr lang="en-US" noProof="1" smtClean="0">
                <a:solidFill>
                  <a:srgbClr val="FFFFFF"/>
                </a:solidFill>
              </a:rPr>
              <a:t>xamples </a:t>
            </a:r>
            <a:r>
              <a:rPr lang="en-US" noProof="1">
                <a:solidFill>
                  <a:srgbClr val="FFFFFF"/>
                </a:solidFill>
              </a:rPr>
              <a:t>of artificial intelligence in medicine</a:t>
            </a:r>
            <a:endParaRPr lang="ru-RU" noProof="1">
              <a:solidFill>
                <a:srgbClr val="FFFFFF"/>
              </a:solidFill>
            </a:endParaRPr>
          </a:p>
        </p:txBody>
      </p:sp>
      <p:cxnSp>
        <p:nvCxnSpPr>
          <p:cNvPr id="23" name="Прямая соединительная линия 22">
            <a:extLst>
              <a:ext uri="{FF2B5EF4-FFF2-40B4-BE49-F238E27FC236}">
                <a16:creationId xmlns:a16="http://schemas.microsoft.com/office/drawing/2014/main" id="{62F01714-1A39-4194-BD47-8A9960C599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a:xfrm>
            <a:off x="8484973" y="6153665"/>
            <a:ext cx="3707027" cy="646331"/>
          </a:xfrm>
          <a:prstGeom prst="rect">
            <a:avLst/>
          </a:prstGeom>
          <a:noFill/>
        </p:spPr>
        <p:txBody>
          <a:bodyPr wrap="square" rtlCol="0">
            <a:spAutoFit/>
          </a:bodyPr>
          <a:lstStyle/>
          <a:p>
            <a:pPr algn="ctr"/>
            <a:r>
              <a:rPr lang="ru-RU" dirty="0"/>
              <a:t> </a:t>
            </a:r>
            <a:r>
              <a:rPr lang="ro-MD" dirty="0" smtClean="0"/>
              <a:t>The presentation was prepared by Adam Denis IS11Z</a:t>
            </a:r>
            <a:endParaRPr lang="ru-RU" dirty="0"/>
          </a:p>
        </p:txBody>
      </p:sp>
    </p:spTree>
    <p:extLst>
      <p:ext uri="{BB962C8B-B14F-4D97-AF65-F5344CB8AC3E}">
        <p14:creationId xmlns:p14="http://schemas.microsoft.com/office/powerpoint/2010/main" val="2806257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5750560" y="0"/>
            <a:ext cx="6441440" cy="6858000"/>
          </a:xfrm>
          <a:prstGeom prst="rect">
            <a:avLst/>
          </a:prstGeom>
        </p:spPr>
      </p:pic>
      <p:sp>
        <p:nvSpPr>
          <p:cNvPr id="4" name="Прямоугольник 3"/>
          <p:cNvSpPr/>
          <p:nvPr/>
        </p:nvSpPr>
        <p:spPr>
          <a:xfrm>
            <a:off x="332114" y="1047245"/>
            <a:ext cx="1564262" cy="461665"/>
          </a:xfrm>
          <a:prstGeom prst="rect">
            <a:avLst/>
          </a:prstGeom>
        </p:spPr>
        <p:txBody>
          <a:bodyPr wrap="square">
            <a:spAutoFit/>
          </a:bodyPr>
          <a:lstStyle/>
          <a:p>
            <a:r>
              <a:rPr lang="ro-MD" sz="2400" dirty="0" smtClean="0">
                <a:latin typeface="Tw Cen MT" panose="020B0602020104020603" pitchFamily="34" charset="0"/>
              </a:rPr>
              <a:t>Nurse app</a:t>
            </a:r>
            <a:endParaRPr lang="ru-RU" sz="2400" dirty="0"/>
          </a:p>
        </p:txBody>
      </p:sp>
      <p:sp>
        <p:nvSpPr>
          <p:cNvPr id="5" name="Прямоугольник 4"/>
          <p:cNvSpPr/>
          <p:nvPr/>
        </p:nvSpPr>
        <p:spPr>
          <a:xfrm>
            <a:off x="262580" y="231279"/>
            <a:ext cx="2401298" cy="923330"/>
          </a:xfrm>
          <a:prstGeom prst="rect">
            <a:avLst/>
          </a:prstGeom>
        </p:spPr>
        <p:txBody>
          <a:bodyPr wrap="none">
            <a:spAutoFit/>
          </a:bodyPr>
          <a:lstStyle/>
          <a:p>
            <a:pPr algn="ctr"/>
            <a:r>
              <a:rPr lang="en-US" sz="5400" dirty="0"/>
              <a:t>Sense.ly</a:t>
            </a:r>
            <a:endParaRPr lang="ru-RU" sz="5400" dirty="0"/>
          </a:p>
        </p:txBody>
      </p:sp>
      <p:sp>
        <p:nvSpPr>
          <p:cNvPr id="12" name="Прямоугольник 11"/>
          <p:cNvSpPr/>
          <p:nvPr/>
        </p:nvSpPr>
        <p:spPr>
          <a:xfrm>
            <a:off x="-37833" y="6488668"/>
            <a:ext cx="2671180" cy="369332"/>
          </a:xfrm>
          <a:prstGeom prst="rect">
            <a:avLst/>
          </a:prstGeom>
        </p:spPr>
        <p:txBody>
          <a:bodyPr wrap="none">
            <a:spAutoFit/>
          </a:bodyPr>
          <a:lstStyle/>
          <a:p>
            <a:r>
              <a:rPr lang="ru-RU" dirty="0">
                <a:solidFill>
                  <a:schemeClr val="bg1">
                    <a:lumMod val="85000"/>
                  </a:schemeClr>
                </a:solidFill>
              </a:rPr>
              <a:t>https://</a:t>
            </a:r>
            <a:r>
              <a:rPr lang="ru-RU" dirty="0" smtClean="0">
                <a:solidFill>
                  <a:schemeClr val="bg1">
                    <a:lumMod val="85000"/>
                  </a:schemeClr>
                </a:solidFill>
              </a:rPr>
              <a:t>www.sensely.com</a:t>
            </a:r>
            <a:endParaRPr lang="ru-RU" dirty="0">
              <a:solidFill>
                <a:schemeClr val="bg1">
                  <a:lumMod val="85000"/>
                </a:schemeClr>
              </a:solidFill>
            </a:endParaRPr>
          </a:p>
        </p:txBody>
      </p:sp>
      <p:pic>
        <p:nvPicPr>
          <p:cNvPr id="13" name="Рисунок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33" y="1922277"/>
            <a:ext cx="5788393" cy="4227120"/>
          </a:xfrm>
          <a:prstGeom prst="rect">
            <a:avLst/>
          </a:prstGeom>
        </p:spPr>
      </p:pic>
    </p:spTree>
    <p:extLst>
      <p:ext uri="{BB962C8B-B14F-4D97-AF65-F5344CB8AC3E}">
        <p14:creationId xmlns:p14="http://schemas.microsoft.com/office/powerpoint/2010/main" val="9952649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g IX mining rig inside white and gray ro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7A4919D0-F177-4BBA-9A0B-DBA69E2ED764}"/>
              </a:ext>
            </a:extLst>
          </p:cNvPr>
          <p:cNvSpPr txBox="1">
            <a:spLocks/>
          </p:cNvSpPr>
          <p:nvPr/>
        </p:nvSpPr>
        <p:spPr>
          <a:xfrm>
            <a:off x="1156208" y="249936"/>
            <a:ext cx="9720072" cy="1499616"/>
          </a:xfrm>
          <a:prstGeom prst="rect">
            <a:avLst/>
          </a:prstGeom>
        </p:spPr>
        <p:txBody>
          <a:bodyPr rtlCol="0">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noProof="1" smtClean="0">
                <a:solidFill>
                  <a:srgbClr val="FFFF00"/>
                </a:solidFill>
              </a:rPr>
              <a:t>problems </a:t>
            </a:r>
            <a:r>
              <a:rPr lang="en-US" noProof="1">
                <a:solidFill>
                  <a:srgbClr val="FFFF00"/>
                </a:solidFill>
              </a:rPr>
              <a:t>of integrating artificial intelligence into our lives</a:t>
            </a:r>
            <a:endParaRPr lang="ru-RU" noProof="1">
              <a:solidFill>
                <a:srgbClr val="FFFF00"/>
              </a:solidFill>
            </a:endParaRPr>
          </a:p>
        </p:txBody>
      </p:sp>
      <p:sp>
        <p:nvSpPr>
          <p:cNvPr id="3" name="Прямоугольник 2"/>
          <p:cNvSpPr/>
          <p:nvPr/>
        </p:nvSpPr>
        <p:spPr>
          <a:xfrm>
            <a:off x="111760" y="1889264"/>
            <a:ext cx="11968480" cy="2585323"/>
          </a:xfrm>
          <a:prstGeom prst="rect">
            <a:avLst/>
          </a:prstGeom>
        </p:spPr>
        <p:txBody>
          <a:bodyPr wrap="square">
            <a:spAutoFit/>
          </a:bodyPr>
          <a:lstStyle/>
          <a:p>
            <a:r>
              <a:rPr lang="ru-RU" dirty="0" err="1">
                <a:solidFill>
                  <a:srgbClr val="00B050"/>
                </a:solidFill>
              </a:rPr>
              <a:t>Problem</a:t>
            </a:r>
            <a:r>
              <a:rPr lang="ru-RU" dirty="0">
                <a:solidFill>
                  <a:srgbClr val="00B050"/>
                </a:solidFill>
              </a:rPr>
              <a:t> 1: </a:t>
            </a:r>
            <a:r>
              <a:rPr lang="ru-RU" dirty="0" err="1">
                <a:solidFill>
                  <a:srgbClr val="00B050"/>
                </a:solidFill>
              </a:rPr>
              <a:t>to</a:t>
            </a:r>
            <a:r>
              <a:rPr lang="ru-RU" dirty="0">
                <a:solidFill>
                  <a:srgbClr val="00B050"/>
                </a:solidFill>
              </a:rPr>
              <a:t> </a:t>
            </a:r>
            <a:r>
              <a:rPr lang="ru-RU" dirty="0" err="1">
                <a:solidFill>
                  <a:srgbClr val="00B050"/>
                </a:solidFill>
              </a:rPr>
              <a:t>train</a:t>
            </a:r>
            <a:r>
              <a:rPr lang="ru-RU" dirty="0">
                <a:solidFill>
                  <a:srgbClr val="00B050"/>
                </a:solidFill>
              </a:rPr>
              <a:t> a </a:t>
            </a:r>
            <a:r>
              <a:rPr lang="ru-RU" dirty="0" err="1">
                <a:solidFill>
                  <a:srgbClr val="00B050"/>
                </a:solidFill>
              </a:rPr>
              <a:t>neural</a:t>
            </a:r>
            <a:r>
              <a:rPr lang="ru-RU" dirty="0">
                <a:solidFill>
                  <a:srgbClr val="00B050"/>
                </a:solidFill>
              </a:rPr>
              <a:t> </a:t>
            </a:r>
            <a:r>
              <a:rPr lang="ru-RU" dirty="0" err="1">
                <a:solidFill>
                  <a:srgbClr val="00B050"/>
                </a:solidFill>
              </a:rPr>
              <a:t>network</a:t>
            </a:r>
            <a:r>
              <a:rPr lang="ru-RU" dirty="0">
                <a:solidFill>
                  <a:srgbClr val="00B050"/>
                </a:solidFill>
              </a:rPr>
              <a:t> </a:t>
            </a:r>
            <a:r>
              <a:rPr lang="ru-RU" dirty="0" err="1">
                <a:solidFill>
                  <a:srgbClr val="00B050"/>
                </a:solidFill>
              </a:rPr>
              <a:t>you</a:t>
            </a:r>
            <a:r>
              <a:rPr lang="ru-RU" dirty="0">
                <a:solidFill>
                  <a:srgbClr val="00B050"/>
                </a:solidFill>
              </a:rPr>
              <a:t> </a:t>
            </a:r>
            <a:r>
              <a:rPr lang="ru-RU" dirty="0" err="1">
                <a:solidFill>
                  <a:srgbClr val="00B050"/>
                </a:solidFill>
              </a:rPr>
              <a:t>need</a:t>
            </a:r>
            <a:r>
              <a:rPr lang="ru-RU" dirty="0">
                <a:solidFill>
                  <a:srgbClr val="00B050"/>
                </a:solidFill>
              </a:rPr>
              <a:t> </a:t>
            </a:r>
            <a:r>
              <a:rPr lang="ru-RU" dirty="0" err="1">
                <a:solidFill>
                  <a:srgbClr val="00B050"/>
                </a:solidFill>
              </a:rPr>
              <a:t>huge</a:t>
            </a:r>
            <a:r>
              <a:rPr lang="ru-RU" dirty="0">
                <a:solidFill>
                  <a:srgbClr val="00B050"/>
                </a:solidFill>
              </a:rPr>
              <a:t> </a:t>
            </a:r>
            <a:r>
              <a:rPr lang="ru-RU" dirty="0" err="1">
                <a:solidFill>
                  <a:srgbClr val="00B050"/>
                </a:solidFill>
              </a:rPr>
              <a:t>amounts</a:t>
            </a:r>
            <a:r>
              <a:rPr lang="ru-RU" dirty="0">
                <a:solidFill>
                  <a:srgbClr val="00B050"/>
                </a:solidFill>
              </a:rPr>
              <a:t> </a:t>
            </a:r>
            <a:r>
              <a:rPr lang="ru-RU" dirty="0" err="1">
                <a:solidFill>
                  <a:srgbClr val="00B050"/>
                </a:solidFill>
              </a:rPr>
              <a:t>of</a:t>
            </a:r>
            <a:r>
              <a:rPr lang="ru-RU" dirty="0">
                <a:solidFill>
                  <a:srgbClr val="00B050"/>
                </a:solidFill>
              </a:rPr>
              <a:t> </a:t>
            </a:r>
            <a:r>
              <a:rPr lang="ru-RU" dirty="0" err="1">
                <a:solidFill>
                  <a:srgbClr val="00B050"/>
                </a:solidFill>
              </a:rPr>
              <a:t>data</a:t>
            </a:r>
            <a:r>
              <a:rPr lang="ru-RU" dirty="0">
                <a:solidFill>
                  <a:srgbClr val="00B050"/>
                </a:solidFill>
              </a:rPr>
              <a:t>. </a:t>
            </a:r>
            <a:r>
              <a:rPr lang="ru-RU" dirty="0" err="1">
                <a:solidFill>
                  <a:srgbClr val="00B050"/>
                </a:solidFill>
              </a:rPr>
              <a:t>In</a:t>
            </a:r>
            <a:r>
              <a:rPr lang="ru-RU" dirty="0">
                <a:solidFill>
                  <a:srgbClr val="00B050"/>
                </a:solidFill>
              </a:rPr>
              <a:t> </a:t>
            </a:r>
            <a:r>
              <a:rPr lang="ru-RU" dirty="0" err="1">
                <a:solidFill>
                  <a:srgbClr val="00B050"/>
                </a:solidFill>
              </a:rPr>
              <a:t>order</a:t>
            </a:r>
            <a:r>
              <a:rPr lang="ru-RU" dirty="0">
                <a:solidFill>
                  <a:srgbClr val="00B050"/>
                </a:solidFill>
              </a:rPr>
              <a:t> </a:t>
            </a:r>
            <a:r>
              <a:rPr lang="ru-RU" dirty="0" err="1">
                <a:solidFill>
                  <a:srgbClr val="00B050"/>
                </a:solidFill>
              </a:rPr>
              <a:t>to</a:t>
            </a:r>
            <a:r>
              <a:rPr lang="ru-RU" dirty="0">
                <a:solidFill>
                  <a:srgbClr val="00B050"/>
                </a:solidFill>
              </a:rPr>
              <a:t> </a:t>
            </a:r>
            <a:r>
              <a:rPr lang="ru-RU" dirty="0" err="1">
                <a:solidFill>
                  <a:srgbClr val="00B050"/>
                </a:solidFill>
              </a:rPr>
              <a:t>get</a:t>
            </a:r>
            <a:r>
              <a:rPr lang="ru-RU" dirty="0">
                <a:solidFill>
                  <a:srgbClr val="00B050"/>
                </a:solidFill>
              </a:rPr>
              <a:t> </a:t>
            </a:r>
            <a:r>
              <a:rPr lang="ru-RU" dirty="0" err="1">
                <a:solidFill>
                  <a:srgbClr val="00B050"/>
                </a:solidFill>
              </a:rPr>
              <a:t>results</a:t>
            </a:r>
            <a:r>
              <a:rPr lang="ru-RU" dirty="0">
                <a:solidFill>
                  <a:srgbClr val="00B050"/>
                </a:solidFill>
              </a:rPr>
              <a:t> </a:t>
            </a:r>
            <a:r>
              <a:rPr lang="ru-RU" dirty="0" err="1">
                <a:solidFill>
                  <a:srgbClr val="00B050"/>
                </a:solidFill>
              </a:rPr>
              <a:t>with</a:t>
            </a:r>
            <a:r>
              <a:rPr lang="ru-RU" dirty="0">
                <a:solidFill>
                  <a:srgbClr val="00B050"/>
                </a:solidFill>
              </a:rPr>
              <a:t> </a:t>
            </a:r>
            <a:r>
              <a:rPr lang="ru-RU" dirty="0" err="1">
                <a:solidFill>
                  <a:srgbClr val="00B050"/>
                </a:solidFill>
              </a:rPr>
              <a:t>an</a:t>
            </a:r>
            <a:r>
              <a:rPr lang="ru-RU" dirty="0">
                <a:solidFill>
                  <a:srgbClr val="00B050"/>
                </a:solidFill>
              </a:rPr>
              <a:t> </a:t>
            </a:r>
            <a:r>
              <a:rPr lang="ru-RU" dirty="0" err="1">
                <a:solidFill>
                  <a:srgbClr val="00B050"/>
                </a:solidFill>
              </a:rPr>
              <a:t>acceptable</a:t>
            </a:r>
            <a:r>
              <a:rPr lang="ru-RU" dirty="0">
                <a:solidFill>
                  <a:srgbClr val="00B050"/>
                </a:solidFill>
              </a:rPr>
              <a:t> </a:t>
            </a:r>
            <a:r>
              <a:rPr lang="ru-RU" dirty="0" err="1">
                <a:solidFill>
                  <a:srgbClr val="00B050"/>
                </a:solidFill>
              </a:rPr>
              <a:t>degree</a:t>
            </a:r>
            <a:r>
              <a:rPr lang="ru-RU" dirty="0">
                <a:solidFill>
                  <a:srgbClr val="00B050"/>
                </a:solidFill>
              </a:rPr>
              <a:t> </a:t>
            </a:r>
            <a:r>
              <a:rPr lang="ru-RU" dirty="0" err="1">
                <a:solidFill>
                  <a:srgbClr val="00B050"/>
                </a:solidFill>
              </a:rPr>
              <a:t>of</a:t>
            </a:r>
            <a:r>
              <a:rPr lang="ru-RU" dirty="0">
                <a:solidFill>
                  <a:srgbClr val="00B050"/>
                </a:solidFill>
              </a:rPr>
              <a:t> </a:t>
            </a:r>
            <a:r>
              <a:rPr lang="ru-RU" dirty="0" err="1">
                <a:solidFill>
                  <a:srgbClr val="00B050"/>
                </a:solidFill>
              </a:rPr>
              <a:t>accuracy</a:t>
            </a:r>
            <a:r>
              <a:rPr lang="ru-RU" dirty="0">
                <a:solidFill>
                  <a:srgbClr val="00B050"/>
                </a:solidFill>
              </a:rPr>
              <a:t> </a:t>
            </a:r>
            <a:r>
              <a:rPr lang="ru-RU" dirty="0" err="1">
                <a:solidFill>
                  <a:srgbClr val="00B050"/>
                </a:solidFill>
              </a:rPr>
              <a:t>at</a:t>
            </a:r>
            <a:r>
              <a:rPr lang="ru-RU" dirty="0">
                <a:solidFill>
                  <a:srgbClr val="00B050"/>
                </a:solidFill>
              </a:rPr>
              <a:t> </a:t>
            </a:r>
            <a:r>
              <a:rPr lang="ru-RU" dirty="0" err="1">
                <a:solidFill>
                  <a:srgbClr val="00B050"/>
                </a:solidFill>
              </a:rPr>
              <a:t>the</a:t>
            </a:r>
            <a:r>
              <a:rPr lang="ru-RU" dirty="0">
                <a:solidFill>
                  <a:srgbClr val="00B050"/>
                </a:solidFill>
              </a:rPr>
              <a:t> </a:t>
            </a:r>
            <a:r>
              <a:rPr lang="ru-RU" dirty="0" err="1">
                <a:solidFill>
                  <a:srgbClr val="00B050"/>
                </a:solidFill>
              </a:rPr>
              <a:t>output</a:t>
            </a:r>
            <a:r>
              <a:rPr lang="ru-RU" dirty="0">
                <a:solidFill>
                  <a:srgbClr val="00B050"/>
                </a:solidFill>
              </a:rPr>
              <a:t> </a:t>
            </a:r>
            <a:r>
              <a:rPr lang="ru-RU" dirty="0" err="1">
                <a:solidFill>
                  <a:srgbClr val="00B050"/>
                </a:solidFill>
              </a:rPr>
              <a:t>of</a:t>
            </a:r>
            <a:r>
              <a:rPr lang="ru-RU" dirty="0">
                <a:solidFill>
                  <a:srgbClr val="00B050"/>
                </a:solidFill>
              </a:rPr>
              <a:t> </a:t>
            </a:r>
            <a:r>
              <a:rPr lang="ru-RU" dirty="0" err="1">
                <a:solidFill>
                  <a:srgbClr val="00B050"/>
                </a:solidFill>
              </a:rPr>
              <a:t>the</a:t>
            </a:r>
            <a:r>
              <a:rPr lang="ru-RU" dirty="0">
                <a:solidFill>
                  <a:srgbClr val="00B050"/>
                </a:solidFill>
              </a:rPr>
              <a:t> </a:t>
            </a:r>
            <a:r>
              <a:rPr lang="ru-RU" dirty="0" err="1">
                <a:solidFill>
                  <a:srgbClr val="00B050"/>
                </a:solidFill>
              </a:rPr>
              <a:t>neural</a:t>
            </a:r>
            <a:r>
              <a:rPr lang="ru-RU" dirty="0">
                <a:solidFill>
                  <a:srgbClr val="00B050"/>
                </a:solidFill>
              </a:rPr>
              <a:t> </a:t>
            </a:r>
            <a:r>
              <a:rPr lang="ru-RU" dirty="0" err="1">
                <a:solidFill>
                  <a:srgbClr val="00B050"/>
                </a:solidFill>
              </a:rPr>
              <a:t>network</a:t>
            </a:r>
            <a:r>
              <a:rPr lang="ru-RU" dirty="0">
                <a:solidFill>
                  <a:srgbClr val="00B050"/>
                </a:solidFill>
              </a:rPr>
              <a:t>, a </a:t>
            </a:r>
            <a:r>
              <a:rPr lang="ru-RU" dirty="0" err="1">
                <a:solidFill>
                  <a:srgbClr val="00B050"/>
                </a:solidFill>
              </a:rPr>
              <a:t>significant</a:t>
            </a:r>
            <a:r>
              <a:rPr lang="ru-RU" dirty="0">
                <a:solidFill>
                  <a:srgbClr val="00B050"/>
                </a:solidFill>
              </a:rPr>
              <a:t> </a:t>
            </a:r>
            <a:r>
              <a:rPr lang="ru-RU" dirty="0" err="1">
                <a:solidFill>
                  <a:srgbClr val="00B050"/>
                </a:solidFill>
              </a:rPr>
              <a:t>amount</a:t>
            </a:r>
            <a:r>
              <a:rPr lang="ru-RU" dirty="0">
                <a:solidFill>
                  <a:srgbClr val="00B050"/>
                </a:solidFill>
              </a:rPr>
              <a:t> </a:t>
            </a:r>
            <a:r>
              <a:rPr lang="ru-RU" dirty="0" err="1">
                <a:solidFill>
                  <a:srgbClr val="00B050"/>
                </a:solidFill>
              </a:rPr>
              <a:t>of</a:t>
            </a:r>
            <a:r>
              <a:rPr lang="ru-RU" dirty="0">
                <a:solidFill>
                  <a:srgbClr val="00B050"/>
                </a:solidFill>
              </a:rPr>
              <a:t> </a:t>
            </a:r>
            <a:r>
              <a:rPr lang="ru-RU" dirty="0" err="1">
                <a:solidFill>
                  <a:srgbClr val="00B050"/>
                </a:solidFill>
              </a:rPr>
              <a:t>data</a:t>
            </a:r>
            <a:r>
              <a:rPr lang="ru-RU" dirty="0">
                <a:solidFill>
                  <a:srgbClr val="00B050"/>
                </a:solidFill>
              </a:rPr>
              <a:t> </a:t>
            </a:r>
            <a:r>
              <a:rPr lang="ru-RU" dirty="0" err="1">
                <a:solidFill>
                  <a:srgbClr val="00B050"/>
                </a:solidFill>
              </a:rPr>
              <a:t>must</a:t>
            </a:r>
            <a:r>
              <a:rPr lang="ru-RU" dirty="0">
                <a:solidFill>
                  <a:srgbClr val="00B050"/>
                </a:solidFill>
              </a:rPr>
              <a:t> </a:t>
            </a:r>
            <a:r>
              <a:rPr lang="ru-RU" dirty="0" err="1">
                <a:solidFill>
                  <a:srgbClr val="00B050"/>
                </a:solidFill>
              </a:rPr>
              <a:t>be</a:t>
            </a:r>
            <a:r>
              <a:rPr lang="ru-RU" dirty="0">
                <a:solidFill>
                  <a:srgbClr val="00B050"/>
                </a:solidFill>
              </a:rPr>
              <a:t> </a:t>
            </a:r>
            <a:r>
              <a:rPr lang="ru-RU" dirty="0" err="1">
                <a:solidFill>
                  <a:srgbClr val="00B050"/>
                </a:solidFill>
              </a:rPr>
              <a:t>fed</a:t>
            </a:r>
            <a:r>
              <a:rPr lang="ru-RU" dirty="0">
                <a:solidFill>
                  <a:srgbClr val="00B050"/>
                </a:solidFill>
              </a:rPr>
              <a:t> </a:t>
            </a:r>
            <a:r>
              <a:rPr lang="ru-RU" dirty="0" err="1">
                <a:solidFill>
                  <a:srgbClr val="00B050"/>
                </a:solidFill>
              </a:rPr>
              <a:t>to</a:t>
            </a:r>
            <a:r>
              <a:rPr lang="ru-RU" dirty="0">
                <a:solidFill>
                  <a:srgbClr val="00B050"/>
                </a:solidFill>
              </a:rPr>
              <a:t> </a:t>
            </a:r>
            <a:r>
              <a:rPr lang="ru-RU" dirty="0" err="1">
                <a:solidFill>
                  <a:srgbClr val="00B050"/>
                </a:solidFill>
              </a:rPr>
              <a:t>the</a:t>
            </a:r>
            <a:r>
              <a:rPr lang="ru-RU" dirty="0">
                <a:solidFill>
                  <a:srgbClr val="00B050"/>
                </a:solidFill>
              </a:rPr>
              <a:t> </a:t>
            </a:r>
            <a:r>
              <a:rPr lang="ru-RU" dirty="0" err="1">
                <a:solidFill>
                  <a:srgbClr val="00B050"/>
                </a:solidFill>
              </a:rPr>
              <a:t>input.According</a:t>
            </a:r>
            <a:r>
              <a:rPr lang="ru-RU" dirty="0">
                <a:solidFill>
                  <a:srgbClr val="00B050"/>
                </a:solidFill>
              </a:rPr>
              <a:t> </a:t>
            </a:r>
            <a:r>
              <a:rPr lang="ru-RU" dirty="0" err="1">
                <a:solidFill>
                  <a:srgbClr val="00B050"/>
                </a:solidFill>
              </a:rPr>
              <a:t>to</a:t>
            </a:r>
            <a:r>
              <a:rPr lang="ru-RU" dirty="0">
                <a:solidFill>
                  <a:srgbClr val="00B050"/>
                </a:solidFill>
              </a:rPr>
              <a:t> </a:t>
            </a:r>
            <a:r>
              <a:rPr lang="ru-RU" dirty="0" err="1">
                <a:solidFill>
                  <a:srgbClr val="00B050"/>
                </a:solidFill>
              </a:rPr>
              <a:t>statistics</a:t>
            </a:r>
            <a:r>
              <a:rPr lang="ru-RU" dirty="0">
                <a:solidFill>
                  <a:srgbClr val="00B050"/>
                </a:solidFill>
              </a:rPr>
              <a:t> </a:t>
            </a:r>
            <a:r>
              <a:rPr lang="ru-RU" dirty="0" err="1">
                <a:solidFill>
                  <a:srgbClr val="00B050"/>
                </a:solidFill>
              </a:rPr>
              <a:t>from</a:t>
            </a:r>
            <a:r>
              <a:rPr lang="ru-RU" dirty="0">
                <a:solidFill>
                  <a:srgbClr val="00B050"/>
                </a:solidFill>
              </a:rPr>
              <a:t> </a:t>
            </a:r>
            <a:r>
              <a:rPr lang="ru-RU" dirty="0" err="1">
                <a:solidFill>
                  <a:srgbClr val="00B050"/>
                </a:solidFill>
              </a:rPr>
              <a:t>the</a:t>
            </a:r>
            <a:r>
              <a:rPr lang="ru-RU" dirty="0">
                <a:solidFill>
                  <a:srgbClr val="00B050"/>
                </a:solidFill>
              </a:rPr>
              <a:t> </a:t>
            </a:r>
            <a:r>
              <a:rPr lang="ru-RU" dirty="0" err="1">
                <a:solidFill>
                  <a:srgbClr val="00B050"/>
                </a:solidFill>
              </a:rPr>
              <a:t>American</a:t>
            </a:r>
            <a:r>
              <a:rPr lang="ru-RU" dirty="0">
                <a:solidFill>
                  <a:srgbClr val="00B050"/>
                </a:solidFill>
              </a:rPr>
              <a:t> </a:t>
            </a:r>
            <a:r>
              <a:rPr lang="ru-RU" dirty="0" err="1">
                <a:solidFill>
                  <a:srgbClr val="00B050"/>
                </a:solidFill>
              </a:rPr>
              <a:t>Cancer</a:t>
            </a:r>
            <a:r>
              <a:rPr lang="ru-RU" dirty="0">
                <a:solidFill>
                  <a:srgbClr val="00B050"/>
                </a:solidFill>
              </a:rPr>
              <a:t> </a:t>
            </a:r>
            <a:r>
              <a:rPr lang="ru-RU" dirty="0" err="1">
                <a:solidFill>
                  <a:srgbClr val="00B050"/>
                </a:solidFill>
              </a:rPr>
              <a:t>Society</a:t>
            </a:r>
            <a:r>
              <a:rPr lang="ru-RU" dirty="0">
                <a:solidFill>
                  <a:srgbClr val="00B050"/>
                </a:solidFill>
              </a:rPr>
              <a:t>, </a:t>
            </a:r>
            <a:r>
              <a:rPr lang="ru-RU" dirty="0" err="1">
                <a:solidFill>
                  <a:srgbClr val="00B050"/>
                </a:solidFill>
              </a:rPr>
              <a:t>the</a:t>
            </a:r>
            <a:r>
              <a:rPr lang="ru-RU" dirty="0">
                <a:solidFill>
                  <a:srgbClr val="00B050"/>
                </a:solidFill>
              </a:rPr>
              <a:t> </a:t>
            </a:r>
            <a:r>
              <a:rPr lang="ru-RU" dirty="0" err="1">
                <a:solidFill>
                  <a:srgbClr val="00B050"/>
                </a:solidFill>
              </a:rPr>
              <a:t>most</a:t>
            </a:r>
            <a:r>
              <a:rPr lang="ru-RU" dirty="0">
                <a:solidFill>
                  <a:srgbClr val="00B050"/>
                </a:solidFill>
              </a:rPr>
              <a:t> </a:t>
            </a:r>
            <a:r>
              <a:rPr lang="ru-RU" dirty="0" err="1">
                <a:solidFill>
                  <a:srgbClr val="00B050"/>
                </a:solidFill>
              </a:rPr>
              <a:t>common</a:t>
            </a:r>
            <a:r>
              <a:rPr lang="ru-RU" dirty="0">
                <a:solidFill>
                  <a:srgbClr val="00B050"/>
                </a:solidFill>
              </a:rPr>
              <a:t> </a:t>
            </a:r>
            <a:r>
              <a:rPr lang="ru-RU" dirty="0" err="1">
                <a:solidFill>
                  <a:srgbClr val="00B050"/>
                </a:solidFill>
              </a:rPr>
              <a:t>form</a:t>
            </a:r>
            <a:r>
              <a:rPr lang="ru-RU" dirty="0">
                <a:solidFill>
                  <a:srgbClr val="00B050"/>
                </a:solidFill>
              </a:rPr>
              <a:t> </a:t>
            </a:r>
            <a:r>
              <a:rPr lang="ru-RU" dirty="0" err="1">
                <a:solidFill>
                  <a:srgbClr val="00B050"/>
                </a:solidFill>
              </a:rPr>
              <a:t>of</a:t>
            </a:r>
            <a:r>
              <a:rPr lang="ru-RU" dirty="0">
                <a:solidFill>
                  <a:srgbClr val="00B050"/>
                </a:solidFill>
              </a:rPr>
              <a:t> </a:t>
            </a:r>
            <a:r>
              <a:rPr lang="ru-RU" dirty="0" err="1">
                <a:solidFill>
                  <a:srgbClr val="00B050"/>
                </a:solidFill>
              </a:rPr>
              <a:t>cancer</a:t>
            </a:r>
            <a:r>
              <a:rPr lang="ru-RU" dirty="0">
                <a:solidFill>
                  <a:srgbClr val="00B050"/>
                </a:solidFill>
              </a:rPr>
              <a:t> </a:t>
            </a:r>
            <a:r>
              <a:rPr lang="ru-RU" dirty="0" err="1">
                <a:solidFill>
                  <a:srgbClr val="00B050"/>
                </a:solidFill>
              </a:rPr>
              <a:t>in</a:t>
            </a:r>
            <a:r>
              <a:rPr lang="ru-RU" dirty="0">
                <a:solidFill>
                  <a:srgbClr val="00B050"/>
                </a:solidFill>
              </a:rPr>
              <a:t> </a:t>
            </a:r>
            <a:r>
              <a:rPr lang="ru-RU" dirty="0" err="1">
                <a:solidFill>
                  <a:srgbClr val="00B050"/>
                </a:solidFill>
              </a:rPr>
              <a:t>the</a:t>
            </a:r>
            <a:r>
              <a:rPr lang="ru-RU" dirty="0">
                <a:solidFill>
                  <a:srgbClr val="00B050"/>
                </a:solidFill>
              </a:rPr>
              <a:t> U.S. </a:t>
            </a:r>
            <a:r>
              <a:rPr lang="ru-RU" dirty="0" err="1">
                <a:solidFill>
                  <a:srgbClr val="00B050"/>
                </a:solidFill>
              </a:rPr>
              <a:t>in</a:t>
            </a:r>
            <a:r>
              <a:rPr lang="ru-RU" dirty="0">
                <a:solidFill>
                  <a:srgbClr val="00B050"/>
                </a:solidFill>
              </a:rPr>
              <a:t> 2016 </a:t>
            </a:r>
            <a:r>
              <a:rPr lang="ru-RU" dirty="0" err="1">
                <a:solidFill>
                  <a:srgbClr val="00B050"/>
                </a:solidFill>
              </a:rPr>
              <a:t>was</a:t>
            </a:r>
            <a:r>
              <a:rPr lang="ru-RU" dirty="0">
                <a:solidFill>
                  <a:srgbClr val="00B050"/>
                </a:solidFill>
              </a:rPr>
              <a:t> </a:t>
            </a:r>
            <a:r>
              <a:rPr lang="ru-RU" dirty="0" err="1">
                <a:solidFill>
                  <a:srgbClr val="00B050"/>
                </a:solidFill>
              </a:rPr>
              <a:t>breast</a:t>
            </a:r>
            <a:r>
              <a:rPr lang="ru-RU" dirty="0">
                <a:solidFill>
                  <a:srgbClr val="00B050"/>
                </a:solidFill>
              </a:rPr>
              <a:t> </a:t>
            </a:r>
            <a:r>
              <a:rPr lang="ru-RU" dirty="0" err="1">
                <a:solidFill>
                  <a:srgbClr val="00B050"/>
                </a:solidFill>
              </a:rPr>
              <a:t>cancer</a:t>
            </a:r>
            <a:r>
              <a:rPr lang="ru-RU" dirty="0">
                <a:solidFill>
                  <a:srgbClr val="00B050"/>
                </a:solidFill>
              </a:rPr>
              <a:t> (</a:t>
            </a:r>
            <a:r>
              <a:rPr lang="ru-RU" dirty="0" err="1">
                <a:solidFill>
                  <a:srgbClr val="00B050"/>
                </a:solidFill>
              </a:rPr>
              <a:t>more</a:t>
            </a:r>
            <a:r>
              <a:rPr lang="ru-RU" dirty="0">
                <a:solidFill>
                  <a:srgbClr val="00B050"/>
                </a:solidFill>
              </a:rPr>
              <a:t> </a:t>
            </a:r>
            <a:r>
              <a:rPr lang="ru-RU" dirty="0" err="1">
                <a:solidFill>
                  <a:srgbClr val="00B050"/>
                </a:solidFill>
              </a:rPr>
              <a:t>than</a:t>
            </a:r>
            <a:r>
              <a:rPr lang="ru-RU" dirty="0">
                <a:solidFill>
                  <a:srgbClr val="00B050"/>
                </a:solidFill>
              </a:rPr>
              <a:t> 240,000 </a:t>
            </a:r>
            <a:r>
              <a:rPr lang="ru-RU" dirty="0" err="1">
                <a:solidFill>
                  <a:srgbClr val="00B050"/>
                </a:solidFill>
              </a:rPr>
              <a:t>cases</a:t>
            </a:r>
            <a:r>
              <a:rPr lang="ru-RU" dirty="0">
                <a:solidFill>
                  <a:srgbClr val="00B050"/>
                </a:solidFill>
              </a:rPr>
              <a:t> </a:t>
            </a:r>
            <a:r>
              <a:rPr lang="ru-RU" dirty="0" err="1">
                <a:solidFill>
                  <a:srgbClr val="00B050"/>
                </a:solidFill>
              </a:rPr>
              <a:t>detected</a:t>
            </a:r>
            <a:r>
              <a:rPr lang="ru-RU" dirty="0">
                <a:solidFill>
                  <a:srgbClr val="00B050"/>
                </a:solidFill>
              </a:rPr>
              <a:t>). </a:t>
            </a:r>
            <a:r>
              <a:rPr lang="ru-RU" dirty="0" err="1">
                <a:solidFill>
                  <a:srgbClr val="00B050"/>
                </a:solidFill>
              </a:rPr>
              <a:t>That's</a:t>
            </a:r>
            <a:r>
              <a:rPr lang="ru-RU" dirty="0">
                <a:solidFill>
                  <a:srgbClr val="00B050"/>
                </a:solidFill>
              </a:rPr>
              <a:t> </a:t>
            </a:r>
            <a:r>
              <a:rPr lang="ru-RU" dirty="0" err="1">
                <a:solidFill>
                  <a:srgbClr val="00B050"/>
                </a:solidFill>
              </a:rPr>
              <a:t>not</a:t>
            </a:r>
            <a:r>
              <a:rPr lang="ru-RU" dirty="0">
                <a:solidFill>
                  <a:srgbClr val="00B050"/>
                </a:solidFill>
              </a:rPr>
              <a:t> </a:t>
            </a:r>
            <a:r>
              <a:rPr lang="ru-RU" dirty="0" err="1">
                <a:solidFill>
                  <a:srgbClr val="00B050"/>
                </a:solidFill>
              </a:rPr>
              <a:t>enough</a:t>
            </a:r>
            <a:r>
              <a:rPr lang="ru-RU" dirty="0">
                <a:solidFill>
                  <a:srgbClr val="00B050"/>
                </a:solidFill>
              </a:rPr>
              <a:t> </a:t>
            </a:r>
            <a:r>
              <a:rPr lang="ru-RU" dirty="0" err="1">
                <a:solidFill>
                  <a:srgbClr val="00B050"/>
                </a:solidFill>
              </a:rPr>
              <a:t>data</a:t>
            </a:r>
            <a:r>
              <a:rPr lang="ru-RU" dirty="0">
                <a:solidFill>
                  <a:srgbClr val="00B050"/>
                </a:solidFill>
              </a:rPr>
              <a:t> </a:t>
            </a:r>
            <a:r>
              <a:rPr lang="ru-RU" dirty="0" err="1">
                <a:solidFill>
                  <a:srgbClr val="00B050"/>
                </a:solidFill>
              </a:rPr>
              <a:t>to</a:t>
            </a:r>
            <a:r>
              <a:rPr lang="ru-RU" dirty="0">
                <a:solidFill>
                  <a:srgbClr val="00B050"/>
                </a:solidFill>
              </a:rPr>
              <a:t> </a:t>
            </a:r>
            <a:r>
              <a:rPr lang="ru-RU" dirty="0" err="1">
                <a:solidFill>
                  <a:srgbClr val="00B050"/>
                </a:solidFill>
              </a:rPr>
              <a:t>train</a:t>
            </a:r>
            <a:r>
              <a:rPr lang="ru-RU" dirty="0">
                <a:solidFill>
                  <a:srgbClr val="00B050"/>
                </a:solidFill>
              </a:rPr>
              <a:t> a </a:t>
            </a:r>
            <a:r>
              <a:rPr lang="ru-RU" dirty="0" err="1">
                <a:solidFill>
                  <a:srgbClr val="00B050"/>
                </a:solidFill>
              </a:rPr>
              <a:t>neural</a:t>
            </a:r>
            <a:r>
              <a:rPr lang="ru-RU" dirty="0">
                <a:solidFill>
                  <a:srgbClr val="00B050"/>
                </a:solidFill>
              </a:rPr>
              <a:t> </a:t>
            </a:r>
            <a:r>
              <a:rPr lang="ru-RU" dirty="0" err="1">
                <a:solidFill>
                  <a:srgbClr val="00B050"/>
                </a:solidFill>
              </a:rPr>
              <a:t>network</a:t>
            </a:r>
            <a:r>
              <a:rPr lang="ru-RU" dirty="0">
                <a:solidFill>
                  <a:srgbClr val="00B050"/>
                </a:solidFill>
              </a:rPr>
              <a:t>. </a:t>
            </a:r>
            <a:r>
              <a:rPr lang="ru-RU" dirty="0" err="1">
                <a:solidFill>
                  <a:srgbClr val="00B050"/>
                </a:solidFill>
              </a:rPr>
              <a:t>If</a:t>
            </a:r>
            <a:r>
              <a:rPr lang="ru-RU" dirty="0">
                <a:solidFill>
                  <a:srgbClr val="00B050"/>
                </a:solidFill>
              </a:rPr>
              <a:t> </a:t>
            </a:r>
            <a:r>
              <a:rPr lang="ru-RU" dirty="0" err="1">
                <a:solidFill>
                  <a:srgbClr val="00B050"/>
                </a:solidFill>
              </a:rPr>
              <a:t>we</a:t>
            </a:r>
            <a:r>
              <a:rPr lang="ru-RU" dirty="0">
                <a:solidFill>
                  <a:srgbClr val="00B050"/>
                </a:solidFill>
              </a:rPr>
              <a:t> </a:t>
            </a:r>
            <a:r>
              <a:rPr lang="ru-RU" dirty="0" err="1">
                <a:solidFill>
                  <a:srgbClr val="00B050"/>
                </a:solidFill>
              </a:rPr>
              <a:t>take</a:t>
            </a:r>
            <a:r>
              <a:rPr lang="ru-RU" dirty="0">
                <a:solidFill>
                  <a:srgbClr val="00B050"/>
                </a:solidFill>
              </a:rPr>
              <a:t> </a:t>
            </a:r>
            <a:r>
              <a:rPr lang="ru-RU" dirty="0" err="1">
                <a:solidFill>
                  <a:srgbClr val="00B050"/>
                </a:solidFill>
              </a:rPr>
              <a:t>rarer</a:t>
            </a:r>
            <a:r>
              <a:rPr lang="ru-RU" dirty="0">
                <a:solidFill>
                  <a:srgbClr val="00B050"/>
                </a:solidFill>
              </a:rPr>
              <a:t> </a:t>
            </a:r>
            <a:r>
              <a:rPr lang="ru-RU" dirty="0" err="1">
                <a:solidFill>
                  <a:srgbClr val="00B050"/>
                </a:solidFill>
              </a:rPr>
              <a:t>forms</a:t>
            </a:r>
            <a:r>
              <a:rPr lang="ru-RU" dirty="0">
                <a:solidFill>
                  <a:srgbClr val="00B050"/>
                </a:solidFill>
              </a:rPr>
              <a:t> </a:t>
            </a:r>
            <a:r>
              <a:rPr lang="ru-RU" dirty="0" err="1">
                <a:solidFill>
                  <a:srgbClr val="00B050"/>
                </a:solidFill>
              </a:rPr>
              <a:t>of</a:t>
            </a:r>
            <a:r>
              <a:rPr lang="ru-RU" dirty="0">
                <a:solidFill>
                  <a:srgbClr val="00B050"/>
                </a:solidFill>
              </a:rPr>
              <a:t> </a:t>
            </a:r>
            <a:r>
              <a:rPr lang="ru-RU" dirty="0" err="1">
                <a:solidFill>
                  <a:srgbClr val="00B050"/>
                </a:solidFill>
              </a:rPr>
              <a:t>cancer</a:t>
            </a:r>
            <a:r>
              <a:rPr lang="ru-RU" dirty="0">
                <a:solidFill>
                  <a:srgbClr val="00B050"/>
                </a:solidFill>
              </a:rPr>
              <a:t>, </a:t>
            </a:r>
            <a:r>
              <a:rPr lang="ru-RU" dirty="0" err="1">
                <a:solidFill>
                  <a:srgbClr val="00B050"/>
                </a:solidFill>
              </a:rPr>
              <a:t>the</a:t>
            </a:r>
            <a:r>
              <a:rPr lang="ru-RU" dirty="0">
                <a:solidFill>
                  <a:srgbClr val="00B050"/>
                </a:solidFill>
              </a:rPr>
              <a:t> </a:t>
            </a:r>
            <a:r>
              <a:rPr lang="ru-RU" dirty="0" err="1">
                <a:solidFill>
                  <a:srgbClr val="00B050"/>
                </a:solidFill>
              </a:rPr>
              <a:t>number</a:t>
            </a:r>
            <a:r>
              <a:rPr lang="ru-RU" dirty="0">
                <a:solidFill>
                  <a:srgbClr val="00B050"/>
                </a:solidFill>
              </a:rPr>
              <a:t> </a:t>
            </a:r>
            <a:r>
              <a:rPr lang="ru-RU" dirty="0" err="1">
                <a:solidFill>
                  <a:srgbClr val="00B050"/>
                </a:solidFill>
              </a:rPr>
              <a:t>of</a:t>
            </a:r>
            <a:r>
              <a:rPr lang="ru-RU" dirty="0">
                <a:solidFill>
                  <a:srgbClr val="00B050"/>
                </a:solidFill>
              </a:rPr>
              <a:t> </a:t>
            </a:r>
            <a:r>
              <a:rPr lang="ru-RU" dirty="0" err="1">
                <a:solidFill>
                  <a:srgbClr val="00B050"/>
                </a:solidFill>
              </a:rPr>
              <a:t>detected</a:t>
            </a:r>
            <a:r>
              <a:rPr lang="ru-RU" dirty="0">
                <a:solidFill>
                  <a:srgbClr val="00B050"/>
                </a:solidFill>
              </a:rPr>
              <a:t> </a:t>
            </a:r>
            <a:r>
              <a:rPr lang="ru-RU" dirty="0" err="1">
                <a:solidFill>
                  <a:srgbClr val="00B050"/>
                </a:solidFill>
              </a:rPr>
              <a:t>cases</a:t>
            </a:r>
            <a:r>
              <a:rPr lang="ru-RU" dirty="0">
                <a:solidFill>
                  <a:srgbClr val="00B050"/>
                </a:solidFill>
              </a:rPr>
              <a:t> </a:t>
            </a:r>
            <a:r>
              <a:rPr lang="ru-RU" dirty="0" err="1">
                <a:solidFill>
                  <a:srgbClr val="00B050"/>
                </a:solidFill>
              </a:rPr>
              <a:t>there</a:t>
            </a:r>
            <a:r>
              <a:rPr lang="ru-RU" dirty="0">
                <a:solidFill>
                  <a:srgbClr val="00B050"/>
                </a:solidFill>
              </a:rPr>
              <a:t> </a:t>
            </a:r>
            <a:r>
              <a:rPr lang="ru-RU" dirty="0" err="1">
                <a:solidFill>
                  <a:srgbClr val="00B050"/>
                </a:solidFill>
              </a:rPr>
              <a:t>is</a:t>
            </a:r>
            <a:r>
              <a:rPr lang="ru-RU" dirty="0">
                <a:solidFill>
                  <a:srgbClr val="00B050"/>
                </a:solidFill>
              </a:rPr>
              <a:t> </a:t>
            </a:r>
            <a:r>
              <a:rPr lang="ru-RU" dirty="0" err="1">
                <a:solidFill>
                  <a:srgbClr val="00B050"/>
                </a:solidFill>
              </a:rPr>
              <a:t>ten</a:t>
            </a:r>
            <a:r>
              <a:rPr lang="ru-RU" dirty="0">
                <a:solidFill>
                  <a:srgbClr val="00B050"/>
                </a:solidFill>
              </a:rPr>
              <a:t> </a:t>
            </a:r>
            <a:r>
              <a:rPr lang="ru-RU" dirty="0" err="1">
                <a:solidFill>
                  <a:srgbClr val="00B050"/>
                </a:solidFill>
              </a:rPr>
              <a:t>times</a:t>
            </a:r>
            <a:r>
              <a:rPr lang="ru-RU" dirty="0">
                <a:solidFill>
                  <a:srgbClr val="00B050"/>
                </a:solidFill>
              </a:rPr>
              <a:t> </a:t>
            </a:r>
            <a:r>
              <a:rPr lang="ru-RU" dirty="0" err="1">
                <a:solidFill>
                  <a:srgbClr val="00B050"/>
                </a:solidFill>
              </a:rPr>
              <a:t>less</a:t>
            </a:r>
            <a:r>
              <a:rPr lang="ru-RU" dirty="0">
                <a:solidFill>
                  <a:srgbClr val="00B050"/>
                </a:solidFill>
              </a:rPr>
              <a:t> (</a:t>
            </a:r>
            <a:r>
              <a:rPr lang="ru-RU" dirty="0" err="1">
                <a:solidFill>
                  <a:srgbClr val="00B050"/>
                </a:solidFill>
              </a:rPr>
              <a:t>for</a:t>
            </a:r>
            <a:r>
              <a:rPr lang="ru-RU" dirty="0">
                <a:solidFill>
                  <a:srgbClr val="00B050"/>
                </a:solidFill>
              </a:rPr>
              <a:t> </a:t>
            </a:r>
            <a:r>
              <a:rPr lang="ru-RU" dirty="0" err="1">
                <a:solidFill>
                  <a:srgbClr val="00B050"/>
                </a:solidFill>
              </a:rPr>
              <a:t>example</a:t>
            </a:r>
            <a:r>
              <a:rPr lang="ru-RU" dirty="0">
                <a:solidFill>
                  <a:srgbClr val="00B050"/>
                </a:solidFill>
              </a:rPr>
              <a:t>, 53,000 </a:t>
            </a:r>
            <a:r>
              <a:rPr lang="ru-RU" dirty="0" err="1">
                <a:solidFill>
                  <a:srgbClr val="00B050"/>
                </a:solidFill>
              </a:rPr>
              <a:t>cases</a:t>
            </a:r>
            <a:r>
              <a:rPr lang="ru-RU" dirty="0">
                <a:solidFill>
                  <a:srgbClr val="00B050"/>
                </a:solidFill>
              </a:rPr>
              <a:t> </a:t>
            </a:r>
            <a:r>
              <a:rPr lang="ru-RU" dirty="0" err="1">
                <a:solidFill>
                  <a:srgbClr val="00B050"/>
                </a:solidFill>
              </a:rPr>
              <a:t>of</a:t>
            </a:r>
            <a:r>
              <a:rPr lang="ru-RU" dirty="0">
                <a:solidFill>
                  <a:srgbClr val="00B050"/>
                </a:solidFill>
              </a:rPr>
              <a:t> </a:t>
            </a:r>
            <a:r>
              <a:rPr lang="ru-RU" dirty="0" err="1">
                <a:solidFill>
                  <a:srgbClr val="00B050"/>
                </a:solidFill>
              </a:rPr>
              <a:t>pancreatic</a:t>
            </a:r>
            <a:r>
              <a:rPr lang="ru-RU" dirty="0">
                <a:solidFill>
                  <a:srgbClr val="00B050"/>
                </a:solidFill>
              </a:rPr>
              <a:t> </a:t>
            </a:r>
            <a:r>
              <a:rPr lang="ru-RU" dirty="0" err="1">
                <a:solidFill>
                  <a:srgbClr val="00B050"/>
                </a:solidFill>
              </a:rPr>
              <a:t>cancer</a:t>
            </a:r>
            <a:r>
              <a:rPr lang="ru-RU" dirty="0">
                <a:solidFill>
                  <a:srgbClr val="00B050"/>
                </a:solidFill>
              </a:rPr>
              <a:t>, 62,000 </a:t>
            </a:r>
            <a:r>
              <a:rPr lang="ru-RU" dirty="0" err="1">
                <a:solidFill>
                  <a:srgbClr val="00B050"/>
                </a:solidFill>
              </a:rPr>
              <a:t>cases</a:t>
            </a:r>
            <a:r>
              <a:rPr lang="ru-RU" dirty="0">
                <a:solidFill>
                  <a:srgbClr val="00B050"/>
                </a:solidFill>
              </a:rPr>
              <a:t> </a:t>
            </a:r>
            <a:r>
              <a:rPr lang="ru-RU" dirty="0" err="1">
                <a:solidFill>
                  <a:srgbClr val="00B050"/>
                </a:solidFill>
              </a:rPr>
              <a:t>of</a:t>
            </a:r>
            <a:r>
              <a:rPr lang="ru-RU" dirty="0">
                <a:solidFill>
                  <a:srgbClr val="00B050"/>
                </a:solidFill>
              </a:rPr>
              <a:t> </a:t>
            </a:r>
            <a:r>
              <a:rPr lang="ru-RU" dirty="0" err="1">
                <a:solidFill>
                  <a:srgbClr val="00B050"/>
                </a:solidFill>
              </a:rPr>
              <a:t>leukemia</a:t>
            </a:r>
            <a:r>
              <a:rPr lang="ru-RU" dirty="0">
                <a:solidFill>
                  <a:srgbClr val="00B050"/>
                </a:solidFill>
              </a:rPr>
              <a:t>, 64,000 </a:t>
            </a:r>
            <a:r>
              <a:rPr lang="ru-RU" dirty="0" err="1">
                <a:solidFill>
                  <a:srgbClr val="00B050"/>
                </a:solidFill>
              </a:rPr>
              <a:t>cases</a:t>
            </a:r>
            <a:r>
              <a:rPr lang="ru-RU" dirty="0">
                <a:solidFill>
                  <a:srgbClr val="00B050"/>
                </a:solidFill>
              </a:rPr>
              <a:t> </a:t>
            </a:r>
            <a:r>
              <a:rPr lang="ru-RU" dirty="0" err="1">
                <a:solidFill>
                  <a:srgbClr val="00B050"/>
                </a:solidFill>
              </a:rPr>
              <a:t>of</a:t>
            </a:r>
            <a:r>
              <a:rPr lang="ru-RU" dirty="0">
                <a:solidFill>
                  <a:srgbClr val="00B050"/>
                </a:solidFill>
              </a:rPr>
              <a:t> </a:t>
            </a:r>
            <a:r>
              <a:rPr lang="ru-RU" dirty="0" err="1">
                <a:solidFill>
                  <a:srgbClr val="00B050"/>
                </a:solidFill>
              </a:rPr>
              <a:t>thyroid</a:t>
            </a:r>
            <a:r>
              <a:rPr lang="ru-RU" dirty="0">
                <a:solidFill>
                  <a:srgbClr val="00B050"/>
                </a:solidFill>
              </a:rPr>
              <a:t> </a:t>
            </a:r>
            <a:r>
              <a:rPr lang="ru-RU" dirty="0" err="1">
                <a:solidFill>
                  <a:srgbClr val="00B050"/>
                </a:solidFill>
              </a:rPr>
              <a:t>cancer</a:t>
            </a:r>
            <a:r>
              <a:rPr lang="ru-RU" dirty="0">
                <a:solidFill>
                  <a:srgbClr val="00B050"/>
                </a:solidFill>
              </a:rPr>
              <a:t>, </a:t>
            </a:r>
            <a:r>
              <a:rPr lang="ru-RU" dirty="0" err="1">
                <a:solidFill>
                  <a:srgbClr val="00B050"/>
                </a:solidFill>
              </a:rPr>
              <a:t>etc</a:t>
            </a:r>
            <a:r>
              <a:rPr lang="ru-RU" dirty="0">
                <a:solidFill>
                  <a:srgbClr val="00B050"/>
                </a:solidFill>
              </a:rPr>
              <a:t>.). </a:t>
            </a:r>
            <a:r>
              <a:rPr lang="ru-RU" dirty="0" err="1">
                <a:solidFill>
                  <a:srgbClr val="00B050"/>
                </a:solidFill>
              </a:rPr>
              <a:t>Obviously</a:t>
            </a:r>
            <a:r>
              <a:rPr lang="ru-RU" dirty="0">
                <a:solidFill>
                  <a:srgbClr val="00B050"/>
                </a:solidFill>
              </a:rPr>
              <a:t>, </a:t>
            </a:r>
            <a:r>
              <a:rPr lang="ru-RU" dirty="0" err="1">
                <a:solidFill>
                  <a:srgbClr val="00B050"/>
                </a:solidFill>
              </a:rPr>
              <a:t>such</a:t>
            </a:r>
            <a:r>
              <a:rPr lang="ru-RU" dirty="0">
                <a:solidFill>
                  <a:srgbClr val="00B050"/>
                </a:solidFill>
              </a:rPr>
              <a:t> </a:t>
            </a:r>
            <a:r>
              <a:rPr lang="ru-RU" dirty="0" err="1">
                <a:solidFill>
                  <a:srgbClr val="00B050"/>
                </a:solidFill>
              </a:rPr>
              <a:t>statistics</a:t>
            </a:r>
            <a:r>
              <a:rPr lang="ru-RU" dirty="0">
                <a:solidFill>
                  <a:srgbClr val="00B050"/>
                </a:solidFill>
              </a:rPr>
              <a:t> </a:t>
            </a:r>
            <a:r>
              <a:rPr lang="ru-RU" dirty="0" err="1">
                <a:solidFill>
                  <a:srgbClr val="00B050"/>
                </a:solidFill>
              </a:rPr>
              <a:t>are</a:t>
            </a:r>
            <a:r>
              <a:rPr lang="ru-RU" dirty="0">
                <a:solidFill>
                  <a:srgbClr val="00B050"/>
                </a:solidFill>
              </a:rPr>
              <a:t> </a:t>
            </a:r>
            <a:r>
              <a:rPr lang="ru-RU" dirty="0" err="1">
                <a:solidFill>
                  <a:srgbClr val="00B050"/>
                </a:solidFill>
              </a:rPr>
              <a:t>not</a:t>
            </a:r>
            <a:r>
              <a:rPr lang="ru-RU" dirty="0">
                <a:solidFill>
                  <a:srgbClr val="00B050"/>
                </a:solidFill>
              </a:rPr>
              <a:t> </a:t>
            </a:r>
            <a:r>
              <a:rPr lang="ru-RU" dirty="0" err="1">
                <a:solidFill>
                  <a:srgbClr val="00B050"/>
                </a:solidFill>
              </a:rPr>
              <a:t>enough</a:t>
            </a:r>
            <a:r>
              <a:rPr lang="ru-RU" dirty="0">
                <a:solidFill>
                  <a:srgbClr val="00B050"/>
                </a:solidFill>
              </a:rPr>
              <a:t>; </a:t>
            </a:r>
            <a:r>
              <a:rPr lang="ru-RU" dirty="0" err="1">
                <a:solidFill>
                  <a:srgbClr val="00B050"/>
                </a:solidFill>
              </a:rPr>
              <a:t>the</a:t>
            </a:r>
            <a:r>
              <a:rPr lang="ru-RU" dirty="0">
                <a:solidFill>
                  <a:srgbClr val="00B050"/>
                </a:solidFill>
              </a:rPr>
              <a:t> </a:t>
            </a:r>
            <a:r>
              <a:rPr lang="ru-RU" dirty="0" err="1">
                <a:solidFill>
                  <a:srgbClr val="00B050"/>
                </a:solidFill>
              </a:rPr>
              <a:t>millions</a:t>
            </a:r>
            <a:r>
              <a:rPr lang="ru-RU" dirty="0">
                <a:solidFill>
                  <a:srgbClr val="00B050"/>
                </a:solidFill>
              </a:rPr>
              <a:t> </a:t>
            </a:r>
            <a:r>
              <a:rPr lang="ru-RU" dirty="0" err="1">
                <a:solidFill>
                  <a:srgbClr val="00B050"/>
                </a:solidFill>
              </a:rPr>
              <a:t>of</a:t>
            </a:r>
            <a:r>
              <a:rPr lang="ru-RU" dirty="0">
                <a:solidFill>
                  <a:srgbClr val="00B050"/>
                </a:solidFill>
              </a:rPr>
              <a:t> </a:t>
            </a:r>
            <a:r>
              <a:rPr lang="ru-RU" dirty="0" err="1">
                <a:solidFill>
                  <a:srgbClr val="00B050"/>
                </a:solidFill>
              </a:rPr>
              <a:t>cases</a:t>
            </a:r>
            <a:r>
              <a:rPr lang="ru-RU" dirty="0">
                <a:solidFill>
                  <a:srgbClr val="00B050"/>
                </a:solidFill>
              </a:rPr>
              <a:t> </a:t>
            </a:r>
            <a:r>
              <a:rPr lang="ru-RU" dirty="0" err="1">
                <a:solidFill>
                  <a:srgbClr val="00B050"/>
                </a:solidFill>
              </a:rPr>
              <a:t>needed</a:t>
            </a:r>
            <a:r>
              <a:rPr lang="ru-RU" dirty="0">
                <a:solidFill>
                  <a:srgbClr val="00B050"/>
                </a:solidFill>
              </a:rPr>
              <a:t> </a:t>
            </a:r>
            <a:r>
              <a:rPr lang="ru-RU" dirty="0" err="1">
                <a:solidFill>
                  <a:srgbClr val="00B050"/>
                </a:solidFill>
              </a:rPr>
              <a:t>for</a:t>
            </a:r>
            <a:r>
              <a:rPr lang="ru-RU" dirty="0">
                <a:solidFill>
                  <a:srgbClr val="00B050"/>
                </a:solidFill>
              </a:rPr>
              <a:t> </a:t>
            </a:r>
            <a:r>
              <a:rPr lang="ru-RU" dirty="0" err="1">
                <a:solidFill>
                  <a:srgbClr val="00B050"/>
                </a:solidFill>
              </a:rPr>
              <a:t>training</a:t>
            </a:r>
            <a:r>
              <a:rPr lang="ru-RU" dirty="0">
                <a:solidFill>
                  <a:srgbClr val="00B050"/>
                </a:solidFill>
              </a:rPr>
              <a:t> </a:t>
            </a:r>
            <a:r>
              <a:rPr lang="ru-RU" dirty="0" err="1">
                <a:solidFill>
                  <a:srgbClr val="00B050"/>
                </a:solidFill>
              </a:rPr>
              <a:t>would</a:t>
            </a:r>
            <a:r>
              <a:rPr lang="ru-RU" dirty="0">
                <a:solidFill>
                  <a:srgbClr val="00B050"/>
                </a:solidFill>
              </a:rPr>
              <a:t> </a:t>
            </a:r>
            <a:r>
              <a:rPr lang="ru-RU" dirty="0" err="1">
                <a:solidFill>
                  <a:srgbClr val="00B050"/>
                </a:solidFill>
              </a:rPr>
              <a:t>take</a:t>
            </a:r>
            <a:r>
              <a:rPr lang="ru-RU" dirty="0">
                <a:solidFill>
                  <a:srgbClr val="00B050"/>
                </a:solidFill>
              </a:rPr>
              <a:t> </a:t>
            </a:r>
            <a:r>
              <a:rPr lang="ru-RU" dirty="0" err="1">
                <a:solidFill>
                  <a:srgbClr val="00B050"/>
                </a:solidFill>
              </a:rPr>
              <a:t>decades</a:t>
            </a:r>
            <a:r>
              <a:rPr lang="ru-RU" dirty="0">
                <a:solidFill>
                  <a:srgbClr val="00B050"/>
                </a:solidFill>
              </a:rPr>
              <a:t> </a:t>
            </a:r>
            <a:r>
              <a:rPr lang="ru-RU" dirty="0" err="1">
                <a:solidFill>
                  <a:srgbClr val="00B050"/>
                </a:solidFill>
              </a:rPr>
              <a:t>to</a:t>
            </a:r>
            <a:r>
              <a:rPr lang="ru-RU" dirty="0">
                <a:solidFill>
                  <a:srgbClr val="00B050"/>
                </a:solidFill>
              </a:rPr>
              <a:t> </a:t>
            </a:r>
            <a:r>
              <a:rPr lang="ru-RU" dirty="0" err="1">
                <a:solidFill>
                  <a:srgbClr val="00B050"/>
                </a:solidFill>
              </a:rPr>
              <a:t>collect</a:t>
            </a:r>
            <a:r>
              <a:rPr lang="ru-RU" dirty="0">
                <a:solidFill>
                  <a:srgbClr val="00B050"/>
                </a:solidFill>
              </a:rPr>
              <a:t>. </a:t>
            </a:r>
            <a:r>
              <a:rPr lang="ru-RU" dirty="0" err="1">
                <a:solidFill>
                  <a:srgbClr val="00B050"/>
                </a:solidFill>
              </a:rPr>
              <a:t>And</a:t>
            </a:r>
            <a:r>
              <a:rPr lang="ru-RU" dirty="0">
                <a:solidFill>
                  <a:srgbClr val="00B050"/>
                </a:solidFill>
              </a:rPr>
              <a:t> </a:t>
            </a:r>
            <a:r>
              <a:rPr lang="ru-RU" dirty="0" err="1">
                <a:solidFill>
                  <a:srgbClr val="00B050"/>
                </a:solidFill>
              </a:rPr>
              <a:t>this</a:t>
            </a:r>
            <a:r>
              <a:rPr lang="ru-RU" dirty="0">
                <a:solidFill>
                  <a:srgbClr val="00B050"/>
                </a:solidFill>
              </a:rPr>
              <a:t> </a:t>
            </a:r>
            <a:r>
              <a:rPr lang="ru-RU" dirty="0" err="1">
                <a:solidFill>
                  <a:srgbClr val="00B050"/>
                </a:solidFill>
              </a:rPr>
              <a:t>despite</a:t>
            </a:r>
            <a:r>
              <a:rPr lang="ru-RU" dirty="0">
                <a:solidFill>
                  <a:srgbClr val="00B050"/>
                </a:solidFill>
              </a:rPr>
              <a:t> </a:t>
            </a:r>
            <a:r>
              <a:rPr lang="ru-RU" dirty="0" err="1">
                <a:solidFill>
                  <a:srgbClr val="00B050"/>
                </a:solidFill>
              </a:rPr>
              <a:t>the</a:t>
            </a:r>
            <a:r>
              <a:rPr lang="ru-RU" dirty="0">
                <a:solidFill>
                  <a:srgbClr val="00B050"/>
                </a:solidFill>
              </a:rPr>
              <a:t> </a:t>
            </a:r>
            <a:r>
              <a:rPr lang="ru-RU" dirty="0" err="1">
                <a:solidFill>
                  <a:srgbClr val="00B050"/>
                </a:solidFill>
              </a:rPr>
              <a:t>fact</a:t>
            </a:r>
            <a:r>
              <a:rPr lang="ru-RU" dirty="0">
                <a:solidFill>
                  <a:srgbClr val="00B050"/>
                </a:solidFill>
              </a:rPr>
              <a:t> </a:t>
            </a:r>
            <a:r>
              <a:rPr lang="ru-RU" dirty="0" err="1">
                <a:solidFill>
                  <a:srgbClr val="00B050"/>
                </a:solidFill>
              </a:rPr>
              <a:t>that</a:t>
            </a:r>
            <a:r>
              <a:rPr lang="ru-RU" dirty="0">
                <a:solidFill>
                  <a:srgbClr val="00B050"/>
                </a:solidFill>
              </a:rPr>
              <a:t> </a:t>
            </a:r>
            <a:r>
              <a:rPr lang="ru-RU" dirty="0" err="1">
                <a:solidFill>
                  <a:srgbClr val="00B050"/>
                </a:solidFill>
              </a:rPr>
              <a:t>mortality</a:t>
            </a:r>
            <a:r>
              <a:rPr lang="ru-RU" dirty="0">
                <a:solidFill>
                  <a:srgbClr val="00B050"/>
                </a:solidFill>
              </a:rPr>
              <a:t> </a:t>
            </a:r>
            <a:r>
              <a:rPr lang="ru-RU" dirty="0" err="1">
                <a:solidFill>
                  <a:srgbClr val="00B050"/>
                </a:solidFill>
              </a:rPr>
              <a:t>in</a:t>
            </a:r>
            <a:r>
              <a:rPr lang="ru-RU" dirty="0">
                <a:solidFill>
                  <a:srgbClr val="00B050"/>
                </a:solidFill>
              </a:rPr>
              <a:t> </a:t>
            </a:r>
            <a:r>
              <a:rPr lang="ru-RU" dirty="0" err="1">
                <a:solidFill>
                  <a:srgbClr val="00B050"/>
                </a:solidFill>
              </a:rPr>
              <a:t>some</a:t>
            </a:r>
            <a:r>
              <a:rPr lang="ru-RU" dirty="0">
                <a:solidFill>
                  <a:srgbClr val="00B050"/>
                </a:solidFill>
              </a:rPr>
              <a:t> </a:t>
            </a:r>
            <a:r>
              <a:rPr lang="ru-RU" dirty="0" err="1">
                <a:solidFill>
                  <a:srgbClr val="00B050"/>
                </a:solidFill>
              </a:rPr>
              <a:t>rare</a:t>
            </a:r>
            <a:r>
              <a:rPr lang="ru-RU" dirty="0">
                <a:solidFill>
                  <a:srgbClr val="00B050"/>
                </a:solidFill>
              </a:rPr>
              <a:t> </a:t>
            </a:r>
            <a:r>
              <a:rPr lang="ru-RU" dirty="0" err="1">
                <a:solidFill>
                  <a:srgbClr val="00B050"/>
                </a:solidFill>
              </a:rPr>
              <a:t>forms</a:t>
            </a:r>
            <a:r>
              <a:rPr lang="ru-RU" dirty="0">
                <a:solidFill>
                  <a:srgbClr val="00B050"/>
                </a:solidFill>
              </a:rPr>
              <a:t> </a:t>
            </a:r>
            <a:r>
              <a:rPr lang="ru-RU" dirty="0" err="1">
                <a:solidFill>
                  <a:srgbClr val="00B050"/>
                </a:solidFill>
              </a:rPr>
              <a:t>of</a:t>
            </a:r>
            <a:r>
              <a:rPr lang="ru-RU" dirty="0">
                <a:solidFill>
                  <a:srgbClr val="00B050"/>
                </a:solidFill>
              </a:rPr>
              <a:t> </a:t>
            </a:r>
            <a:r>
              <a:rPr lang="ru-RU" dirty="0" err="1">
                <a:solidFill>
                  <a:srgbClr val="00B050"/>
                </a:solidFill>
              </a:rPr>
              <a:t>cancer</a:t>
            </a:r>
            <a:r>
              <a:rPr lang="ru-RU" dirty="0">
                <a:solidFill>
                  <a:srgbClr val="00B050"/>
                </a:solidFill>
              </a:rPr>
              <a:t> </a:t>
            </a:r>
            <a:r>
              <a:rPr lang="ru-RU" dirty="0" err="1">
                <a:solidFill>
                  <a:srgbClr val="00B050"/>
                </a:solidFill>
              </a:rPr>
              <a:t>can</a:t>
            </a:r>
            <a:r>
              <a:rPr lang="ru-RU" dirty="0">
                <a:solidFill>
                  <a:srgbClr val="00B050"/>
                </a:solidFill>
              </a:rPr>
              <a:t> </a:t>
            </a:r>
            <a:r>
              <a:rPr lang="ru-RU" dirty="0" err="1">
                <a:solidFill>
                  <a:srgbClr val="00B050"/>
                </a:solidFill>
              </a:rPr>
              <a:t>be</a:t>
            </a:r>
            <a:r>
              <a:rPr lang="ru-RU" dirty="0">
                <a:solidFill>
                  <a:srgbClr val="00B050"/>
                </a:solidFill>
              </a:rPr>
              <a:t> </a:t>
            </a:r>
            <a:r>
              <a:rPr lang="ru-RU" dirty="0" err="1">
                <a:solidFill>
                  <a:srgbClr val="00B050"/>
                </a:solidFill>
              </a:rPr>
              <a:t>as</a:t>
            </a:r>
            <a:r>
              <a:rPr lang="ru-RU" dirty="0">
                <a:solidFill>
                  <a:srgbClr val="00B050"/>
                </a:solidFill>
              </a:rPr>
              <a:t> </a:t>
            </a:r>
            <a:r>
              <a:rPr lang="ru-RU" dirty="0" err="1">
                <a:solidFill>
                  <a:srgbClr val="00B050"/>
                </a:solidFill>
              </a:rPr>
              <a:t>high</a:t>
            </a:r>
            <a:r>
              <a:rPr lang="ru-RU" dirty="0">
                <a:solidFill>
                  <a:srgbClr val="00B050"/>
                </a:solidFill>
              </a:rPr>
              <a:t> </a:t>
            </a:r>
            <a:r>
              <a:rPr lang="ru-RU" dirty="0" err="1">
                <a:solidFill>
                  <a:srgbClr val="00B050"/>
                </a:solidFill>
              </a:rPr>
              <a:t>as</a:t>
            </a:r>
            <a:r>
              <a:rPr lang="ru-RU" dirty="0">
                <a:solidFill>
                  <a:srgbClr val="00B050"/>
                </a:solidFill>
              </a:rPr>
              <a:t> 80%. </a:t>
            </a:r>
            <a:r>
              <a:rPr lang="ru-RU" dirty="0" err="1">
                <a:solidFill>
                  <a:srgbClr val="00B050"/>
                </a:solidFill>
              </a:rPr>
              <a:t>It</a:t>
            </a:r>
            <a:r>
              <a:rPr lang="ru-RU" dirty="0">
                <a:solidFill>
                  <a:srgbClr val="00B050"/>
                </a:solidFill>
              </a:rPr>
              <a:t> </a:t>
            </a:r>
            <a:r>
              <a:rPr lang="ru-RU" dirty="0" err="1">
                <a:solidFill>
                  <a:srgbClr val="00B050"/>
                </a:solidFill>
              </a:rPr>
              <a:t>is</a:t>
            </a:r>
            <a:r>
              <a:rPr lang="ru-RU" dirty="0">
                <a:solidFill>
                  <a:srgbClr val="00B050"/>
                </a:solidFill>
              </a:rPr>
              <a:t> </a:t>
            </a:r>
            <a:r>
              <a:rPr lang="ru-RU" dirty="0" err="1">
                <a:solidFill>
                  <a:srgbClr val="00B050"/>
                </a:solidFill>
              </a:rPr>
              <a:t>encouraging</a:t>
            </a:r>
            <a:r>
              <a:rPr lang="ru-RU" dirty="0">
                <a:solidFill>
                  <a:srgbClr val="00B050"/>
                </a:solidFill>
              </a:rPr>
              <a:t> </a:t>
            </a:r>
            <a:r>
              <a:rPr lang="ru-RU" dirty="0" err="1">
                <a:solidFill>
                  <a:srgbClr val="00B050"/>
                </a:solidFill>
              </a:rPr>
              <a:t>that</a:t>
            </a:r>
            <a:r>
              <a:rPr lang="ru-RU" dirty="0">
                <a:solidFill>
                  <a:srgbClr val="00B050"/>
                </a:solidFill>
              </a:rPr>
              <a:t> </a:t>
            </a:r>
            <a:r>
              <a:rPr lang="ru-RU" dirty="0" err="1">
                <a:solidFill>
                  <a:srgbClr val="00B050"/>
                </a:solidFill>
              </a:rPr>
              <a:t>mixed</a:t>
            </a:r>
            <a:r>
              <a:rPr lang="ru-RU" dirty="0">
                <a:solidFill>
                  <a:srgbClr val="00B050"/>
                </a:solidFill>
              </a:rPr>
              <a:t> </a:t>
            </a:r>
            <a:r>
              <a:rPr lang="ru-RU" dirty="0" err="1">
                <a:solidFill>
                  <a:srgbClr val="00B050"/>
                </a:solidFill>
              </a:rPr>
              <a:t>methods</a:t>
            </a:r>
            <a:r>
              <a:rPr lang="ru-RU" dirty="0">
                <a:solidFill>
                  <a:srgbClr val="00B050"/>
                </a:solidFill>
              </a:rPr>
              <a:t> </a:t>
            </a:r>
            <a:r>
              <a:rPr lang="ru-RU" dirty="0" err="1">
                <a:solidFill>
                  <a:srgbClr val="00B050"/>
                </a:solidFill>
              </a:rPr>
              <a:t>of</a:t>
            </a:r>
            <a:r>
              <a:rPr lang="ru-RU" dirty="0">
                <a:solidFill>
                  <a:srgbClr val="00B050"/>
                </a:solidFill>
              </a:rPr>
              <a:t> </a:t>
            </a:r>
            <a:r>
              <a:rPr lang="ru-RU" dirty="0" err="1">
                <a:solidFill>
                  <a:srgbClr val="00B050"/>
                </a:solidFill>
              </a:rPr>
              <a:t>machine</a:t>
            </a:r>
            <a:r>
              <a:rPr lang="ru-RU" dirty="0">
                <a:solidFill>
                  <a:srgbClr val="00B050"/>
                </a:solidFill>
              </a:rPr>
              <a:t> </a:t>
            </a:r>
            <a:r>
              <a:rPr lang="ru-RU" dirty="0" err="1">
                <a:solidFill>
                  <a:srgbClr val="00B050"/>
                </a:solidFill>
              </a:rPr>
              <a:t>learning</a:t>
            </a:r>
            <a:r>
              <a:rPr lang="ru-RU" dirty="0">
                <a:solidFill>
                  <a:srgbClr val="00B050"/>
                </a:solidFill>
              </a:rPr>
              <a:t> (</a:t>
            </a:r>
            <a:r>
              <a:rPr lang="ru-RU" dirty="0" err="1">
                <a:solidFill>
                  <a:srgbClr val="00B050"/>
                </a:solidFill>
              </a:rPr>
              <a:t>so-called</a:t>
            </a:r>
            <a:r>
              <a:rPr lang="ru-RU" dirty="0">
                <a:solidFill>
                  <a:srgbClr val="00B050"/>
                </a:solidFill>
              </a:rPr>
              <a:t> </a:t>
            </a:r>
            <a:r>
              <a:rPr lang="ru-RU" dirty="0" err="1">
                <a:solidFill>
                  <a:srgbClr val="00B050"/>
                </a:solidFill>
              </a:rPr>
              <a:t>semi-supervised</a:t>
            </a:r>
            <a:r>
              <a:rPr lang="ru-RU" dirty="0">
                <a:solidFill>
                  <a:srgbClr val="00B050"/>
                </a:solidFill>
              </a:rPr>
              <a:t> </a:t>
            </a:r>
            <a:r>
              <a:rPr lang="ru-RU" dirty="0" err="1">
                <a:solidFill>
                  <a:srgbClr val="00B050"/>
                </a:solidFill>
              </a:rPr>
              <a:t>learning</a:t>
            </a:r>
            <a:r>
              <a:rPr lang="ru-RU" dirty="0">
                <a:solidFill>
                  <a:srgbClr val="00B050"/>
                </a:solidFill>
              </a:rPr>
              <a:t>), </a:t>
            </a:r>
            <a:r>
              <a:rPr lang="ru-RU" dirty="0" err="1">
                <a:solidFill>
                  <a:srgbClr val="00B050"/>
                </a:solidFill>
              </a:rPr>
              <a:t>which</a:t>
            </a:r>
            <a:r>
              <a:rPr lang="ru-RU" dirty="0">
                <a:solidFill>
                  <a:srgbClr val="00B050"/>
                </a:solidFill>
              </a:rPr>
              <a:t> </a:t>
            </a:r>
            <a:r>
              <a:rPr lang="ru-RU" dirty="0" err="1">
                <a:solidFill>
                  <a:srgbClr val="00B050"/>
                </a:solidFill>
              </a:rPr>
              <a:t>require</a:t>
            </a:r>
            <a:r>
              <a:rPr lang="ru-RU" dirty="0">
                <a:solidFill>
                  <a:srgbClr val="00B050"/>
                </a:solidFill>
              </a:rPr>
              <a:t> </a:t>
            </a:r>
            <a:r>
              <a:rPr lang="ru-RU" dirty="0" err="1">
                <a:solidFill>
                  <a:srgbClr val="00B050"/>
                </a:solidFill>
              </a:rPr>
              <a:t>hundreds</a:t>
            </a:r>
            <a:r>
              <a:rPr lang="ru-RU" dirty="0">
                <a:solidFill>
                  <a:srgbClr val="00B050"/>
                </a:solidFill>
              </a:rPr>
              <a:t> </a:t>
            </a:r>
            <a:r>
              <a:rPr lang="ru-RU" dirty="0" err="1">
                <a:solidFill>
                  <a:srgbClr val="00B050"/>
                </a:solidFill>
              </a:rPr>
              <a:t>of</a:t>
            </a:r>
            <a:r>
              <a:rPr lang="ru-RU" dirty="0">
                <a:solidFill>
                  <a:srgbClr val="00B050"/>
                </a:solidFill>
              </a:rPr>
              <a:t> </a:t>
            </a:r>
            <a:r>
              <a:rPr lang="ru-RU" dirty="0" err="1">
                <a:solidFill>
                  <a:srgbClr val="00B050"/>
                </a:solidFill>
              </a:rPr>
              <a:t>times</a:t>
            </a:r>
            <a:r>
              <a:rPr lang="ru-RU" dirty="0">
                <a:solidFill>
                  <a:srgbClr val="00B050"/>
                </a:solidFill>
              </a:rPr>
              <a:t> </a:t>
            </a:r>
            <a:r>
              <a:rPr lang="ru-RU" dirty="0" err="1">
                <a:solidFill>
                  <a:srgbClr val="00B050"/>
                </a:solidFill>
              </a:rPr>
              <a:t>less</a:t>
            </a:r>
            <a:r>
              <a:rPr lang="ru-RU" dirty="0">
                <a:solidFill>
                  <a:srgbClr val="00B050"/>
                </a:solidFill>
              </a:rPr>
              <a:t> </a:t>
            </a:r>
            <a:r>
              <a:rPr lang="ru-RU" dirty="0" err="1">
                <a:solidFill>
                  <a:srgbClr val="00B050"/>
                </a:solidFill>
              </a:rPr>
              <a:t>data</a:t>
            </a:r>
            <a:r>
              <a:rPr lang="ru-RU" dirty="0">
                <a:solidFill>
                  <a:srgbClr val="00B050"/>
                </a:solidFill>
              </a:rPr>
              <a:t> </a:t>
            </a:r>
            <a:r>
              <a:rPr lang="ru-RU" dirty="0" err="1">
                <a:solidFill>
                  <a:srgbClr val="00B050"/>
                </a:solidFill>
              </a:rPr>
              <a:t>at</a:t>
            </a:r>
            <a:r>
              <a:rPr lang="ru-RU" dirty="0">
                <a:solidFill>
                  <a:srgbClr val="00B050"/>
                </a:solidFill>
              </a:rPr>
              <a:t> </a:t>
            </a:r>
            <a:r>
              <a:rPr lang="ru-RU" dirty="0" err="1">
                <a:solidFill>
                  <a:srgbClr val="00B050"/>
                </a:solidFill>
              </a:rPr>
              <a:t>the</a:t>
            </a:r>
            <a:r>
              <a:rPr lang="ru-RU" dirty="0">
                <a:solidFill>
                  <a:srgbClr val="00B050"/>
                </a:solidFill>
              </a:rPr>
              <a:t> </a:t>
            </a:r>
            <a:r>
              <a:rPr lang="ru-RU" dirty="0" err="1">
                <a:solidFill>
                  <a:srgbClr val="00B050"/>
                </a:solidFill>
              </a:rPr>
              <a:t>input</a:t>
            </a:r>
            <a:r>
              <a:rPr lang="ru-RU" dirty="0">
                <a:solidFill>
                  <a:srgbClr val="00B050"/>
                </a:solidFill>
              </a:rPr>
              <a:t> </a:t>
            </a:r>
            <a:r>
              <a:rPr lang="ru-RU" dirty="0" err="1">
                <a:solidFill>
                  <a:srgbClr val="00B050"/>
                </a:solidFill>
              </a:rPr>
              <a:t>of</a:t>
            </a:r>
            <a:r>
              <a:rPr lang="ru-RU" dirty="0">
                <a:solidFill>
                  <a:srgbClr val="00B050"/>
                </a:solidFill>
              </a:rPr>
              <a:t> </a:t>
            </a:r>
            <a:r>
              <a:rPr lang="ru-RU" dirty="0" err="1">
                <a:solidFill>
                  <a:srgbClr val="00B050"/>
                </a:solidFill>
              </a:rPr>
              <a:t>the</a:t>
            </a:r>
            <a:r>
              <a:rPr lang="ru-RU" dirty="0">
                <a:solidFill>
                  <a:srgbClr val="00B050"/>
                </a:solidFill>
              </a:rPr>
              <a:t> </a:t>
            </a:r>
            <a:r>
              <a:rPr lang="ru-RU" dirty="0" err="1">
                <a:solidFill>
                  <a:srgbClr val="00B050"/>
                </a:solidFill>
              </a:rPr>
              <a:t>neural</a:t>
            </a:r>
            <a:r>
              <a:rPr lang="ru-RU" dirty="0">
                <a:solidFill>
                  <a:srgbClr val="00B050"/>
                </a:solidFill>
              </a:rPr>
              <a:t> </a:t>
            </a:r>
            <a:r>
              <a:rPr lang="ru-RU" dirty="0" err="1">
                <a:solidFill>
                  <a:srgbClr val="00B050"/>
                </a:solidFill>
              </a:rPr>
              <a:t>network</a:t>
            </a:r>
            <a:r>
              <a:rPr lang="ru-RU" dirty="0">
                <a:solidFill>
                  <a:srgbClr val="00B050"/>
                </a:solidFill>
              </a:rPr>
              <a:t>, </a:t>
            </a:r>
            <a:r>
              <a:rPr lang="ru-RU" dirty="0" err="1">
                <a:solidFill>
                  <a:srgbClr val="00B050"/>
                </a:solidFill>
              </a:rPr>
              <a:t>are</a:t>
            </a:r>
            <a:r>
              <a:rPr lang="ru-RU" dirty="0">
                <a:solidFill>
                  <a:srgbClr val="00B050"/>
                </a:solidFill>
              </a:rPr>
              <a:t> </a:t>
            </a:r>
            <a:r>
              <a:rPr lang="ru-RU" dirty="0" err="1">
                <a:solidFill>
                  <a:srgbClr val="00B050"/>
                </a:solidFill>
              </a:rPr>
              <a:t>actively</a:t>
            </a:r>
            <a:r>
              <a:rPr lang="ru-RU" dirty="0">
                <a:solidFill>
                  <a:srgbClr val="00B050"/>
                </a:solidFill>
              </a:rPr>
              <a:t> </a:t>
            </a:r>
            <a:r>
              <a:rPr lang="ru-RU" dirty="0" err="1" smtClean="0">
                <a:solidFill>
                  <a:srgbClr val="00B050"/>
                </a:solidFill>
              </a:rPr>
              <a:t>developing</a:t>
            </a:r>
            <a:r>
              <a:rPr lang="ru-RU" dirty="0" smtClean="0">
                <a:solidFill>
                  <a:srgbClr val="00B050"/>
                </a:solidFill>
              </a:rPr>
              <a:t>.</a:t>
            </a:r>
            <a:endParaRPr lang="ru-RU" dirty="0">
              <a:solidFill>
                <a:srgbClr val="00B050"/>
              </a:solidFill>
            </a:endParaRPr>
          </a:p>
        </p:txBody>
      </p:sp>
    </p:spTree>
    <p:extLst>
      <p:ext uri="{BB962C8B-B14F-4D97-AF65-F5344CB8AC3E}">
        <p14:creationId xmlns:p14="http://schemas.microsoft.com/office/powerpoint/2010/main" val="1135562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2720" y="165358"/>
            <a:ext cx="11805920" cy="1477328"/>
          </a:xfrm>
          <a:prstGeom prst="rect">
            <a:avLst/>
          </a:prstGeom>
        </p:spPr>
        <p:txBody>
          <a:bodyPr wrap="square">
            <a:spAutoFit/>
          </a:bodyPr>
          <a:lstStyle/>
          <a:p>
            <a:r>
              <a:rPr lang="ru-RU" dirty="0" err="1"/>
              <a:t>Problem</a:t>
            </a:r>
            <a:r>
              <a:rPr lang="ru-RU" dirty="0"/>
              <a:t> 2: </a:t>
            </a:r>
            <a:r>
              <a:rPr lang="ru-RU" dirty="0" err="1"/>
              <a:t>the</a:t>
            </a:r>
            <a:r>
              <a:rPr lang="ru-RU" dirty="0"/>
              <a:t> </a:t>
            </a:r>
            <a:r>
              <a:rPr lang="ru-RU" dirty="0" err="1"/>
              <a:t>issue</a:t>
            </a:r>
            <a:r>
              <a:rPr lang="ru-RU" dirty="0"/>
              <a:t> </a:t>
            </a:r>
            <a:r>
              <a:rPr lang="ru-RU" dirty="0" err="1"/>
              <a:t>of</a:t>
            </a:r>
            <a:r>
              <a:rPr lang="ru-RU" dirty="0"/>
              <a:t> </a:t>
            </a:r>
            <a:r>
              <a:rPr lang="ru-RU" dirty="0" err="1"/>
              <a:t>confidentiality</a:t>
            </a:r>
            <a:r>
              <a:rPr lang="ru-RU" dirty="0"/>
              <a:t> </a:t>
            </a:r>
            <a:r>
              <a:rPr lang="ru-RU" dirty="0" err="1"/>
              <a:t>of</a:t>
            </a:r>
            <a:r>
              <a:rPr lang="ru-RU" dirty="0"/>
              <a:t> </a:t>
            </a:r>
            <a:r>
              <a:rPr lang="ru-RU" dirty="0" err="1"/>
              <a:t>personal</a:t>
            </a:r>
            <a:r>
              <a:rPr lang="ru-RU" dirty="0"/>
              <a:t> </a:t>
            </a:r>
            <a:r>
              <a:rPr lang="ru-RU" dirty="0" err="1"/>
              <a:t>health</a:t>
            </a:r>
            <a:r>
              <a:rPr lang="ru-RU" dirty="0"/>
              <a:t> </a:t>
            </a:r>
            <a:r>
              <a:rPr lang="ru-RU" dirty="0" err="1"/>
              <a:t>information</a:t>
            </a:r>
            <a:r>
              <a:rPr lang="ru-RU" dirty="0"/>
              <a:t>. </a:t>
            </a:r>
            <a:r>
              <a:rPr lang="ru-RU" dirty="0" err="1"/>
              <a:t>Access</a:t>
            </a:r>
            <a:r>
              <a:rPr lang="ru-RU" dirty="0"/>
              <a:t> </a:t>
            </a:r>
            <a:r>
              <a:rPr lang="ru-RU" dirty="0" err="1"/>
              <a:t>to</a:t>
            </a:r>
            <a:r>
              <a:rPr lang="ru-RU" dirty="0"/>
              <a:t> </a:t>
            </a:r>
            <a:r>
              <a:rPr lang="ru-RU" dirty="0" err="1"/>
              <a:t>personal</a:t>
            </a:r>
            <a:r>
              <a:rPr lang="ru-RU" dirty="0"/>
              <a:t> </a:t>
            </a:r>
            <a:r>
              <a:rPr lang="ru-RU" dirty="0" err="1"/>
              <a:t>health</a:t>
            </a:r>
            <a:r>
              <a:rPr lang="ru-RU" dirty="0"/>
              <a:t> </a:t>
            </a:r>
            <a:r>
              <a:rPr lang="ru-RU" dirty="0" err="1"/>
              <a:t>information</a:t>
            </a:r>
            <a:r>
              <a:rPr lang="ru-RU" dirty="0"/>
              <a:t> </a:t>
            </a:r>
            <a:r>
              <a:rPr lang="ru-RU" dirty="0" err="1"/>
              <a:t>is</a:t>
            </a:r>
            <a:r>
              <a:rPr lang="ru-RU" dirty="0"/>
              <a:t> a </a:t>
            </a:r>
            <a:r>
              <a:rPr lang="ru-RU" dirty="0" err="1"/>
              <a:t>rather</a:t>
            </a:r>
            <a:r>
              <a:rPr lang="ru-RU" dirty="0"/>
              <a:t> </a:t>
            </a:r>
            <a:r>
              <a:rPr lang="ru-RU" dirty="0" err="1"/>
              <a:t>sensitive</a:t>
            </a:r>
            <a:r>
              <a:rPr lang="ru-RU" dirty="0"/>
              <a:t> </a:t>
            </a:r>
            <a:r>
              <a:rPr lang="ru-RU" dirty="0" err="1"/>
              <a:t>issue</a:t>
            </a:r>
            <a:r>
              <a:rPr lang="ru-RU" dirty="0"/>
              <a:t> </a:t>
            </a:r>
            <a:r>
              <a:rPr lang="ru-RU" dirty="0" err="1"/>
              <a:t>and</a:t>
            </a:r>
            <a:r>
              <a:rPr lang="ru-RU" dirty="0"/>
              <a:t> </a:t>
            </a:r>
            <a:r>
              <a:rPr lang="ru-RU" dirty="0" err="1"/>
              <a:t>is</a:t>
            </a:r>
            <a:r>
              <a:rPr lang="ru-RU" dirty="0"/>
              <a:t> </a:t>
            </a:r>
            <a:r>
              <a:rPr lang="ru-RU" dirty="0" err="1"/>
              <a:t>often</a:t>
            </a:r>
            <a:r>
              <a:rPr lang="ru-RU" dirty="0"/>
              <a:t> </a:t>
            </a:r>
            <a:r>
              <a:rPr lang="ru-RU" dirty="0" err="1"/>
              <a:t>regulated</a:t>
            </a:r>
            <a:r>
              <a:rPr lang="ru-RU" dirty="0"/>
              <a:t> </a:t>
            </a:r>
            <a:r>
              <a:rPr lang="ru-RU" dirty="0" err="1"/>
              <a:t>by</a:t>
            </a:r>
            <a:r>
              <a:rPr lang="ru-RU" dirty="0"/>
              <a:t> </a:t>
            </a:r>
            <a:r>
              <a:rPr lang="ru-RU" dirty="0" err="1"/>
              <a:t>various</a:t>
            </a:r>
            <a:r>
              <a:rPr lang="ru-RU" dirty="0"/>
              <a:t> </a:t>
            </a:r>
            <a:r>
              <a:rPr lang="ru-RU" dirty="0" err="1"/>
              <a:t>laws</a:t>
            </a:r>
            <a:r>
              <a:rPr lang="ru-RU" dirty="0"/>
              <a:t> </a:t>
            </a:r>
            <a:r>
              <a:rPr lang="ru-RU" dirty="0" err="1"/>
              <a:t>and</a:t>
            </a:r>
            <a:r>
              <a:rPr lang="ru-RU" dirty="0"/>
              <a:t> </a:t>
            </a:r>
            <a:r>
              <a:rPr lang="ru-RU" dirty="0" err="1"/>
              <a:t>regulations</a:t>
            </a:r>
            <a:r>
              <a:rPr lang="ru-RU" dirty="0"/>
              <a:t>. </a:t>
            </a:r>
            <a:r>
              <a:rPr lang="ru-RU" dirty="0" err="1"/>
              <a:t>In</a:t>
            </a:r>
            <a:r>
              <a:rPr lang="ru-RU" dirty="0"/>
              <a:t> </a:t>
            </a:r>
            <a:r>
              <a:rPr lang="ru-RU" dirty="0" err="1"/>
              <a:t>the</a:t>
            </a:r>
            <a:r>
              <a:rPr lang="ru-RU" dirty="0"/>
              <a:t> </a:t>
            </a:r>
            <a:r>
              <a:rPr lang="ru-RU" dirty="0" err="1"/>
              <a:t>United</a:t>
            </a:r>
            <a:r>
              <a:rPr lang="ru-RU" dirty="0"/>
              <a:t> </a:t>
            </a:r>
            <a:r>
              <a:rPr lang="ru-RU" dirty="0" err="1"/>
              <a:t>States</a:t>
            </a:r>
            <a:r>
              <a:rPr lang="ru-RU" dirty="0"/>
              <a:t>, </a:t>
            </a:r>
            <a:r>
              <a:rPr lang="ru-RU" dirty="0" err="1"/>
              <a:t>the</a:t>
            </a:r>
            <a:r>
              <a:rPr lang="ru-RU" dirty="0"/>
              <a:t> HIPAA (</a:t>
            </a:r>
            <a:r>
              <a:rPr lang="ru-RU" dirty="0" err="1"/>
              <a:t>Health</a:t>
            </a:r>
            <a:r>
              <a:rPr lang="ru-RU" dirty="0"/>
              <a:t> </a:t>
            </a:r>
            <a:r>
              <a:rPr lang="ru-RU" dirty="0" err="1"/>
              <a:t>Insurance</a:t>
            </a:r>
            <a:r>
              <a:rPr lang="ru-RU" dirty="0"/>
              <a:t> </a:t>
            </a:r>
            <a:r>
              <a:rPr lang="ru-RU" dirty="0" err="1"/>
              <a:t>Portability</a:t>
            </a:r>
            <a:r>
              <a:rPr lang="ru-RU" dirty="0"/>
              <a:t> </a:t>
            </a:r>
            <a:r>
              <a:rPr lang="ru-RU" dirty="0" err="1"/>
              <a:t>and</a:t>
            </a:r>
            <a:r>
              <a:rPr lang="ru-RU" dirty="0"/>
              <a:t> </a:t>
            </a:r>
            <a:r>
              <a:rPr lang="ru-RU" dirty="0" err="1"/>
              <a:t>Accountability</a:t>
            </a:r>
            <a:r>
              <a:rPr lang="ru-RU" dirty="0"/>
              <a:t> </a:t>
            </a:r>
            <a:r>
              <a:rPr lang="ru-RU" dirty="0" err="1"/>
              <a:t>Act</a:t>
            </a:r>
            <a:r>
              <a:rPr lang="ru-RU" dirty="0"/>
              <a:t>) </a:t>
            </a:r>
            <a:r>
              <a:rPr lang="ru-RU" dirty="0" err="1"/>
              <a:t>passed</a:t>
            </a:r>
            <a:r>
              <a:rPr lang="ru-RU" dirty="0"/>
              <a:t> </a:t>
            </a:r>
            <a:r>
              <a:rPr lang="ru-RU" dirty="0" err="1"/>
              <a:t>in</a:t>
            </a:r>
            <a:r>
              <a:rPr lang="ru-RU" dirty="0"/>
              <a:t> 1996 </a:t>
            </a:r>
            <a:r>
              <a:rPr lang="ru-RU" dirty="0" err="1"/>
              <a:t>is</a:t>
            </a:r>
            <a:r>
              <a:rPr lang="ru-RU" dirty="0"/>
              <a:t> </a:t>
            </a:r>
            <a:r>
              <a:rPr lang="ru-RU" dirty="0" err="1"/>
              <a:t>one</a:t>
            </a:r>
            <a:r>
              <a:rPr lang="ru-RU" dirty="0"/>
              <a:t>. </a:t>
            </a:r>
            <a:r>
              <a:rPr lang="ru-RU" dirty="0" err="1"/>
              <a:t>Many</a:t>
            </a:r>
            <a:r>
              <a:rPr lang="ru-RU" dirty="0"/>
              <a:t> </a:t>
            </a:r>
            <a:r>
              <a:rPr lang="ru-RU" dirty="0" err="1"/>
              <a:t>questions</a:t>
            </a:r>
            <a:r>
              <a:rPr lang="ru-RU" dirty="0"/>
              <a:t> </a:t>
            </a:r>
            <a:r>
              <a:rPr lang="ru-RU" dirty="0" err="1"/>
              <a:t>arise</a:t>
            </a:r>
            <a:r>
              <a:rPr lang="ru-RU" dirty="0"/>
              <a:t> </a:t>
            </a:r>
            <a:r>
              <a:rPr lang="ru-RU" dirty="0" err="1"/>
              <a:t>about</a:t>
            </a:r>
            <a:r>
              <a:rPr lang="ru-RU" dirty="0"/>
              <a:t> </a:t>
            </a:r>
            <a:r>
              <a:rPr lang="ru-RU" dirty="0" err="1"/>
              <a:t>where</a:t>
            </a:r>
            <a:r>
              <a:rPr lang="ru-RU" dirty="0"/>
              <a:t> </a:t>
            </a:r>
            <a:r>
              <a:rPr lang="ru-RU" dirty="0" err="1"/>
              <a:t>and</a:t>
            </a:r>
            <a:r>
              <a:rPr lang="ru-RU" dirty="0"/>
              <a:t> </a:t>
            </a:r>
            <a:r>
              <a:rPr lang="ru-RU" dirty="0" err="1"/>
              <a:t>how</a:t>
            </a:r>
            <a:r>
              <a:rPr lang="ru-RU" dirty="0"/>
              <a:t> </a:t>
            </a:r>
            <a:r>
              <a:rPr lang="ru-RU" dirty="0" err="1"/>
              <a:t>this</a:t>
            </a:r>
            <a:r>
              <a:rPr lang="ru-RU" dirty="0"/>
              <a:t> </a:t>
            </a:r>
            <a:r>
              <a:rPr lang="ru-RU" dirty="0" err="1"/>
              <a:t>data</a:t>
            </a:r>
            <a:r>
              <a:rPr lang="ru-RU" dirty="0"/>
              <a:t> </a:t>
            </a:r>
            <a:r>
              <a:rPr lang="ru-RU" dirty="0" err="1"/>
              <a:t>will</a:t>
            </a:r>
            <a:r>
              <a:rPr lang="ru-RU" dirty="0"/>
              <a:t> </a:t>
            </a:r>
            <a:r>
              <a:rPr lang="ru-RU" dirty="0" err="1"/>
              <a:t>be</a:t>
            </a:r>
            <a:r>
              <a:rPr lang="ru-RU" dirty="0"/>
              <a:t> </a:t>
            </a:r>
            <a:r>
              <a:rPr lang="ru-RU" dirty="0" err="1"/>
              <a:t>stored</a:t>
            </a:r>
            <a:r>
              <a:rPr lang="ru-RU" dirty="0"/>
              <a:t> </a:t>
            </a:r>
            <a:r>
              <a:rPr lang="ru-RU" dirty="0" err="1"/>
              <a:t>and</a:t>
            </a:r>
            <a:r>
              <a:rPr lang="ru-RU" dirty="0"/>
              <a:t> </a:t>
            </a:r>
            <a:r>
              <a:rPr lang="ru-RU" dirty="0" err="1"/>
              <a:t>who</a:t>
            </a:r>
            <a:r>
              <a:rPr lang="ru-RU" dirty="0"/>
              <a:t> </a:t>
            </a:r>
            <a:r>
              <a:rPr lang="ru-RU" dirty="0" err="1"/>
              <a:t>will</a:t>
            </a:r>
            <a:r>
              <a:rPr lang="ru-RU" dirty="0"/>
              <a:t> </a:t>
            </a:r>
            <a:r>
              <a:rPr lang="ru-RU" dirty="0" err="1"/>
              <a:t>have</a:t>
            </a:r>
            <a:r>
              <a:rPr lang="ru-RU" dirty="0"/>
              <a:t> </a:t>
            </a:r>
            <a:r>
              <a:rPr lang="ru-RU" dirty="0" err="1"/>
              <a:t>access</a:t>
            </a:r>
            <a:r>
              <a:rPr lang="ru-RU" dirty="0"/>
              <a:t> </a:t>
            </a:r>
            <a:r>
              <a:rPr lang="ru-RU" dirty="0" err="1"/>
              <a:t>to</a:t>
            </a:r>
            <a:r>
              <a:rPr lang="ru-RU" dirty="0"/>
              <a:t> </a:t>
            </a:r>
            <a:r>
              <a:rPr lang="ru-RU" dirty="0" err="1"/>
              <a:t>it</a:t>
            </a:r>
            <a:r>
              <a:rPr lang="ru-RU" dirty="0"/>
              <a:t>. </a:t>
            </a:r>
            <a:r>
              <a:rPr lang="ru-RU" dirty="0" err="1"/>
              <a:t>Who</a:t>
            </a:r>
            <a:r>
              <a:rPr lang="ru-RU" dirty="0"/>
              <a:t> </a:t>
            </a:r>
            <a:r>
              <a:rPr lang="ru-RU" dirty="0" err="1"/>
              <a:t>will</a:t>
            </a:r>
            <a:r>
              <a:rPr lang="ru-RU" dirty="0"/>
              <a:t> </a:t>
            </a:r>
            <a:r>
              <a:rPr lang="ru-RU" dirty="0" err="1"/>
              <a:t>finance</a:t>
            </a:r>
            <a:r>
              <a:rPr lang="ru-RU" dirty="0"/>
              <a:t> </a:t>
            </a:r>
            <a:r>
              <a:rPr lang="ru-RU" dirty="0" err="1"/>
              <a:t>the</a:t>
            </a:r>
            <a:r>
              <a:rPr lang="ru-RU" dirty="0"/>
              <a:t> </a:t>
            </a:r>
            <a:r>
              <a:rPr lang="ru-RU" dirty="0" err="1"/>
              <a:t>development</a:t>
            </a:r>
            <a:r>
              <a:rPr lang="ru-RU" dirty="0"/>
              <a:t>, </a:t>
            </a:r>
            <a:r>
              <a:rPr lang="ru-RU" dirty="0" err="1"/>
              <a:t>implementation</a:t>
            </a:r>
            <a:r>
              <a:rPr lang="ru-RU" dirty="0"/>
              <a:t> </a:t>
            </a:r>
            <a:r>
              <a:rPr lang="ru-RU" dirty="0" err="1"/>
              <a:t>and</a:t>
            </a:r>
            <a:r>
              <a:rPr lang="ru-RU" dirty="0"/>
              <a:t> </a:t>
            </a:r>
            <a:r>
              <a:rPr lang="ru-RU" dirty="0" err="1"/>
              <a:t>maintenance</a:t>
            </a:r>
            <a:r>
              <a:rPr lang="ru-RU" dirty="0"/>
              <a:t> </a:t>
            </a:r>
            <a:r>
              <a:rPr lang="ru-RU" dirty="0" err="1"/>
              <a:t>of</a:t>
            </a:r>
            <a:r>
              <a:rPr lang="ru-RU" dirty="0"/>
              <a:t> </a:t>
            </a:r>
            <a:r>
              <a:rPr lang="ru-RU" dirty="0" err="1"/>
              <a:t>such</a:t>
            </a:r>
            <a:r>
              <a:rPr lang="ru-RU" dirty="0"/>
              <a:t> </a:t>
            </a:r>
            <a:r>
              <a:rPr lang="ru-RU" dirty="0" err="1"/>
              <a:t>systems</a:t>
            </a:r>
            <a:r>
              <a:rPr lang="ru-RU" dirty="0"/>
              <a:t>? </a:t>
            </a:r>
            <a:r>
              <a:rPr lang="ru-RU" dirty="0" err="1"/>
              <a:t>The</a:t>
            </a:r>
            <a:r>
              <a:rPr lang="ru-RU" dirty="0"/>
              <a:t> </a:t>
            </a:r>
            <a:r>
              <a:rPr lang="ru-RU" dirty="0" err="1"/>
              <a:t>recent</a:t>
            </a:r>
            <a:r>
              <a:rPr lang="ru-RU" dirty="0"/>
              <a:t> </a:t>
            </a:r>
            <a:r>
              <a:rPr lang="ru-RU" dirty="0" err="1"/>
              <a:t>scandals</a:t>
            </a:r>
            <a:r>
              <a:rPr lang="ru-RU" dirty="0"/>
              <a:t> </a:t>
            </a:r>
            <a:r>
              <a:rPr lang="ru-RU" dirty="0" err="1"/>
              <a:t>with</a:t>
            </a:r>
            <a:r>
              <a:rPr lang="ru-RU" dirty="0"/>
              <a:t> </a:t>
            </a:r>
            <a:r>
              <a:rPr lang="ru-RU" dirty="0" err="1"/>
              <a:t>various</a:t>
            </a:r>
            <a:r>
              <a:rPr lang="ru-RU" dirty="0"/>
              <a:t> </a:t>
            </a:r>
            <a:r>
              <a:rPr lang="ru-RU" dirty="0" err="1"/>
              <a:t>hacking</a:t>
            </a:r>
            <a:r>
              <a:rPr lang="ru-RU" dirty="0"/>
              <a:t>, </a:t>
            </a:r>
            <a:r>
              <a:rPr lang="ru-RU" dirty="0" err="1"/>
              <a:t>leaks</a:t>
            </a:r>
            <a:r>
              <a:rPr lang="ru-RU" dirty="0"/>
              <a:t> </a:t>
            </a:r>
            <a:r>
              <a:rPr lang="ru-RU" dirty="0" err="1"/>
              <a:t>and</a:t>
            </a:r>
            <a:r>
              <a:rPr lang="ru-RU" dirty="0"/>
              <a:t> </a:t>
            </a:r>
            <a:r>
              <a:rPr lang="ru-RU" dirty="0" err="1"/>
              <a:t>attacks</a:t>
            </a:r>
            <a:r>
              <a:rPr lang="ru-RU" dirty="0"/>
              <a:t>, </a:t>
            </a:r>
            <a:r>
              <a:rPr lang="ru-RU" dirty="0" err="1"/>
              <a:t>unfortunately</a:t>
            </a:r>
            <a:r>
              <a:rPr lang="ru-RU" dirty="0"/>
              <a:t>, </a:t>
            </a:r>
            <a:r>
              <a:rPr lang="ru-RU" dirty="0" err="1"/>
              <a:t>do</a:t>
            </a:r>
            <a:r>
              <a:rPr lang="ru-RU" dirty="0"/>
              <a:t> </a:t>
            </a:r>
            <a:r>
              <a:rPr lang="ru-RU" dirty="0" err="1"/>
              <a:t>not</a:t>
            </a:r>
            <a:r>
              <a:rPr lang="ru-RU" dirty="0"/>
              <a:t> </a:t>
            </a:r>
            <a:r>
              <a:rPr lang="ru-RU" dirty="0" err="1"/>
              <a:t>add</a:t>
            </a:r>
            <a:r>
              <a:rPr lang="ru-RU" dirty="0"/>
              <a:t> </a:t>
            </a:r>
            <a:r>
              <a:rPr lang="ru-RU" dirty="0" err="1"/>
              <a:t>to</a:t>
            </a:r>
            <a:r>
              <a:rPr lang="ru-RU" dirty="0"/>
              <a:t> </a:t>
            </a:r>
            <a:r>
              <a:rPr lang="ru-RU" dirty="0" err="1"/>
              <a:t>the</a:t>
            </a:r>
            <a:r>
              <a:rPr lang="ru-RU" dirty="0"/>
              <a:t> </a:t>
            </a:r>
            <a:r>
              <a:rPr lang="ru-RU" dirty="0" err="1"/>
              <a:t>optimism</a:t>
            </a:r>
            <a:r>
              <a:rPr lang="ru-RU" dirty="0" smtClean="0"/>
              <a:t>.</a:t>
            </a:r>
            <a:endParaRPr lang="ru-RU" dirty="0"/>
          </a:p>
        </p:txBody>
      </p:sp>
      <p:pic>
        <p:nvPicPr>
          <p:cNvPr id="3074" name="Picture 2" descr="man in black crew neck shi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495" y="1642686"/>
            <a:ext cx="3369945" cy="5054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78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64160" y="180816"/>
            <a:ext cx="11643360" cy="923330"/>
          </a:xfrm>
          <a:prstGeom prst="rect">
            <a:avLst/>
          </a:prstGeom>
        </p:spPr>
        <p:txBody>
          <a:bodyPr wrap="square">
            <a:spAutoFit/>
          </a:bodyPr>
          <a:lstStyle/>
          <a:p>
            <a:r>
              <a:rPr lang="ru-RU" dirty="0" err="1"/>
              <a:t>Problem</a:t>
            </a:r>
            <a:r>
              <a:rPr lang="ru-RU" dirty="0"/>
              <a:t> 3: </a:t>
            </a:r>
            <a:r>
              <a:rPr lang="ru-RU" dirty="0" err="1"/>
              <a:t>human</a:t>
            </a:r>
            <a:r>
              <a:rPr lang="ru-RU" dirty="0"/>
              <a:t> </a:t>
            </a:r>
            <a:r>
              <a:rPr lang="ru-RU" dirty="0" err="1"/>
              <a:t>fear</a:t>
            </a:r>
            <a:r>
              <a:rPr lang="ru-RU" dirty="0"/>
              <a:t>. </a:t>
            </a:r>
            <a:r>
              <a:rPr lang="ru-RU" dirty="0" err="1"/>
              <a:t>Obviously</a:t>
            </a:r>
            <a:r>
              <a:rPr lang="ru-RU" dirty="0"/>
              <a:t>, </a:t>
            </a:r>
            <a:r>
              <a:rPr lang="ru-RU" dirty="0" err="1"/>
              <a:t>it</a:t>
            </a:r>
            <a:r>
              <a:rPr lang="ru-RU" dirty="0"/>
              <a:t> </a:t>
            </a:r>
            <a:r>
              <a:rPr lang="ru-RU" dirty="0" err="1"/>
              <a:t>is</a:t>
            </a:r>
            <a:r>
              <a:rPr lang="ru-RU" dirty="0"/>
              <a:t> </a:t>
            </a:r>
            <a:r>
              <a:rPr lang="ru-RU" dirty="0" err="1"/>
              <a:t>easier</a:t>
            </a:r>
            <a:r>
              <a:rPr lang="ru-RU" dirty="0"/>
              <a:t> (</a:t>
            </a:r>
            <a:r>
              <a:rPr lang="ru-RU" dirty="0" err="1"/>
              <a:t>for</a:t>
            </a:r>
            <a:r>
              <a:rPr lang="ru-RU" dirty="0"/>
              <a:t> </a:t>
            </a:r>
            <a:r>
              <a:rPr lang="ru-RU" dirty="0" err="1"/>
              <a:t>now</a:t>
            </a:r>
            <a:r>
              <a:rPr lang="ru-RU" dirty="0"/>
              <a:t>) </a:t>
            </a:r>
            <a:r>
              <a:rPr lang="ru-RU" dirty="0" err="1"/>
              <a:t>for</a:t>
            </a:r>
            <a:r>
              <a:rPr lang="ru-RU" dirty="0"/>
              <a:t> a </a:t>
            </a:r>
            <a:r>
              <a:rPr lang="ru-RU" dirty="0" err="1"/>
              <a:t>patient</a:t>
            </a:r>
            <a:r>
              <a:rPr lang="ru-RU" dirty="0"/>
              <a:t> </a:t>
            </a:r>
            <a:r>
              <a:rPr lang="ru-RU" dirty="0" err="1"/>
              <a:t>to</a:t>
            </a:r>
            <a:r>
              <a:rPr lang="ru-RU" dirty="0"/>
              <a:t> </a:t>
            </a:r>
            <a:r>
              <a:rPr lang="ru-RU" dirty="0" err="1"/>
              <a:t>trust</a:t>
            </a:r>
            <a:r>
              <a:rPr lang="ru-RU" dirty="0"/>
              <a:t> a </a:t>
            </a:r>
            <a:r>
              <a:rPr lang="ru-RU" dirty="0" err="1"/>
              <a:t>human</a:t>
            </a:r>
            <a:r>
              <a:rPr lang="ru-RU" dirty="0"/>
              <a:t> </a:t>
            </a:r>
            <a:r>
              <a:rPr lang="ru-RU" dirty="0" err="1"/>
              <a:t>to</a:t>
            </a:r>
            <a:r>
              <a:rPr lang="ru-RU" dirty="0"/>
              <a:t> </a:t>
            </a:r>
            <a:r>
              <a:rPr lang="ru-RU" dirty="0" err="1"/>
              <a:t>perform</a:t>
            </a:r>
            <a:r>
              <a:rPr lang="ru-RU" dirty="0"/>
              <a:t> a </a:t>
            </a:r>
            <a:r>
              <a:rPr lang="ru-RU" dirty="0" err="1"/>
              <a:t>diagnosis</a:t>
            </a:r>
            <a:r>
              <a:rPr lang="ru-RU" dirty="0"/>
              <a:t>/</a:t>
            </a:r>
            <a:r>
              <a:rPr lang="ru-RU" dirty="0" err="1"/>
              <a:t>surgery</a:t>
            </a:r>
            <a:r>
              <a:rPr lang="ru-RU" dirty="0"/>
              <a:t> </a:t>
            </a:r>
            <a:r>
              <a:rPr lang="ru-RU" dirty="0" err="1"/>
              <a:t>than</a:t>
            </a:r>
            <a:r>
              <a:rPr lang="ru-RU" dirty="0"/>
              <a:t> a </a:t>
            </a:r>
            <a:r>
              <a:rPr lang="ru-RU" dirty="0" err="1"/>
              <a:t>computer</a:t>
            </a:r>
            <a:r>
              <a:rPr lang="ru-RU" dirty="0"/>
              <a:t> (</a:t>
            </a:r>
            <a:r>
              <a:rPr lang="ru-RU" dirty="0" err="1"/>
              <a:t>not</a:t>
            </a:r>
            <a:r>
              <a:rPr lang="ru-RU" dirty="0"/>
              <a:t> </a:t>
            </a:r>
            <a:r>
              <a:rPr lang="ru-RU" dirty="0" err="1"/>
              <a:t>to</a:t>
            </a:r>
            <a:r>
              <a:rPr lang="ru-RU" dirty="0"/>
              <a:t> </a:t>
            </a:r>
            <a:r>
              <a:rPr lang="ru-RU" dirty="0" err="1"/>
              <a:t>mention</a:t>
            </a:r>
            <a:r>
              <a:rPr lang="ru-RU" dirty="0"/>
              <a:t> </a:t>
            </a:r>
            <a:r>
              <a:rPr lang="ru-RU" dirty="0" err="1"/>
              <a:t>autonomous</a:t>
            </a:r>
            <a:r>
              <a:rPr lang="ru-RU" dirty="0"/>
              <a:t> </a:t>
            </a:r>
            <a:r>
              <a:rPr lang="ru-RU" dirty="0" err="1"/>
              <a:t>robots</a:t>
            </a:r>
            <a:r>
              <a:rPr lang="ru-RU" dirty="0"/>
              <a:t>), </a:t>
            </a:r>
            <a:r>
              <a:rPr lang="ru-RU" dirty="0" err="1"/>
              <a:t>albeit</a:t>
            </a:r>
            <a:r>
              <a:rPr lang="ru-RU" dirty="0"/>
              <a:t> </a:t>
            </a:r>
            <a:r>
              <a:rPr lang="ru-RU" dirty="0" err="1"/>
              <a:t>with</a:t>
            </a:r>
            <a:r>
              <a:rPr lang="ru-RU" dirty="0"/>
              <a:t> </a:t>
            </a:r>
            <a:r>
              <a:rPr lang="ru-RU" dirty="0" err="1"/>
              <a:t>highly</a:t>
            </a:r>
            <a:r>
              <a:rPr lang="ru-RU" dirty="0"/>
              <a:t> </a:t>
            </a:r>
            <a:r>
              <a:rPr lang="ru-RU" dirty="0" err="1"/>
              <a:t>developed</a:t>
            </a:r>
            <a:r>
              <a:rPr lang="ru-RU" dirty="0"/>
              <a:t> AI. </a:t>
            </a:r>
            <a:r>
              <a:rPr lang="ru-RU" dirty="0" err="1"/>
              <a:t>Not</a:t>
            </a:r>
            <a:r>
              <a:rPr lang="ru-RU" dirty="0"/>
              <a:t> </a:t>
            </a:r>
            <a:r>
              <a:rPr lang="ru-RU" dirty="0" err="1"/>
              <a:t>all</a:t>
            </a:r>
            <a:r>
              <a:rPr lang="ru-RU" dirty="0"/>
              <a:t> </a:t>
            </a:r>
            <a:r>
              <a:rPr lang="ru-RU" dirty="0" err="1"/>
              <a:t>psychological</a:t>
            </a:r>
            <a:r>
              <a:rPr lang="ru-RU" dirty="0"/>
              <a:t> </a:t>
            </a:r>
            <a:r>
              <a:rPr lang="ru-RU" dirty="0" err="1"/>
              <a:t>barriers</a:t>
            </a:r>
            <a:r>
              <a:rPr lang="ru-RU" dirty="0"/>
              <a:t> </a:t>
            </a:r>
            <a:r>
              <a:rPr lang="ru-RU" dirty="0" err="1"/>
              <a:t>are</a:t>
            </a:r>
            <a:r>
              <a:rPr lang="ru-RU" dirty="0"/>
              <a:t> </a:t>
            </a:r>
            <a:r>
              <a:rPr lang="ru-RU" dirty="0" err="1"/>
              <a:t>easily</a:t>
            </a:r>
            <a:r>
              <a:rPr lang="ru-RU" dirty="0"/>
              <a:t> (</a:t>
            </a:r>
            <a:r>
              <a:rPr lang="ru-RU" dirty="0" err="1"/>
              <a:t>and</a:t>
            </a:r>
            <a:r>
              <a:rPr lang="ru-RU" dirty="0"/>
              <a:t> </a:t>
            </a:r>
            <a:r>
              <a:rPr lang="ru-RU" dirty="0" err="1"/>
              <a:t>quickly</a:t>
            </a:r>
            <a:r>
              <a:rPr lang="ru-RU" dirty="0"/>
              <a:t>) </a:t>
            </a:r>
            <a:r>
              <a:rPr lang="ru-RU" dirty="0" err="1"/>
              <a:t>overcome</a:t>
            </a:r>
            <a:r>
              <a:rPr lang="ru-RU" dirty="0"/>
              <a:t>.</a:t>
            </a:r>
          </a:p>
        </p:txBody>
      </p:sp>
      <p:pic>
        <p:nvPicPr>
          <p:cNvPr id="2050" name="Picture 2" descr="woman holding her face in dark ro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735" y="1104146"/>
            <a:ext cx="7058025" cy="5399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20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descr="pink breathe neon 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018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brain figur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rtlCol="0">
            <a:normAutofit/>
          </a:bodyPr>
          <a:lstStyle/>
          <a:p>
            <a:r>
              <a:rPr lang="ro-MD" noProof="1" smtClean="0">
                <a:solidFill>
                  <a:srgbClr val="92D050"/>
                </a:solidFill>
              </a:rPr>
              <a:t>Definition of AI</a:t>
            </a:r>
            <a:endParaRPr lang="ru-RU" noProof="1">
              <a:solidFill>
                <a:srgbClr val="92D050"/>
              </a:solidFill>
            </a:endParaRPr>
          </a:p>
        </p:txBody>
      </p:sp>
      <p:sp>
        <p:nvSpPr>
          <p:cNvPr id="3" name="Объект 2"/>
          <p:cNvSpPr>
            <a:spLocks noGrp="1"/>
          </p:cNvSpPr>
          <p:nvPr>
            <p:ph idx="1"/>
          </p:nvPr>
        </p:nvSpPr>
        <p:spPr/>
        <p:txBody>
          <a:bodyPr/>
          <a:lstStyle/>
          <a:p>
            <a:r>
              <a:rPr lang="en-US" b="1" dirty="0">
                <a:solidFill>
                  <a:srgbClr val="92D050"/>
                </a:solidFill>
              </a:rPr>
              <a:t>Artificial intelligence</a:t>
            </a:r>
            <a:r>
              <a:rPr lang="en-US" dirty="0">
                <a:solidFill>
                  <a:srgbClr val="92D050"/>
                </a:solidFill>
              </a:rPr>
              <a:t> ( </a:t>
            </a:r>
            <a:r>
              <a:rPr lang="en-US" b="1" dirty="0">
                <a:solidFill>
                  <a:srgbClr val="92D050"/>
                </a:solidFill>
              </a:rPr>
              <a:t>AI</a:t>
            </a:r>
            <a:r>
              <a:rPr lang="en-US" dirty="0">
                <a:solidFill>
                  <a:srgbClr val="92D050"/>
                </a:solidFill>
              </a:rPr>
              <a:t> </a:t>
            </a:r>
            <a:r>
              <a:rPr lang="en-US" dirty="0" smtClean="0">
                <a:solidFill>
                  <a:srgbClr val="92D050"/>
                </a:solidFill>
              </a:rPr>
              <a:t>) </a:t>
            </a:r>
            <a:r>
              <a:rPr lang="en-US" dirty="0">
                <a:solidFill>
                  <a:srgbClr val="92D050"/>
                </a:solidFill>
              </a:rPr>
              <a:t>- the property of intelligent systems to perform creative functions, which are traditionally considered the prerogative of a person  (should not be confused with artificial consciousness , IP); science and technology of creating intelligent machines , especially intelligent computer programs  .</a:t>
            </a:r>
          </a:p>
          <a:p>
            <a:r>
              <a:rPr lang="en-US" dirty="0">
                <a:solidFill>
                  <a:srgbClr val="92D050"/>
                </a:solidFill>
              </a:rPr>
              <a:t>AI is related to the similar task of using computers to understand human intelligence , but is not necessarily limited to biologically plausible </a:t>
            </a:r>
            <a:r>
              <a:rPr lang="en-US" dirty="0" smtClean="0">
                <a:solidFill>
                  <a:srgbClr val="92D050"/>
                </a:solidFill>
              </a:rPr>
              <a:t>methods.</a:t>
            </a:r>
            <a:endParaRPr lang="en-US" dirty="0">
              <a:solidFill>
                <a:srgbClr val="92D050"/>
              </a:solidFill>
            </a:endParaRPr>
          </a:p>
          <a:p>
            <a:r>
              <a:rPr lang="en-US" dirty="0">
                <a:solidFill>
                  <a:srgbClr val="92D050"/>
                </a:solidFill>
              </a:rPr>
              <a:t>Intelligent systems existing today have rather narrow areas of application. For example, programs that can beat a person at chess cannot answer questions, etc.</a:t>
            </a:r>
          </a:p>
        </p:txBody>
      </p:sp>
    </p:spTree>
    <p:extLst>
      <p:ext uri="{BB962C8B-B14F-4D97-AF65-F5344CB8AC3E}">
        <p14:creationId xmlns:p14="http://schemas.microsoft.com/office/powerpoint/2010/main" val="14017415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084779" y="342108"/>
            <a:ext cx="7529049" cy="584775"/>
          </a:xfrm>
          <a:prstGeom prst="rect">
            <a:avLst/>
          </a:prstGeom>
        </p:spPr>
        <p:txBody>
          <a:bodyPr wrap="none">
            <a:spAutoFit/>
          </a:bodyPr>
          <a:lstStyle/>
          <a:p>
            <a:r>
              <a:rPr lang="ro-MD" sz="3200" noProof="1" smtClean="0"/>
              <a:t>E</a:t>
            </a:r>
            <a:r>
              <a:rPr lang="en-US" sz="3200" noProof="1" smtClean="0"/>
              <a:t>xamples of artificial intelligence in medicine</a:t>
            </a:r>
            <a:endParaRPr lang="ru-RU" sz="3200" noProof="1"/>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8554"/>
            <a:ext cx="5602432" cy="3222493"/>
          </a:xfrm>
          <a:prstGeom prst="rect">
            <a:avLst/>
          </a:prstGeom>
        </p:spPr>
      </p:pic>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8628" y="1178554"/>
            <a:ext cx="5055177" cy="3370118"/>
          </a:xfrm>
          <a:prstGeom prst="rect">
            <a:avLst/>
          </a:prstGeom>
        </p:spPr>
      </p:pic>
      <p:pic>
        <p:nvPicPr>
          <p:cNvPr id="7" name="Picture 4" descr="https://pnptc-media.s3.amazonaws.com/images/Mendel.max-500x5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546" y="5292558"/>
            <a:ext cx="4177435" cy="9054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lever-client-logos.s3.amazonaws.com/f219da6b-7d55-4a9f-a982-fdd2ea76ebe8-148831858735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36774" y="4995380"/>
            <a:ext cx="6107002" cy="1499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96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7A4919D0-F177-4BBA-9A0B-DBA69E2ED764}"/>
              </a:ext>
            </a:extLst>
          </p:cNvPr>
          <p:cNvSpPr txBox="1">
            <a:spLocks/>
          </p:cNvSpPr>
          <p:nvPr/>
        </p:nvSpPr>
        <p:spPr>
          <a:xfrm>
            <a:off x="1024128" y="585216"/>
            <a:ext cx="9720072" cy="1499616"/>
          </a:xfrm>
          <a:prstGeom prst="rect">
            <a:avLst/>
          </a:prstGeom>
        </p:spPr>
        <p:txBody>
          <a:bodyPr rtlCol="0">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ro-MD" noProof="1" smtClean="0">
                <a:solidFill>
                  <a:schemeClr val="tx1"/>
                </a:solidFill>
              </a:rPr>
              <a:t>Ibm Watson Health</a:t>
            </a:r>
            <a:endParaRPr lang="ru-RU" noProof="1">
              <a:solidFill>
                <a:schemeClr val="tx1"/>
              </a:solidFill>
            </a:endParaRPr>
          </a:p>
        </p:txBody>
      </p:sp>
      <p:sp>
        <p:nvSpPr>
          <p:cNvPr id="5" name="Прямоугольник 4"/>
          <p:cNvSpPr/>
          <p:nvPr/>
        </p:nvSpPr>
        <p:spPr>
          <a:xfrm>
            <a:off x="185531" y="1253744"/>
            <a:ext cx="6096000" cy="2585323"/>
          </a:xfrm>
          <a:prstGeom prst="rect">
            <a:avLst/>
          </a:prstGeom>
        </p:spPr>
        <p:txBody>
          <a:bodyPr>
            <a:spAutoFit/>
          </a:bodyPr>
          <a:lstStyle/>
          <a:p>
            <a:r>
              <a:rPr lang="en-US" dirty="0">
                <a:solidFill>
                  <a:srgbClr val="161616"/>
                </a:solidFill>
                <a:latin typeface="IBM Plex Sans"/>
              </a:rPr>
              <a:t>How AI is impacting healthcare</a:t>
            </a:r>
          </a:p>
          <a:p>
            <a:r>
              <a:rPr lang="en-US" dirty="0">
                <a:solidFill>
                  <a:srgbClr val="161616"/>
                </a:solidFill>
                <a:latin typeface="IBM Plex Sans"/>
              </a:rPr>
              <a:t>Health professionals make decisions that affect the health and well-being of their patients, members and citizens every day. They need technology that can help inform their decisions, automate their daily tasks and empower them to do their best work for the people they serve.</a:t>
            </a:r>
          </a:p>
          <a:p>
            <a:r>
              <a:rPr lang="en-US" dirty="0">
                <a:solidFill>
                  <a:srgbClr val="161616"/>
                </a:solidFill>
                <a:latin typeface="IBM Plex Sans"/>
              </a:rPr>
              <a:t>See how artificial intelligence (AI) solutions from IBM Watson Health are doing just that for organizations across the healthcare industry.</a:t>
            </a:r>
            <a:endParaRPr lang="en-US" b="0" i="0" dirty="0">
              <a:solidFill>
                <a:srgbClr val="161616"/>
              </a:solidFill>
              <a:effectLst/>
              <a:latin typeface="IBM Plex Sans"/>
            </a:endParaRPr>
          </a:p>
        </p:txBody>
      </p:sp>
      <p:pic>
        <p:nvPicPr>
          <p:cNvPr id="8" name="Рисунок 7"/>
          <p:cNvPicPr>
            <a:picLocks noChangeAspect="1"/>
          </p:cNvPicPr>
          <p:nvPr/>
        </p:nvPicPr>
        <p:blipFill>
          <a:blip r:embed="rId2"/>
          <a:stretch>
            <a:fillRect/>
          </a:stretch>
        </p:blipFill>
        <p:spPr>
          <a:xfrm>
            <a:off x="7408421" y="3497161"/>
            <a:ext cx="4181475" cy="3086100"/>
          </a:xfrm>
          <a:prstGeom prst="rect">
            <a:avLst/>
          </a:prstGeom>
        </p:spPr>
      </p:pic>
      <p:pic>
        <p:nvPicPr>
          <p:cNvPr id="9" name="Рисунок 8"/>
          <p:cNvPicPr>
            <a:picLocks noChangeAspect="1"/>
          </p:cNvPicPr>
          <p:nvPr/>
        </p:nvPicPr>
        <p:blipFill>
          <a:blip r:embed="rId3"/>
          <a:stretch>
            <a:fillRect/>
          </a:stretch>
        </p:blipFill>
        <p:spPr>
          <a:xfrm>
            <a:off x="3947698" y="3587472"/>
            <a:ext cx="3571875" cy="3086100"/>
          </a:xfrm>
          <a:prstGeom prst="rect">
            <a:avLst/>
          </a:prstGeom>
        </p:spPr>
      </p:pic>
      <p:pic>
        <p:nvPicPr>
          <p:cNvPr id="10" name="Рисунок 9"/>
          <p:cNvPicPr>
            <a:picLocks noChangeAspect="1"/>
          </p:cNvPicPr>
          <p:nvPr/>
        </p:nvPicPr>
        <p:blipFill>
          <a:blip r:embed="rId4"/>
          <a:stretch>
            <a:fillRect/>
          </a:stretch>
        </p:blipFill>
        <p:spPr>
          <a:xfrm>
            <a:off x="7503671" y="1836792"/>
            <a:ext cx="4086225" cy="1419225"/>
          </a:xfrm>
          <a:prstGeom prst="rect">
            <a:avLst/>
          </a:prstGeom>
        </p:spPr>
      </p:pic>
      <p:pic>
        <p:nvPicPr>
          <p:cNvPr id="11" name="Рисунок 10"/>
          <p:cNvPicPr>
            <a:picLocks noChangeAspect="1"/>
          </p:cNvPicPr>
          <p:nvPr/>
        </p:nvPicPr>
        <p:blipFill>
          <a:blip r:embed="rId5"/>
          <a:stretch>
            <a:fillRect/>
          </a:stretch>
        </p:blipFill>
        <p:spPr>
          <a:xfrm>
            <a:off x="-7951" y="4416147"/>
            <a:ext cx="3939747" cy="1428750"/>
          </a:xfrm>
          <a:prstGeom prst="rect">
            <a:avLst/>
          </a:prstGeom>
        </p:spPr>
      </p:pic>
    </p:spTree>
    <p:extLst>
      <p:ext uri="{BB962C8B-B14F-4D97-AF65-F5344CB8AC3E}">
        <p14:creationId xmlns:p14="http://schemas.microsoft.com/office/powerpoint/2010/main" val="144158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986009" y="285933"/>
            <a:ext cx="4181475" cy="3276600"/>
          </a:xfrm>
          <a:prstGeom prst="rect">
            <a:avLst/>
          </a:prstGeom>
        </p:spPr>
      </p:pic>
      <p:pic>
        <p:nvPicPr>
          <p:cNvPr id="3" name="Рисунок 2"/>
          <p:cNvPicPr>
            <a:picLocks noChangeAspect="1"/>
          </p:cNvPicPr>
          <p:nvPr/>
        </p:nvPicPr>
        <p:blipFill>
          <a:blip r:embed="rId3"/>
          <a:stretch>
            <a:fillRect/>
          </a:stretch>
        </p:blipFill>
        <p:spPr>
          <a:xfrm>
            <a:off x="7529081" y="3068641"/>
            <a:ext cx="3819525" cy="3295650"/>
          </a:xfrm>
          <a:prstGeom prst="rect">
            <a:avLst/>
          </a:prstGeom>
        </p:spPr>
      </p:pic>
      <p:pic>
        <p:nvPicPr>
          <p:cNvPr id="4" name="Рисунок 3"/>
          <p:cNvPicPr>
            <a:picLocks noChangeAspect="1"/>
          </p:cNvPicPr>
          <p:nvPr/>
        </p:nvPicPr>
        <p:blipFill>
          <a:blip r:embed="rId4"/>
          <a:stretch>
            <a:fillRect/>
          </a:stretch>
        </p:blipFill>
        <p:spPr>
          <a:xfrm>
            <a:off x="986009" y="4565950"/>
            <a:ext cx="4219575" cy="1352550"/>
          </a:xfrm>
          <a:prstGeom prst="rect">
            <a:avLst/>
          </a:prstGeom>
        </p:spPr>
      </p:pic>
      <p:pic>
        <p:nvPicPr>
          <p:cNvPr id="5" name="Рисунок 4"/>
          <p:cNvPicPr>
            <a:picLocks noChangeAspect="1"/>
          </p:cNvPicPr>
          <p:nvPr/>
        </p:nvPicPr>
        <p:blipFill>
          <a:blip r:embed="rId5"/>
          <a:stretch>
            <a:fillRect/>
          </a:stretch>
        </p:blipFill>
        <p:spPr>
          <a:xfrm>
            <a:off x="7214756" y="755943"/>
            <a:ext cx="4133850" cy="1447800"/>
          </a:xfrm>
          <a:prstGeom prst="rect">
            <a:avLst/>
          </a:prstGeom>
        </p:spPr>
      </p:pic>
      <p:sp>
        <p:nvSpPr>
          <p:cNvPr id="6" name="Прямоугольник 5"/>
          <p:cNvSpPr/>
          <p:nvPr/>
        </p:nvSpPr>
        <p:spPr>
          <a:xfrm>
            <a:off x="4313311" y="6179625"/>
            <a:ext cx="3707618" cy="369332"/>
          </a:xfrm>
          <a:prstGeom prst="rect">
            <a:avLst/>
          </a:prstGeom>
        </p:spPr>
        <p:txBody>
          <a:bodyPr wrap="none">
            <a:spAutoFit/>
          </a:bodyPr>
          <a:lstStyle/>
          <a:p>
            <a:r>
              <a:rPr lang="ru-RU" dirty="0">
                <a:solidFill>
                  <a:schemeClr val="bg1">
                    <a:lumMod val="85000"/>
                  </a:schemeClr>
                </a:solidFill>
              </a:rPr>
              <a:t>https://www.ibm.com/watson-health</a:t>
            </a:r>
          </a:p>
        </p:txBody>
      </p:sp>
    </p:spTree>
    <p:extLst>
      <p:ext uri="{BB962C8B-B14F-4D97-AF65-F5344CB8AC3E}">
        <p14:creationId xmlns:p14="http://schemas.microsoft.com/office/powerpoint/2010/main" val="1421043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36823" y="0"/>
            <a:ext cx="5055177" cy="3370118"/>
          </a:xfrm>
          <a:prstGeom prst="rect">
            <a:avLst/>
          </a:prstGeom>
        </p:spPr>
      </p:pic>
      <p:pic>
        <p:nvPicPr>
          <p:cNvPr id="3" name="Рисунок 2"/>
          <p:cNvPicPr>
            <a:picLocks noChangeAspect="1"/>
          </p:cNvPicPr>
          <p:nvPr/>
        </p:nvPicPr>
        <p:blipFill>
          <a:blip r:embed="rId3"/>
          <a:stretch>
            <a:fillRect/>
          </a:stretch>
        </p:blipFill>
        <p:spPr>
          <a:xfrm>
            <a:off x="251186" y="2076450"/>
            <a:ext cx="9991725" cy="4781550"/>
          </a:xfrm>
          <a:prstGeom prst="rect">
            <a:avLst/>
          </a:prstGeom>
        </p:spPr>
      </p:pic>
      <p:sp>
        <p:nvSpPr>
          <p:cNvPr id="4" name="Прямоугольник 3"/>
          <p:cNvSpPr/>
          <p:nvPr/>
        </p:nvSpPr>
        <p:spPr>
          <a:xfrm>
            <a:off x="10242911" y="6353294"/>
            <a:ext cx="1697901" cy="369332"/>
          </a:xfrm>
          <a:prstGeom prst="rect">
            <a:avLst/>
          </a:prstGeom>
        </p:spPr>
        <p:txBody>
          <a:bodyPr wrap="none">
            <a:spAutoFit/>
          </a:bodyPr>
          <a:lstStyle/>
          <a:p>
            <a:r>
              <a:rPr lang="en-US" dirty="0">
                <a:solidFill>
                  <a:schemeClr val="bg1">
                    <a:lumMod val="85000"/>
                  </a:schemeClr>
                </a:solidFill>
                <a:latin typeface="Roboto"/>
              </a:rPr>
              <a:t>deepmind.com</a:t>
            </a:r>
            <a:endParaRPr lang="ru-RU" dirty="0">
              <a:solidFill>
                <a:schemeClr val="bg1">
                  <a:lumMod val="85000"/>
                </a:schemeClr>
              </a:solidFill>
            </a:endParaRPr>
          </a:p>
        </p:txBody>
      </p:sp>
    </p:spTree>
    <p:extLst>
      <p:ext uri="{BB962C8B-B14F-4D97-AF65-F5344CB8AC3E}">
        <p14:creationId xmlns:p14="http://schemas.microsoft.com/office/powerpoint/2010/main" val="1921799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0" y="0"/>
            <a:ext cx="12192000" cy="6868557"/>
          </a:xfrm>
          <a:prstGeom prst="rect">
            <a:avLst/>
          </a:prstGeom>
        </p:spPr>
      </p:pic>
      <p:pic>
        <p:nvPicPr>
          <p:cNvPr id="5" name="Picture 4" descr="https://pnptc-media.s3.amazonaws.com/images/Mendel.max-500x5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26" y="2981550"/>
            <a:ext cx="4177435" cy="905456"/>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p:cNvSpPr/>
          <p:nvPr/>
        </p:nvSpPr>
        <p:spPr>
          <a:xfrm>
            <a:off x="10455563" y="6499225"/>
            <a:ext cx="1736437" cy="369332"/>
          </a:xfrm>
          <a:prstGeom prst="rect">
            <a:avLst/>
          </a:prstGeom>
        </p:spPr>
        <p:txBody>
          <a:bodyPr wrap="none">
            <a:spAutoFit/>
          </a:bodyPr>
          <a:lstStyle/>
          <a:p>
            <a:r>
              <a:rPr lang="en-US" dirty="0">
                <a:solidFill>
                  <a:srgbClr val="9AA0A6"/>
                </a:solidFill>
                <a:latin typeface="Roboto"/>
              </a:rPr>
              <a:t>www.mendel.ai</a:t>
            </a:r>
            <a:endParaRPr lang="ru-RU" dirty="0"/>
          </a:p>
        </p:txBody>
      </p:sp>
    </p:spTree>
    <p:extLst>
      <p:ext uri="{BB962C8B-B14F-4D97-AF65-F5344CB8AC3E}">
        <p14:creationId xmlns:p14="http://schemas.microsoft.com/office/powerpoint/2010/main" val="18406520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0" y="0"/>
            <a:ext cx="12192000" cy="6873188"/>
          </a:xfrm>
          <a:prstGeom prst="rect">
            <a:avLst/>
          </a:prstGeom>
        </p:spPr>
      </p:pic>
    </p:spTree>
    <p:extLst>
      <p:ext uri="{BB962C8B-B14F-4D97-AF65-F5344CB8AC3E}">
        <p14:creationId xmlns:p14="http://schemas.microsoft.com/office/powerpoint/2010/main" val="187418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0" y="0"/>
            <a:ext cx="12192000" cy="6858000"/>
          </a:xfrm>
          <a:prstGeom prst="rect">
            <a:avLst/>
          </a:prstGeom>
        </p:spPr>
      </p:pic>
      <p:sp>
        <p:nvSpPr>
          <p:cNvPr id="3" name="Прямоугольник 2"/>
          <p:cNvSpPr/>
          <p:nvPr/>
        </p:nvSpPr>
        <p:spPr>
          <a:xfrm>
            <a:off x="9987550" y="6488668"/>
            <a:ext cx="2114681" cy="369332"/>
          </a:xfrm>
          <a:prstGeom prst="rect">
            <a:avLst/>
          </a:prstGeom>
        </p:spPr>
        <p:txBody>
          <a:bodyPr wrap="none">
            <a:spAutoFit/>
          </a:bodyPr>
          <a:lstStyle/>
          <a:p>
            <a:r>
              <a:rPr lang="ru-RU" dirty="0">
                <a:solidFill>
                  <a:schemeClr val="bg1">
                    <a:lumMod val="85000"/>
                  </a:schemeClr>
                </a:solidFill>
              </a:rPr>
              <a:t>https://</a:t>
            </a:r>
            <a:r>
              <a:rPr lang="ru-RU" dirty="0" smtClean="0">
                <a:solidFill>
                  <a:schemeClr val="bg1">
                    <a:lumMod val="85000"/>
                  </a:schemeClr>
                </a:solidFill>
              </a:rPr>
              <a:t>qventus.com</a:t>
            </a:r>
            <a:endParaRPr lang="ru-RU" dirty="0">
              <a:solidFill>
                <a:schemeClr val="bg1">
                  <a:lumMod val="85000"/>
                </a:schemeClr>
              </a:solidFill>
            </a:endParaRPr>
          </a:p>
        </p:txBody>
      </p:sp>
    </p:spTree>
    <p:extLst>
      <p:ext uri="{BB962C8B-B14F-4D97-AF65-F5344CB8AC3E}">
        <p14:creationId xmlns:p14="http://schemas.microsoft.com/office/powerpoint/2010/main" val="36528569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Комплекс">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6563_TF22378848.potx" id="{6DCD0967-A04E-431F-9EF9-3DF61BC4AB39}" vid="{943180A9-332B-48B8-BEA3-0C7B70DB3063}"/>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www.w3.org/XML/1998/namespace"/>
    <ds:schemaRef ds:uri="http://purl.org/dc/elements/1.1/"/>
    <ds:schemaRef ds:uri="http://schemas.openxmlformats.org/package/2006/metadata/core-properties"/>
    <ds:schemaRef ds:uri="http://schemas.microsoft.com/office/2006/documentManagement/types"/>
    <ds:schemaRef ds:uri="http://schemas.microsoft.com/office/infopath/2007/PartnerControls"/>
    <ds:schemaRef ds:uri="http://purl.org/dc/terms/"/>
    <ds:schemaRef ds:uri="71af3243-3dd4-4a8d-8c0d-dd76da1f02a5"/>
    <ds:schemaRef ds:uri="http://purl.org/dc/dcmitype/"/>
    <ds:schemaRef ds:uri="16c05727-aa75-4e4a-9b5f-8a80a1165891"/>
    <ds:schemaRef ds:uri="http://schemas.microsoft.com/office/2006/metadata/properties"/>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tf22378848_win32</Template>
  <TotalTime>0</TotalTime>
  <Words>495</Words>
  <Application>Microsoft Office PowerPoint</Application>
  <PresentationFormat>Широкоэкранный</PresentationFormat>
  <Paragraphs>25</Paragraphs>
  <Slides>14</Slides>
  <Notes>2</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14</vt:i4>
      </vt:variant>
    </vt:vector>
  </HeadingPairs>
  <TitlesOfParts>
    <vt:vector size="21" baseType="lpstr">
      <vt:lpstr>Calibri</vt:lpstr>
      <vt:lpstr>IBM Plex Sans</vt:lpstr>
      <vt:lpstr>Roboto</vt:lpstr>
      <vt:lpstr>Tw Cen MT</vt:lpstr>
      <vt:lpstr>Tw Cen MT Condensed</vt:lpstr>
      <vt:lpstr>Wingdings 3</vt:lpstr>
      <vt:lpstr>Комплекс</vt:lpstr>
      <vt:lpstr>Artificial inteligense in medicine</vt:lpstr>
      <vt:lpstr>Definition of AI</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2021-11-08T15:05:08Z</dcterms:created>
  <dcterms:modified xsi:type="dcterms:W3CDTF">2021-11-09T06:12:08Z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