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DEA5-1532-4C44-8EB8-BE8AEF15A077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B07F-6441-426B-ABD3-C0C0228CC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0361-7176-4BCF-AE1F-C1086858E759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4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A3A-6E2B-48CB-BADF-7775947906A2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FFE7-40D6-46FB-9C52-66D6A3726960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0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15A-D837-484C-B925-2F67C402D37B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8E2-7E06-431B-B417-C3A0989FDA6A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7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E52A-3403-40C5-8D43-DC4B839D03C7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4610-6A7C-496C-A655-F850FD9CC364}" type="datetime1">
              <a:rPr lang="ru-RU" smtClean="0"/>
              <a:t>23.05.2022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F2CD-F5CE-453B-A9F2-EC4E360479EE}" type="datetime1">
              <a:rPr lang="ru-RU" smtClean="0"/>
              <a:t>23.05.2022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1E8-EDD5-4532-9FFE-295B96607270}" type="datetime1">
              <a:rPr lang="ru-RU" smtClean="0"/>
              <a:t>23.05.2022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7F41-5C04-4E21-A9E3-068DE2225851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97DC-8EC2-456B-AE1D-00761D80BE4F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1375-2C31-4492-A38E-49140575BB09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C028-13EA-4AD8-B288-87787226626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73404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2619" y="1178319"/>
            <a:ext cx="10363200" cy="1470025"/>
          </a:xfrm>
        </p:spPr>
        <p:txBody>
          <a:bodyPr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7019" y="2368484"/>
            <a:ext cx="8534400" cy="1752600"/>
          </a:xfrm>
        </p:spPr>
        <p:txBody>
          <a:bodyPr/>
          <a:lstStyle/>
          <a:p>
            <a:r>
              <a:rPr lang="ru-RU" dirty="0" smtClean="0"/>
              <a:t>Система распознавания речи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64132" y="4826675"/>
            <a:ext cx="2227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Autor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Student </a:t>
            </a:r>
            <a:r>
              <a:rPr lang="en-US" dirty="0" err="1"/>
              <a:t>grupei</a:t>
            </a:r>
            <a:r>
              <a:rPr lang="en-US" dirty="0"/>
              <a:t> IS11Z </a:t>
            </a:r>
            <a:br>
              <a:rPr lang="en-US" dirty="0"/>
            </a:br>
            <a:r>
              <a:rPr lang="en-US" dirty="0"/>
              <a:t>Adam Denis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Conducător</a:t>
            </a:r>
            <a:r>
              <a:rPr lang="en-US" dirty="0" smtClean="0"/>
              <a:t> </a:t>
            </a:r>
            <a:r>
              <a:rPr lang="en-US" dirty="0" err="1"/>
              <a:t>științific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Olesea</a:t>
            </a:r>
            <a:r>
              <a:rPr lang="en-US" dirty="0"/>
              <a:t> SKUTNIȚKI </a:t>
            </a:r>
            <a:br>
              <a:rPr lang="en-US" dirty="0"/>
            </a:br>
            <a:r>
              <a:rPr lang="en-US" dirty="0" err="1"/>
              <a:t>magistru</a:t>
            </a:r>
            <a:r>
              <a:rPr lang="en-US" dirty="0"/>
              <a:t>, lect. </a:t>
            </a:r>
            <a:r>
              <a:rPr lang="en-US" dirty="0" err="1"/>
              <a:t>univ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575" y="84841"/>
            <a:ext cx="10972800" cy="1143000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8473" y="1227841"/>
            <a:ext cx="113027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Искусственный интеллект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История искусственного интеллекта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Области применения искусственного интеллекта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ИИ и процесс распознавания речи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Выводы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Библиография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270" y="2763315"/>
            <a:ext cx="10972800" cy="1143000"/>
          </a:xfrm>
        </p:spPr>
        <p:txBody>
          <a:bodyPr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411829"/>
            <a:ext cx="5718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вкратце, то искусственный интеллект (ИИ) - это система или машина, которая способна имитировать человеческое поведение для выполнения определенных задач и может постепенно обучаться, используя полученную информацию. ИИ имеет множество воплощений.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80388" y="3166155"/>
            <a:ext cx="4474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Сегодня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«ИИ» широко используется для обозначения приложений для сложных задач, которые раньше могли выполнять только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люди.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Нередко его используют в качестве синонима машинного обучения и глубокого изучения, которые на самом деле являются подразделами науки об искусственном интеллекте. и имеют свою специфику.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понимать, что если машинное обучение всегда подразумевает использование ИИ, то ИИ далеко не всегда подразумевает машинное обучение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032" name="Picture 8" descr="Национальная стратегия: зачем России искусственный интеллек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9218"/>
            <a:ext cx="5857805" cy="327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Управляющая кнопка: домой 15">
            <a:hlinkClick r:id="rId3" action="ppaction://hlinksldjump" highlightClick="1"/>
          </p:cNvPr>
          <p:cNvSpPr/>
          <p:nvPr/>
        </p:nvSpPr>
        <p:spPr>
          <a:xfrm>
            <a:off x="11654720" y="6395085"/>
            <a:ext cx="299085" cy="287655"/>
          </a:xfrm>
          <a:prstGeom prst="actionButtonHom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55278"/>
            <a:ext cx="10972800" cy="1143000"/>
          </a:xfrm>
        </p:spPr>
        <p:txBody>
          <a:bodyPr/>
          <a:lstStyle/>
          <a:p>
            <a:r>
              <a:rPr lang="ru-RU" dirty="0" smtClean="0"/>
              <a:t>История Искусственного интеллекта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1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31520" y="-8128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История Искусственного интеллекта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6080" y="1661396"/>
            <a:ext cx="4968240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Идеи создания машин, обладающих сознанием, возникали еще в Древней Греции. В средние века и Новое время ученые создавали механизмы, заменяющие человеческий труд, например, в 17 веке Паскаль изобрел первую механическую цифровую вычислительную машину, в 19 веке Джозеф-Мари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Жаккард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создал программируемый ткацкий станок с инструкциями на перфокартах. В 1937 году Алан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Тьрюнинг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обнародовал свое изобретение – универсальную машину Тьюринга, в 1939 году в Нью-Йорке были представлены первый механический человек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собакой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Sparco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Тьюринг, Алан — Википед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34" y="1227455"/>
            <a:ext cx="3834765" cy="43789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7997911" y="5587519"/>
            <a:ext cx="17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Алан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Тьюрнинг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31520" y="-8128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История Искусственного интеллекта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1520" y="1225689"/>
            <a:ext cx="54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разрабатывать программы, выполняющие сложные интеллектуальные задачи, появилась только после появления современных компьютеров после Второй мировой войны. В 1950-х годах ученые из различных областей стали задумываться о возможности создания искусственного мозга. Тогда исследования в области неврологии показали, что мозг представляет собой нейронную сеть, 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Тьюнинг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предположил, что любой вид вычислений можно представить в цифровом виде, и в 1951 году была создана первая нейронная сеть SNARC аспирантом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Марвином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Мински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К 1950 году А. Тьюринг разработал тест, определяющий уровень схожести действий машины с сознанием человека, впоследствии названный тестом Тьюринга. Название «искусственный интеллект» впервые было использовано на Дартмутской конференции в 1956 году, тогда же и появилась научная дисциплина «Исследование искусственного интеллекта».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8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5527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smtClean="0"/>
              <a:t>Области применения </a:t>
            </a:r>
            <a:r>
              <a:rPr lang="ru-RU" dirty="0"/>
              <a:t>и</a:t>
            </a:r>
            <a:r>
              <a:rPr lang="ru-RU" smtClean="0"/>
              <a:t>скусственного </a:t>
            </a:r>
            <a:r>
              <a:rPr lang="ru-RU" dirty="0" smtClean="0"/>
              <a:t>интеллекта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C028-13EA-4AD8-B288-8778722662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3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68</TotalTime>
  <Words>326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La mente</vt:lpstr>
      <vt:lpstr>Искусственный интеллект</vt:lpstr>
      <vt:lpstr>План</vt:lpstr>
      <vt:lpstr>Искусственный интеллект</vt:lpstr>
      <vt:lpstr>Искусственный интеллект</vt:lpstr>
      <vt:lpstr>История Искусственного интеллекта</vt:lpstr>
      <vt:lpstr>Презентация PowerPoint</vt:lpstr>
      <vt:lpstr>Презентация PowerPoint</vt:lpstr>
      <vt:lpstr>Области применения искусственного интеллекта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</dc:title>
  <dc:creator>User</dc:creator>
  <cp:lastModifiedBy>User</cp:lastModifiedBy>
  <cp:revision>7</cp:revision>
  <dcterms:created xsi:type="dcterms:W3CDTF">2022-05-23T09:05:17Z</dcterms:created>
  <dcterms:modified xsi:type="dcterms:W3CDTF">2022-05-23T10:14:09Z</dcterms:modified>
</cp:coreProperties>
</file>