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60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2E167-4FA1-8BF4-3A59-18CDD8485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357862-EA33-F00D-2F04-0365F0F027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06950-AD45-AE80-22E8-D4E3A6C2C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4C631-2FA1-49D0-8BBB-6230386E4C4D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ECBC3-B04B-4C9A-474F-559F269F7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80178-27A2-1A51-20AD-F4415FC27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66652-1D3B-4979-8231-E505070CA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63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33F67-184F-AAB4-0046-27D16B18F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22BA81-78ED-1F58-D0A3-882228D04E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7502B0-FB00-4AE1-B589-802EBA435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4C631-2FA1-49D0-8BBB-6230386E4C4D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63ED56-96BA-5CF4-DB7A-E7369C8C1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A0BA35-72DF-9CC9-7459-497F7F592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66652-1D3B-4979-8231-E505070CA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391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C01B89-684D-9416-C8F3-B8F5C0E96B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802AF2-F6F5-2713-0FA8-D9A07AA3A8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AFBB1-A5A9-3AE1-9709-FFDC34F82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4C631-2FA1-49D0-8BBB-6230386E4C4D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9699E-45EB-7FF6-2923-7CA2D7BBD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2A92D-1A57-A968-234D-1FB181905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66652-1D3B-4979-8231-E505070CA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828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CD300-A923-3187-214A-CD61E49B5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D1300-DCB1-5CCF-5096-B98293BBE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9CBC21-8FA7-B475-83A3-CF7253BD7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4C631-2FA1-49D0-8BBB-6230386E4C4D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ED2F2C-037D-7B79-564A-0C573A902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44F59-601A-251E-8AF6-45EC40209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66652-1D3B-4979-8231-E505070CA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080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E5092-F6AA-3923-E20E-514D30FD3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40CDF-85CF-B090-FB49-902DFE6BBF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5DC2A5-A694-B437-94E8-6C6131469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4C631-2FA1-49D0-8BBB-6230386E4C4D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82046F-1F2C-B0EC-13A8-136D7BD7C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E45DC-5E3D-E08B-3C34-0F5E4D65A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66652-1D3B-4979-8231-E505070CA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482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01D28-B51D-E8B0-247C-F8CD20933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7C912-3B3B-9754-EAC5-E3ACFFEE6B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A6C08C-C40C-8BF0-BA88-C470D29380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312E7B-B090-D99E-4134-5C0A08E43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4C631-2FA1-49D0-8BBB-6230386E4C4D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7F52D0-7257-270A-276D-32C0475F0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63CEA-7900-0EA9-319D-BC8E63B35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66652-1D3B-4979-8231-E505070CA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434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EEE5F-2FA7-3D24-7F79-EBEDE201C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5A59F2-E627-8E54-11E1-3B2CB23970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ECB470-311E-8BE8-C07D-EFEE3B0A46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8C695F-5073-33B6-7527-39C23DC44B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C2AC00-2CEB-BD75-4AF9-7069329E6A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D398E0-09C6-2BFB-9082-6B08E9DAE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4C631-2FA1-49D0-8BBB-6230386E4C4D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4181E2-EC1E-3CC3-1490-5E247B458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B0BC4D-945D-498F-A465-4F3B5B39D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66652-1D3B-4979-8231-E505070CA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420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39DF8-D386-5975-8271-E910D4162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8C621F-0AD5-AFD3-A08A-B5146F06E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4C631-2FA1-49D0-8BBB-6230386E4C4D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A963E0-77C7-6AB2-2732-B518F6E95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9409D-2116-3C02-2488-E5634DA3D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66652-1D3B-4979-8231-E505070CA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534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303A93-08B8-31F4-1490-F17E8D3BC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4C631-2FA1-49D0-8BBB-6230386E4C4D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EB358C-29E7-6E94-D9C6-2239BA84A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1C826D-5078-105A-96BA-EA4EF4CE7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66652-1D3B-4979-8231-E505070CA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146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307D8-B4B3-2BE6-AEF2-498105AC6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52941-4520-F0ED-A28B-BF09021C6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A950E5-C9E7-CA09-A8FD-0E5B82B639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67F2E7-3EA5-C39A-9EA3-84F7EBFCA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4C631-2FA1-49D0-8BBB-6230386E4C4D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E472E5-4A0A-47B8-9C10-2477EC47E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9CEF51-26D4-A019-2DF4-532BD20D1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66652-1D3B-4979-8231-E505070CA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993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3B81D-8C01-C22E-15CB-293FB7CA3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C1B3D5-FCC4-347E-628A-97D6089463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1EAF3C-CE1A-4DC5-93BF-4EF2DACE78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A6F1A1-B86B-3838-90F0-B5F09A7C8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4C631-2FA1-49D0-8BBB-6230386E4C4D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10DB5D-F617-8824-5DFB-90C4613E9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411470-FA78-E9F3-AB6B-B7F829B1B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66652-1D3B-4979-8231-E505070CA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461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3C6F66-D5F8-9EFE-AC4A-167B851A2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871755-6DC0-BCEF-D2CD-28CCCFD2C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8018E-2AEC-F6B9-B9C7-043B9A249A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4C631-2FA1-49D0-8BBB-6230386E4C4D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A1F2A-FC87-99CF-5BA2-68F0D59946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6C814-ED67-0679-DC98-3EC698FE8F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66652-1D3B-4979-8231-E505070CA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136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2162D-C68A-2F3C-911E-513E2239B9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Anvil Ascension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4FCDD6-944A-70F7-157D-58F1A5597C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Postmortem</a:t>
            </a:r>
          </a:p>
        </p:txBody>
      </p:sp>
    </p:spTree>
    <p:extLst>
      <p:ext uri="{BB962C8B-B14F-4D97-AF65-F5344CB8AC3E}">
        <p14:creationId xmlns:p14="http://schemas.microsoft.com/office/powerpoint/2010/main" val="2549360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C1342-D27E-BDFF-CF92-122FD3E75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Introduce The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D6C0E-0E49-463D-A5B7-3784EDD8B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Adam Denomme – Lead Programmer</a:t>
            </a:r>
          </a:p>
          <a:p>
            <a:r>
              <a:rPr lang="en-US" dirty="0"/>
              <a:t>George Dixon – Generalist</a:t>
            </a:r>
          </a:p>
          <a:p>
            <a:r>
              <a:rPr lang="en-US" dirty="0"/>
              <a:t>Julian Voros – Gameplay Programmer</a:t>
            </a:r>
          </a:p>
          <a:p>
            <a:r>
              <a:rPr lang="en-US" dirty="0"/>
              <a:t>John Sauve – Generalist</a:t>
            </a:r>
          </a:p>
          <a:p>
            <a:r>
              <a:rPr lang="en-US" dirty="0"/>
              <a:t>Kenneth Little – Graphics Programmer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957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87B41-83D0-B86E-96D4-884BAE3A5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Introduce The Game</a:t>
            </a:r>
          </a:p>
        </p:txBody>
      </p:sp>
      <p:pic>
        <p:nvPicPr>
          <p:cNvPr id="7" name="Picture Placeholder 6" descr="A video game with a person in a red suit&#10;&#10;Description automatically generated">
            <a:extLst>
              <a:ext uri="{FF2B5EF4-FFF2-40B4-BE49-F238E27FC236}">
                <a16:creationId xmlns:a16="http://schemas.microsoft.com/office/drawing/2014/main" id="{59C204D7-9228-3C06-656F-224FC8FA97E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4" r="2164"/>
          <a:stretch>
            <a:fillRect/>
          </a:stretch>
        </p:blipFill>
        <p:spPr/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DE646-23B2-9CD9-4B1F-E6D9B2F6CA4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This is anvil ascension</a:t>
            </a:r>
          </a:p>
          <a:p>
            <a:r>
              <a:rPr lang="en-US" sz="2800" dirty="0"/>
              <a:t>Our game uses OpenGL and the FLECS API, to make an Arkanoid-inspired dungeon brick-breaker</a:t>
            </a:r>
          </a:p>
        </p:txBody>
      </p:sp>
    </p:spTree>
    <p:extLst>
      <p:ext uri="{BB962C8B-B14F-4D97-AF65-F5344CB8AC3E}">
        <p14:creationId xmlns:p14="http://schemas.microsoft.com/office/powerpoint/2010/main" val="2080383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113B2-285D-DB7D-45AF-6BB70F3B9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The Game (For a few minutes)</a:t>
            </a:r>
          </a:p>
        </p:txBody>
      </p:sp>
    </p:spTree>
    <p:extLst>
      <p:ext uri="{BB962C8B-B14F-4D97-AF65-F5344CB8AC3E}">
        <p14:creationId xmlns:p14="http://schemas.microsoft.com/office/powerpoint/2010/main" val="3562777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F4660-FF86-67C0-7E85-4DD077CDB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Went Right?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9D5A7-9170-1232-CF66-2037B9E2A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Good Communication</a:t>
            </a:r>
          </a:p>
          <a:p>
            <a:r>
              <a:rPr lang="en-US" dirty="0"/>
              <a:t>People were driven to get stuff done</a:t>
            </a:r>
          </a:p>
          <a:p>
            <a:r>
              <a:rPr lang="en-US" dirty="0"/>
              <a:t>Collaborative skills were good</a:t>
            </a:r>
          </a:p>
          <a:p>
            <a:r>
              <a:rPr lang="en-US" dirty="0"/>
              <a:t>Jumping from one code sample to another was not terrible</a:t>
            </a:r>
          </a:p>
          <a:p>
            <a:r>
              <a:rPr lang="en-US" dirty="0"/>
              <a:t>Continued dedication to fixing things</a:t>
            </a:r>
          </a:p>
          <a:p>
            <a:r>
              <a:rPr lang="en-US" dirty="0"/>
              <a:t>Good research skills employed to help</a:t>
            </a:r>
          </a:p>
          <a:p>
            <a:r>
              <a:rPr lang="en-US" dirty="0"/>
              <a:t>Supportive teammates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122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F4660-FF86-67C0-7E85-4DD077CDB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Went Wrong?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9D5A7-9170-1232-CF66-2037B9E2A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had a few things that didn’t go as we wanted</a:t>
            </a:r>
          </a:p>
          <a:p>
            <a:pPr lvl="1"/>
            <a:r>
              <a:rPr lang="en-US" dirty="0"/>
              <a:t>Transition from object-oriented to data-oriented was not smooth</a:t>
            </a:r>
          </a:p>
          <a:p>
            <a:pPr lvl="1"/>
            <a:r>
              <a:rPr lang="en-US" dirty="0"/>
              <a:t>Most of the team had to learn OpenGL</a:t>
            </a:r>
          </a:p>
          <a:p>
            <a:pPr lvl="1"/>
            <a:r>
              <a:rPr lang="en-US" dirty="0"/>
              <a:t>Registering entities took a while</a:t>
            </a:r>
          </a:p>
          <a:p>
            <a:pPr lvl="1"/>
            <a:r>
              <a:rPr lang="en-US" dirty="0"/>
              <a:t>Used a different base game halfway through to help our renderer work</a:t>
            </a:r>
          </a:p>
          <a:p>
            <a:pPr lvl="1"/>
            <a:r>
              <a:rPr lang="en-US" dirty="0"/>
              <a:t>Trying to figure out physics logic and how we can add it </a:t>
            </a:r>
          </a:p>
          <a:p>
            <a:pPr lvl="1"/>
            <a:r>
              <a:rPr lang="en-US" dirty="0"/>
              <a:t>Getting the collisions to work seemed like our biggest struggle</a:t>
            </a:r>
          </a:p>
          <a:p>
            <a:pPr lvl="1"/>
            <a:r>
              <a:rPr lang="en-US" dirty="0"/>
              <a:t>Major burnout by week 3 </a:t>
            </a:r>
          </a:p>
          <a:p>
            <a:pPr lvl="1"/>
            <a:r>
              <a:rPr lang="en-US" dirty="0"/>
              <a:t>Boundaries were a big issue as our Python script wasn’t working properly </a:t>
            </a:r>
          </a:p>
          <a:p>
            <a:pPr lvl="1"/>
            <a:r>
              <a:rPr lang="en-US" dirty="0"/>
              <a:t>Our game cant make the brick disappear</a:t>
            </a:r>
          </a:p>
          <a:p>
            <a:pPr lvl="1"/>
            <a:r>
              <a:rPr lang="en-US" dirty="0"/>
              <a:t>Overall game isn’t finished but its close</a:t>
            </a:r>
          </a:p>
        </p:txBody>
      </p:sp>
    </p:spTree>
    <p:extLst>
      <p:ext uri="{BB962C8B-B14F-4D97-AF65-F5344CB8AC3E}">
        <p14:creationId xmlns:p14="http://schemas.microsoft.com/office/powerpoint/2010/main" val="2849403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677B7-D1D3-7281-4F74-377AA567F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DB61B-FFEA-AE0B-5CD4-9C71D32FA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game was a bit more challenging than we had initially thought</a:t>
            </a:r>
          </a:p>
          <a:p>
            <a:r>
              <a:rPr lang="en-US" dirty="0"/>
              <a:t>If we could rewind time, we probably would’ve switched to directX11 and have teammates shoulder less work and try to split the work up more</a:t>
            </a:r>
          </a:p>
          <a:p>
            <a:r>
              <a:rPr lang="en-US" dirty="0"/>
              <a:t>We would have prioritized understanding each other’s code and what we did and did not need to add</a:t>
            </a:r>
          </a:p>
          <a:p>
            <a:r>
              <a:rPr lang="en-US" dirty="0"/>
              <a:t>We communicated a perfect amount I’d say</a:t>
            </a:r>
          </a:p>
          <a:p>
            <a:r>
              <a:rPr lang="en-US" dirty="0"/>
              <a:t>I think the sprint-based workflow helped us to pace ourselves</a:t>
            </a:r>
          </a:p>
        </p:txBody>
      </p:sp>
    </p:spTree>
    <p:extLst>
      <p:ext uri="{BB962C8B-B14F-4D97-AF65-F5344CB8AC3E}">
        <p14:creationId xmlns:p14="http://schemas.microsoft.com/office/powerpoint/2010/main" val="4112192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FDDF7-07C0-0451-E56E-46FB6AFAD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Audience Questions and Answers</a:t>
            </a:r>
          </a:p>
        </p:txBody>
      </p:sp>
    </p:spTree>
    <p:extLst>
      <p:ext uri="{BB962C8B-B14F-4D97-AF65-F5344CB8AC3E}">
        <p14:creationId xmlns:p14="http://schemas.microsoft.com/office/powerpoint/2010/main" val="1060350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280</Words>
  <Application>Microsoft Office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Anvil Ascension</vt:lpstr>
      <vt:lpstr>Introduce The Team</vt:lpstr>
      <vt:lpstr>Introduce The Game</vt:lpstr>
      <vt:lpstr>Demo The Game (For a few minutes)</vt:lpstr>
      <vt:lpstr>What Went Right?</vt:lpstr>
      <vt:lpstr>What Went Wrong?</vt:lpstr>
      <vt:lpstr>Lessons Learned</vt:lpstr>
      <vt:lpstr>Audience Questions and Answers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Title</dc:title>
  <dc:creator>Norri, Lari</dc:creator>
  <cp:lastModifiedBy>Julian Voros</cp:lastModifiedBy>
  <cp:revision>12</cp:revision>
  <dcterms:created xsi:type="dcterms:W3CDTF">2023-03-20T16:49:55Z</dcterms:created>
  <dcterms:modified xsi:type="dcterms:W3CDTF">2024-06-27T20:48:03Z</dcterms:modified>
</cp:coreProperties>
</file>