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4"/>
  </p:sldMasterIdLst>
  <p:notesMasterIdLst>
    <p:notesMasterId r:id="rId13"/>
  </p:notesMasterIdLst>
  <p:handoutMasterIdLst>
    <p:handoutMasterId r:id="rId14"/>
  </p:handoutMasterIdLst>
  <p:sldIdLst>
    <p:sldId id="532" r:id="rId5"/>
    <p:sldId id="950" r:id="rId6"/>
    <p:sldId id="952" r:id="rId7"/>
    <p:sldId id="951" r:id="rId8"/>
    <p:sldId id="947" r:id="rId9"/>
    <p:sldId id="949" r:id="rId10"/>
    <p:sldId id="953" r:id="rId11"/>
    <p:sldId id="843" r:id="rId12"/>
  </p:sldIdLst>
  <p:sldSz cx="9144000" cy="6858000" type="screen4x3"/>
  <p:notesSz cx="6934200" cy="92329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12">
          <p15:clr>
            <a:srgbClr val="A4A3A4"/>
          </p15:clr>
        </p15:guide>
        <p15:guide id="2" orient="horz" pos="1152" userDrawn="1">
          <p15:clr>
            <a:srgbClr val="A4A3A4"/>
          </p15:clr>
        </p15:guide>
        <p15:guide id="3" pos="2880">
          <p15:clr>
            <a:srgbClr val="A4A3A4"/>
          </p15:clr>
        </p15:guide>
        <p15:guide id="4" pos="336">
          <p15:clr>
            <a:srgbClr val="A4A3A4"/>
          </p15:clr>
        </p15:guide>
        <p15:guide id="5" pos="144">
          <p15:clr>
            <a:srgbClr val="A4A3A4"/>
          </p15:clr>
        </p15:guide>
      </p15:sldGuideLst>
    </p:ext>
    <p:ext uri="{2D200454-40CA-4A62-9FC3-DE9A4176ACB9}">
      <p15:notesGuideLst xmlns:p15="http://schemas.microsoft.com/office/powerpoint/2012/main">
        <p15:guide id="1" orient="horz" pos="2908" userDrawn="1">
          <p15:clr>
            <a:srgbClr val="A4A3A4"/>
          </p15:clr>
        </p15:guide>
        <p15:guide id="2" pos="2184"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hn Foreman" initials="JF" lastIdx="38"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80"/>
    <a:srgbClr val="B62031"/>
    <a:srgbClr val="4C216D"/>
    <a:srgbClr val="1A4680"/>
    <a:srgbClr val="3C4F82"/>
    <a:srgbClr val="003366"/>
    <a:srgbClr val="336699"/>
    <a:srgbClr val="110B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70" autoAdjust="0"/>
    <p:restoredTop sz="96055" autoAdjust="0"/>
  </p:normalViewPr>
  <p:slideViewPr>
    <p:cSldViewPr showGuides="1">
      <p:cViewPr varScale="1">
        <p:scale>
          <a:sx n="127" d="100"/>
          <a:sy n="127" d="100"/>
        </p:scale>
        <p:origin x="1062" y="126"/>
      </p:cViewPr>
      <p:guideLst>
        <p:guide orient="horz" pos="912"/>
        <p:guide orient="horz" pos="1152"/>
        <p:guide pos="2880"/>
        <p:guide pos="336"/>
        <p:guide pos="144"/>
      </p:guideLst>
    </p:cSldViewPr>
  </p:slideViewPr>
  <p:notesTextViewPr>
    <p:cViewPr>
      <p:scale>
        <a:sx n="3" d="2"/>
        <a:sy n="3" d="2"/>
      </p:scale>
      <p:origin x="0" y="0"/>
    </p:cViewPr>
  </p:notesTextViewPr>
  <p:sorterViewPr>
    <p:cViewPr>
      <p:scale>
        <a:sx n="100" d="100"/>
        <a:sy n="100" d="100"/>
      </p:scale>
      <p:origin x="0" y="0"/>
    </p:cViewPr>
  </p:sorterViewPr>
  <p:notesViewPr>
    <p:cSldViewPr showGuides="1">
      <p:cViewPr varScale="1">
        <p:scale>
          <a:sx n="77" d="100"/>
          <a:sy n="77" d="100"/>
        </p:scale>
        <p:origin x="3400" y="76"/>
      </p:cViewPr>
      <p:guideLst>
        <p:guide orient="horz" pos="2908"/>
        <p:guide pos="218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05138" cy="46355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27475" y="1"/>
            <a:ext cx="3005138" cy="463550"/>
          </a:xfrm>
          <a:prstGeom prst="rect">
            <a:avLst/>
          </a:prstGeom>
        </p:spPr>
        <p:txBody>
          <a:bodyPr vert="horz" lIns="91440" tIns="45720" rIns="91440" bIns="45720" rtlCol="0"/>
          <a:lstStyle>
            <a:lvl1pPr algn="r">
              <a:defRPr sz="1200"/>
            </a:lvl1pPr>
          </a:lstStyle>
          <a:p>
            <a:fld id="{192A4CF0-EB39-4D3B-8F54-E92E79ECA321}" type="datetimeFigureOut">
              <a:rPr lang="en-US" smtClean="0"/>
              <a:t>6/15/2016</a:t>
            </a:fld>
            <a:endParaRPr lang="en-US" dirty="0"/>
          </a:p>
        </p:txBody>
      </p:sp>
      <p:sp>
        <p:nvSpPr>
          <p:cNvPr id="4" name="Footer Placeholder 3"/>
          <p:cNvSpPr>
            <a:spLocks noGrp="1"/>
          </p:cNvSpPr>
          <p:nvPr>
            <p:ph type="ftr" sz="quarter" idx="2"/>
          </p:nvPr>
        </p:nvSpPr>
        <p:spPr>
          <a:xfrm>
            <a:off x="0" y="8769350"/>
            <a:ext cx="3005138" cy="46355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27475" y="8769350"/>
            <a:ext cx="3005138" cy="463550"/>
          </a:xfrm>
          <a:prstGeom prst="rect">
            <a:avLst/>
          </a:prstGeom>
        </p:spPr>
        <p:txBody>
          <a:bodyPr vert="horz" lIns="91440" tIns="45720" rIns="91440" bIns="45720" rtlCol="0" anchor="b"/>
          <a:lstStyle>
            <a:lvl1pPr algn="r">
              <a:defRPr sz="1200"/>
            </a:lvl1pPr>
          </a:lstStyle>
          <a:p>
            <a:fld id="{65629CF6-B939-499A-A9F5-E1352AE1DF2C}" type="slidenum">
              <a:rPr lang="en-US" smtClean="0"/>
              <a:t>‹#›</a:t>
            </a:fld>
            <a:endParaRPr lang="en-US" dirty="0"/>
          </a:p>
        </p:txBody>
      </p:sp>
    </p:spTree>
    <p:extLst>
      <p:ext uri="{BB962C8B-B14F-4D97-AF65-F5344CB8AC3E}">
        <p14:creationId xmlns:p14="http://schemas.microsoft.com/office/powerpoint/2010/main" val="33600031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4820" cy="461645"/>
          </a:xfrm>
          <a:prstGeom prst="rect">
            <a:avLst/>
          </a:prstGeom>
        </p:spPr>
        <p:txBody>
          <a:bodyPr vert="horz" lIns="92382" tIns="46191" rIns="92382" bIns="46191" rtlCol="0"/>
          <a:lstStyle>
            <a:lvl1pPr algn="l">
              <a:defRPr sz="1200"/>
            </a:lvl1pPr>
          </a:lstStyle>
          <a:p>
            <a:endParaRPr lang="en-US" dirty="0"/>
          </a:p>
        </p:txBody>
      </p:sp>
      <p:sp>
        <p:nvSpPr>
          <p:cNvPr id="3" name="Date Placeholder 2"/>
          <p:cNvSpPr>
            <a:spLocks noGrp="1"/>
          </p:cNvSpPr>
          <p:nvPr>
            <p:ph type="dt" idx="1"/>
          </p:nvPr>
        </p:nvSpPr>
        <p:spPr>
          <a:xfrm>
            <a:off x="3927776" y="0"/>
            <a:ext cx="3004820" cy="461645"/>
          </a:xfrm>
          <a:prstGeom prst="rect">
            <a:avLst/>
          </a:prstGeom>
        </p:spPr>
        <p:txBody>
          <a:bodyPr vert="horz" lIns="92382" tIns="46191" rIns="92382" bIns="46191" rtlCol="0"/>
          <a:lstStyle>
            <a:lvl1pPr algn="r">
              <a:defRPr sz="1200"/>
            </a:lvl1pPr>
          </a:lstStyle>
          <a:p>
            <a:fld id="{62D4CF21-FB6F-4043-9EDD-05397CACE2E7}" type="datetimeFigureOut">
              <a:rPr lang="en-US" smtClean="0"/>
              <a:t>6/15/2016</a:t>
            </a:fld>
            <a:endParaRPr lang="en-US" dirty="0"/>
          </a:p>
        </p:txBody>
      </p:sp>
      <p:sp>
        <p:nvSpPr>
          <p:cNvPr id="4" name="Slide Image Placeholder 3"/>
          <p:cNvSpPr>
            <a:spLocks noGrp="1" noRot="1" noChangeAspect="1"/>
          </p:cNvSpPr>
          <p:nvPr>
            <p:ph type="sldImg" idx="2"/>
          </p:nvPr>
        </p:nvSpPr>
        <p:spPr>
          <a:xfrm>
            <a:off x="1158875" y="690563"/>
            <a:ext cx="4616450" cy="3462337"/>
          </a:xfrm>
          <a:prstGeom prst="rect">
            <a:avLst/>
          </a:prstGeom>
          <a:noFill/>
          <a:ln w="12700">
            <a:solidFill>
              <a:prstClr val="black"/>
            </a:solidFill>
          </a:ln>
        </p:spPr>
        <p:txBody>
          <a:bodyPr vert="horz" lIns="92382" tIns="46191" rIns="92382" bIns="46191" rtlCol="0" anchor="ctr"/>
          <a:lstStyle/>
          <a:p>
            <a:endParaRPr lang="en-US" dirty="0"/>
          </a:p>
        </p:txBody>
      </p:sp>
      <p:sp>
        <p:nvSpPr>
          <p:cNvPr id="5" name="Notes Placeholder 4"/>
          <p:cNvSpPr>
            <a:spLocks noGrp="1"/>
          </p:cNvSpPr>
          <p:nvPr>
            <p:ph type="body" sz="quarter" idx="3"/>
          </p:nvPr>
        </p:nvSpPr>
        <p:spPr>
          <a:xfrm>
            <a:off x="693420" y="4385629"/>
            <a:ext cx="5547360" cy="4154805"/>
          </a:xfrm>
          <a:prstGeom prst="rect">
            <a:avLst/>
          </a:prstGeom>
        </p:spPr>
        <p:txBody>
          <a:bodyPr vert="horz" lIns="92382" tIns="46191" rIns="92382" bIns="4619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69653"/>
            <a:ext cx="3004820" cy="461645"/>
          </a:xfrm>
          <a:prstGeom prst="rect">
            <a:avLst/>
          </a:prstGeom>
        </p:spPr>
        <p:txBody>
          <a:bodyPr vert="horz" lIns="92382" tIns="46191" rIns="92382" bIns="46191"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27776" y="8769653"/>
            <a:ext cx="3004820" cy="461645"/>
          </a:xfrm>
          <a:prstGeom prst="rect">
            <a:avLst/>
          </a:prstGeom>
        </p:spPr>
        <p:txBody>
          <a:bodyPr vert="horz" lIns="92382" tIns="46191" rIns="92382" bIns="46191" rtlCol="0" anchor="b"/>
          <a:lstStyle>
            <a:lvl1pPr algn="r">
              <a:defRPr sz="1200"/>
            </a:lvl1pPr>
          </a:lstStyle>
          <a:p>
            <a:fld id="{1FD38001-20E0-4D27-9A63-CDFA4980CA58}" type="slidenum">
              <a:rPr lang="en-US" smtClean="0"/>
              <a:t>‹#›</a:t>
            </a:fld>
            <a:endParaRPr lang="en-US" dirty="0"/>
          </a:p>
        </p:txBody>
      </p:sp>
    </p:spTree>
    <p:extLst>
      <p:ext uri="{BB962C8B-B14F-4D97-AF65-F5344CB8AC3E}">
        <p14:creationId xmlns:p14="http://schemas.microsoft.com/office/powerpoint/2010/main" val="812286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4"/>
          <p:cNvSpPr>
            <a:spLocks noGrp="1" noChangeArrowheads="1"/>
          </p:cNvSpPr>
          <p:nvPr>
            <p:ph type="hdr" sz="quarter"/>
          </p:nvPr>
        </p:nvSpPr>
        <p:spPr>
          <a:ln/>
        </p:spPr>
        <p:txBody>
          <a:bodyPr/>
          <a:lstStyle/>
          <a:p>
            <a:r>
              <a:rPr lang="en-US" dirty="0" smtClean="0">
                <a:solidFill>
                  <a:srgbClr val="000000"/>
                </a:solidFill>
              </a:rPr>
              <a:t>Author</a:t>
            </a:r>
            <a:endParaRPr lang="en-US" dirty="0">
              <a:solidFill>
                <a:srgbClr val="000000"/>
              </a:solidFill>
            </a:endParaRPr>
          </a:p>
          <a:p>
            <a:r>
              <a:rPr lang="en-US" dirty="0" smtClean="0">
                <a:solidFill>
                  <a:srgbClr val="000000"/>
                </a:solidFill>
              </a:rPr>
              <a:t>Software Engineering Institute</a:t>
            </a:r>
            <a:endParaRPr lang="en-US" dirty="0">
              <a:solidFill>
                <a:srgbClr val="000000"/>
              </a:solidFill>
            </a:endParaRPr>
          </a:p>
        </p:txBody>
      </p:sp>
      <p:sp>
        <p:nvSpPr>
          <p:cNvPr id="5" name="Rectangle 25"/>
          <p:cNvSpPr>
            <a:spLocks noGrp="1" noChangeArrowheads="1"/>
          </p:cNvSpPr>
          <p:nvPr>
            <p:ph type="dt" idx="1"/>
          </p:nvPr>
        </p:nvSpPr>
        <p:spPr>
          <a:ln/>
        </p:spPr>
        <p:txBody>
          <a:bodyPr/>
          <a:lstStyle/>
          <a:p>
            <a:fld id="{D8F348F5-97A1-4309-ADC6-A00DD72A5AB8}" type="datetime1">
              <a:rPr lang="en-US">
                <a:solidFill>
                  <a:srgbClr val="000000"/>
                </a:solidFill>
              </a:rPr>
              <a:pPr/>
              <a:t>6/15/2016</a:t>
            </a:fld>
            <a:endParaRPr lang="en-US" dirty="0">
              <a:solidFill>
                <a:srgbClr val="000000"/>
              </a:solidFill>
            </a:endParaRPr>
          </a:p>
        </p:txBody>
      </p:sp>
      <p:sp>
        <p:nvSpPr>
          <p:cNvPr id="876546" name="Rectangle 2"/>
          <p:cNvSpPr>
            <a:spLocks noGrp="1" noRot="1" noChangeAspect="1" noChangeArrowheads="1" noTextEdit="1"/>
          </p:cNvSpPr>
          <p:nvPr>
            <p:ph type="sldImg"/>
          </p:nvPr>
        </p:nvSpPr>
        <p:spPr>
          <a:ln/>
        </p:spPr>
      </p:sp>
      <p:sp>
        <p:nvSpPr>
          <p:cNvPr id="876547" name="Rectangle 3"/>
          <p:cNvSpPr>
            <a:spLocks noGrp="1" noChangeArrowheads="1"/>
          </p:cNvSpPr>
          <p:nvPr>
            <p:ph type="body" idx="1"/>
          </p:nvPr>
        </p:nvSpPr>
        <p:spPr/>
        <p:txBody>
          <a:bodyPr/>
          <a:lstStyle/>
          <a:p>
            <a:pPr marL="233376" indent="-233376"/>
            <a:r>
              <a:rPr lang="en-US" b="1" dirty="0"/>
              <a:t>Title Slide</a:t>
            </a:r>
          </a:p>
          <a:p>
            <a:pPr marL="700128" lvl="1" indent="-350065"/>
            <a:r>
              <a:rPr lang="en-US" dirty="0"/>
              <a:t>Title and Subtitle text blocks should not be moved from their position if at all possible.</a:t>
            </a:r>
          </a:p>
          <a:p>
            <a:pPr marL="233376" indent="-233376"/>
            <a:endParaRPr lang="en-US" dirty="0"/>
          </a:p>
          <a:p>
            <a:pPr marL="233376" indent="-233376"/>
            <a:endParaRPr lang="en-US" dirty="0"/>
          </a:p>
          <a:p>
            <a:pPr marL="233376" indent="-233376"/>
            <a:endParaRPr lang="en-US" dirty="0"/>
          </a:p>
        </p:txBody>
      </p:sp>
    </p:spTree>
    <p:extLst>
      <p:ext uri="{BB962C8B-B14F-4D97-AF65-F5344CB8AC3E}">
        <p14:creationId xmlns:p14="http://schemas.microsoft.com/office/powerpoint/2010/main" val="3132407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D38001-20E0-4D27-9A63-CDFA4980CA58}" type="slidenum">
              <a:rPr lang="en-US" smtClean="0"/>
              <a:t>2</a:t>
            </a:fld>
            <a:endParaRPr lang="en-US" dirty="0"/>
          </a:p>
        </p:txBody>
      </p:sp>
    </p:spTree>
    <p:extLst>
      <p:ext uri="{BB962C8B-B14F-4D97-AF65-F5344CB8AC3E}">
        <p14:creationId xmlns:p14="http://schemas.microsoft.com/office/powerpoint/2010/main" val="3544129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D38001-20E0-4D27-9A63-CDFA4980CA58}" type="slidenum">
              <a:rPr lang="en-US" smtClean="0"/>
              <a:t>5</a:t>
            </a:fld>
            <a:endParaRPr lang="en-US" dirty="0"/>
          </a:p>
        </p:txBody>
      </p:sp>
    </p:spTree>
    <p:extLst>
      <p:ext uri="{BB962C8B-B14F-4D97-AF65-F5344CB8AC3E}">
        <p14:creationId xmlns:p14="http://schemas.microsoft.com/office/powerpoint/2010/main" val="2666279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D38001-20E0-4D27-9A63-CDFA4980CA58}" type="slidenum">
              <a:rPr lang="en-US" smtClean="0"/>
              <a:t>6</a:t>
            </a:fld>
            <a:endParaRPr lang="en-US" dirty="0"/>
          </a:p>
        </p:txBody>
      </p:sp>
    </p:spTree>
    <p:extLst>
      <p:ext uri="{BB962C8B-B14F-4D97-AF65-F5344CB8AC3E}">
        <p14:creationId xmlns:p14="http://schemas.microsoft.com/office/powerpoint/2010/main" val="5269899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D38001-20E0-4D27-9A63-CDFA4980CA58}" type="slidenum">
              <a:rPr lang="en-US" smtClean="0"/>
              <a:t>8</a:t>
            </a:fld>
            <a:endParaRPr lang="en-US" dirty="0"/>
          </a:p>
        </p:txBody>
      </p:sp>
    </p:spTree>
    <p:extLst>
      <p:ext uri="{BB962C8B-B14F-4D97-AF65-F5344CB8AC3E}">
        <p14:creationId xmlns:p14="http://schemas.microsoft.com/office/powerpoint/2010/main" val="34765379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 name="Picture Placeholder 5"/>
          <p:cNvPicPr>
            <a:picLocks noChangeAspect="1"/>
          </p:cNvPicPr>
          <p:nvPr userDrawn="1"/>
        </p:nvPicPr>
        <p:blipFill rotWithShape="1">
          <a:blip r:embed="rId2" cstate="screen">
            <a:extLst>
              <a:ext uri="{28A0092B-C50C-407E-A947-70E740481C1C}">
                <a14:useLocalDpi xmlns:a14="http://schemas.microsoft.com/office/drawing/2010/main"/>
              </a:ext>
            </a:extLst>
          </a:blip>
          <a:srcRect l="9026"/>
          <a:stretch/>
        </p:blipFill>
        <p:spPr>
          <a:xfrm>
            <a:off x="6059156" y="0"/>
            <a:ext cx="3084843" cy="6375400"/>
          </a:xfrm>
          <a:prstGeom prst="rect">
            <a:avLst/>
          </a:prstGeom>
        </p:spPr>
      </p:pic>
      <p:sp>
        <p:nvSpPr>
          <p:cNvPr id="7" name="Rectangle 6"/>
          <p:cNvSpPr/>
          <p:nvPr userDrawn="1"/>
        </p:nvSpPr>
        <p:spPr bwMode="auto">
          <a:xfrm>
            <a:off x="2" y="-17418"/>
            <a:ext cx="6059154"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latin typeface="Arial" charset="0"/>
              <a:ea typeface="ＭＳ Ｐゴシック" pitchFamily="1" charset="-128"/>
            </a:endParaRPr>
          </a:p>
        </p:txBody>
      </p:sp>
      <p:sp>
        <p:nvSpPr>
          <p:cNvPr id="2" name="Title 1"/>
          <p:cNvSpPr>
            <a:spLocks noGrp="1"/>
          </p:cNvSpPr>
          <p:nvPr>
            <p:ph type="ctrTitle" hasCustomPrompt="1"/>
          </p:nvPr>
        </p:nvSpPr>
        <p:spPr>
          <a:xfrm>
            <a:off x="392113" y="266700"/>
            <a:ext cx="4789487" cy="3657600"/>
          </a:xfrm>
        </p:spPr>
        <p:txBody>
          <a:bodyPr anchor="b">
            <a:normAutofit/>
          </a:bodyPr>
          <a:lstStyle>
            <a:lvl1pPr algn="l">
              <a:defRPr sz="320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3" name="Subtitle 2"/>
          <p:cNvSpPr>
            <a:spLocks noGrp="1"/>
          </p:cNvSpPr>
          <p:nvPr>
            <p:ph type="subTitle" idx="1"/>
          </p:nvPr>
        </p:nvSpPr>
        <p:spPr>
          <a:xfrm>
            <a:off x="392113" y="4076700"/>
            <a:ext cx="4789487" cy="1295400"/>
          </a:xfrm>
        </p:spPr>
        <p:txBody>
          <a:bodyPr>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11" name="TextBox 10"/>
          <p:cNvSpPr txBox="1"/>
          <p:nvPr userDrawn="1"/>
        </p:nvSpPr>
        <p:spPr>
          <a:xfrm>
            <a:off x="381000" y="5493287"/>
            <a:ext cx="4789487" cy="646331"/>
          </a:xfrm>
          <a:prstGeom prst="rect">
            <a:avLst/>
          </a:prstGeom>
          <a:noFill/>
        </p:spPr>
        <p:txBody>
          <a:bodyPr wrap="square" lIns="0" tIns="0" rIns="0" bIns="0" rtlCol="0">
            <a:spAutoFit/>
          </a:bodyPr>
          <a:lstStyle/>
          <a:p>
            <a:r>
              <a:rPr lang="en-US" sz="1400" dirty="0" smtClean="0">
                <a:solidFill>
                  <a:prstClr val="white"/>
                </a:solidFill>
                <a:latin typeface="Arial" panose="020B0604020202020204" pitchFamily="34" charset="0"/>
                <a:cs typeface="Arial" panose="020B0604020202020204" pitchFamily="34" charset="0"/>
              </a:rPr>
              <a:t>Software Engineering Institute</a:t>
            </a:r>
          </a:p>
          <a:p>
            <a:r>
              <a:rPr lang="en-US" sz="1400" dirty="0" smtClean="0">
                <a:solidFill>
                  <a:prstClr val="white"/>
                </a:solidFill>
                <a:latin typeface="Arial" panose="020B0604020202020204" pitchFamily="34" charset="0"/>
                <a:cs typeface="Arial" panose="020B0604020202020204" pitchFamily="34" charset="0"/>
              </a:rPr>
              <a:t>Carnegie Mellon University</a:t>
            </a:r>
          </a:p>
          <a:p>
            <a:r>
              <a:rPr lang="en-US" sz="1400" dirty="0" smtClean="0">
                <a:solidFill>
                  <a:prstClr val="white"/>
                </a:solidFill>
                <a:latin typeface="Arial" panose="020B0604020202020204" pitchFamily="34" charset="0"/>
                <a:cs typeface="Arial" panose="020B0604020202020204" pitchFamily="34" charset="0"/>
              </a:rPr>
              <a:t>Pittsburgh, PA  15213</a:t>
            </a:r>
          </a:p>
        </p:txBody>
      </p:sp>
      <p:sp>
        <p:nvSpPr>
          <p:cNvPr id="15" name="Rectangle 14"/>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7676" y="6428712"/>
            <a:ext cx="5105400" cy="345048"/>
          </a:xfrm>
          <a:prstGeom prst="rect">
            <a:avLst/>
          </a:prstGeom>
        </p:spPr>
      </p:pic>
      <p:sp>
        <p:nvSpPr>
          <p:cNvPr id="18" name="Rectangle 25"/>
          <p:cNvSpPr>
            <a:spLocks noChangeArrowheads="1"/>
          </p:cNvSpPr>
          <p:nvPr userDrawn="1"/>
        </p:nvSpPr>
        <p:spPr bwMode="white">
          <a:xfrm>
            <a:off x="6788759" y="6410978"/>
            <a:ext cx="1936141" cy="194534"/>
          </a:xfrm>
          <a:prstGeom prst="rect">
            <a:avLst/>
          </a:prstGeom>
          <a:noFill/>
          <a:ln w="9525">
            <a:noFill/>
            <a:miter lim="800000"/>
            <a:headEnd/>
            <a:tailEnd/>
          </a:ln>
          <a:effectLst/>
        </p:spPr>
        <p:txBody>
          <a:bodyPr wrap="square" lIns="0" tIns="0" rIns="0" bIns="45714">
            <a:spAutoFit/>
          </a:bodyPr>
          <a:lstStyle/>
          <a:p>
            <a:pPr eaLnBrk="0" hangingPunct="0">
              <a:lnSpc>
                <a:spcPts val="1300"/>
              </a:lnSpc>
              <a:spcBef>
                <a:spcPct val="0"/>
              </a:spcBef>
            </a:pPr>
            <a:r>
              <a:rPr lang="en-US" sz="800" b="1" dirty="0">
                <a:solidFill>
                  <a:prstClr val="white"/>
                </a:solidFill>
                <a:latin typeface="Arial" panose="020B0604020202020204" pitchFamily="34" charset="0"/>
                <a:cs typeface="Arial" panose="020B0604020202020204" pitchFamily="34" charset="0"/>
              </a:rPr>
              <a:t>© </a:t>
            </a:r>
            <a:r>
              <a:rPr lang="en-US" sz="800" b="1" dirty="0" smtClean="0">
                <a:solidFill>
                  <a:prstClr val="white"/>
                </a:solidFill>
                <a:latin typeface="Arial" panose="020B0604020202020204" pitchFamily="34" charset="0"/>
                <a:cs typeface="Arial" panose="020B0604020202020204" pitchFamily="34" charset="0"/>
              </a:rPr>
              <a:t>2016 </a:t>
            </a:r>
            <a:r>
              <a:rPr lang="en-US" sz="800" b="1" dirty="0">
                <a:solidFill>
                  <a:prstClr val="white"/>
                </a:solidFill>
                <a:latin typeface="Arial" panose="020B0604020202020204" pitchFamily="34" charset="0"/>
                <a:cs typeface="Arial" panose="020B0604020202020204" pitchFamily="34" charset="0"/>
              </a:rPr>
              <a:t>Carnegie Mellon University</a:t>
            </a:r>
          </a:p>
        </p:txBody>
      </p:sp>
      <p:sp>
        <p:nvSpPr>
          <p:cNvPr id="19" name="TextBox 18"/>
          <p:cNvSpPr txBox="1"/>
          <p:nvPr userDrawn="1"/>
        </p:nvSpPr>
        <p:spPr>
          <a:xfrm>
            <a:off x="6788760" y="6591448"/>
            <a:ext cx="1936140" cy="92333"/>
          </a:xfrm>
          <a:prstGeom prst="rect">
            <a:avLst/>
          </a:prstGeom>
          <a:noFill/>
        </p:spPr>
        <p:txBody>
          <a:bodyPr wrap="square" lIns="0" tIns="0" rIns="0" bIns="0" rtlCol="0">
            <a:spAutoFit/>
          </a:bodyPr>
          <a:lstStyle/>
          <a:p>
            <a:r>
              <a:rPr lang="en-US" sz="600" dirty="0" smtClean="0">
                <a:solidFill>
                  <a:prstClr val="white"/>
                </a:solidFill>
                <a:latin typeface="Arial" charset="0"/>
                <a:ea typeface="ＭＳ Ｐゴシック" pitchFamily="1" charset="-128"/>
              </a:rPr>
              <a:t>[Insert Distribution Statement Here]</a:t>
            </a:r>
          </a:p>
        </p:txBody>
      </p:sp>
      <p:sp>
        <p:nvSpPr>
          <p:cNvPr id="12" name="TextBox 11"/>
          <p:cNvSpPr txBox="1"/>
          <p:nvPr userDrawn="1"/>
        </p:nvSpPr>
        <p:spPr>
          <a:xfrm>
            <a:off x="6788760" y="6707844"/>
            <a:ext cx="1936140" cy="92333"/>
          </a:xfrm>
          <a:prstGeom prst="rect">
            <a:avLst/>
          </a:prstGeom>
          <a:noFill/>
        </p:spPr>
        <p:txBody>
          <a:bodyPr wrap="square" lIns="0" tIns="0" rIns="0" bIns="0" rtlCol="0">
            <a:spAutoFit/>
          </a:bodyPr>
          <a:lstStyle/>
          <a:p>
            <a:r>
              <a:rPr lang="en-US" sz="600" dirty="0" smtClean="0">
                <a:solidFill>
                  <a:prstClr val="white"/>
                </a:solidFill>
                <a:latin typeface="Arial" charset="0"/>
                <a:ea typeface="ＭＳ Ｐゴシック" pitchFamily="1" charset="-128"/>
              </a:rPr>
              <a:t>REV-03.18.2016.0</a:t>
            </a:r>
          </a:p>
        </p:txBody>
      </p:sp>
    </p:spTree>
    <p:extLst>
      <p:ext uri="{BB962C8B-B14F-4D97-AF65-F5344CB8AC3E}">
        <p14:creationId xmlns:p14="http://schemas.microsoft.com/office/powerpoint/2010/main" val="34751985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Section Header plain">
    <p:bg>
      <p:bgPr>
        <a:solidFill>
          <a:schemeClr val="bg1"/>
        </a:solidFill>
        <a:effectLst/>
      </p:bgPr>
    </p:bg>
    <p:spTree>
      <p:nvGrpSpPr>
        <p:cNvPr id="1" name=""/>
        <p:cNvGrpSpPr/>
        <p:nvPr/>
      </p:nvGrpSpPr>
      <p:grpSpPr>
        <a:xfrm>
          <a:off x="0" y="0"/>
          <a:ext cx="0" cy="0"/>
          <a:chOff x="0" y="0"/>
          <a:chExt cx="0" cy="0"/>
        </a:xfrm>
      </p:grpSpPr>
      <p:pic>
        <p:nvPicPr>
          <p:cNvPr id="10" name="Picture 9" descr="section.jpg"/>
          <p:cNvPicPr>
            <a:picLocks noChangeAspect="1"/>
          </p:cNvPicPr>
          <p:nvPr userDrawn="1"/>
        </p:nvPicPr>
        <p:blipFill rotWithShape="1">
          <a:blip r:embed="rId2" cstate="screen">
            <a:extLst>
              <a:ext uri="{28A0092B-C50C-407E-A947-70E740481C1C}">
                <a14:useLocalDpi xmlns:a14="http://schemas.microsoft.com/office/drawing/2010/main"/>
              </a:ext>
            </a:extLst>
          </a:blip>
          <a:srcRect t="5153" r="5153"/>
          <a:stretch/>
        </p:blipFill>
        <p:spPr>
          <a:xfrm>
            <a:off x="-2" y="0"/>
            <a:ext cx="9180062" cy="6336792"/>
          </a:xfrm>
          <a:prstGeom prst="rect">
            <a:avLst/>
          </a:prstGeom>
        </p:spPr>
      </p:pic>
      <p:sp>
        <p:nvSpPr>
          <p:cNvPr id="12" name="Title 1"/>
          <p:cNvSpPr>
            <a:spLocks noGrp="1"/>
          </p:cNvSpPr>
          <p:nvPr>
            <p:ph type="title" hasCustomPrompt="1"/>
          </p:nvPr>
        </p:nvSpPr>
        <p:spPr>
          <a:xfrm>
            <a:off x="396875" y="2791271"/>
            <a:ext cx="5127625" cy="282129"/>
          </a:xfrm>
          <a:prstGeom prst="rect">
            <a:avLst/>
          </a:prstGeom>
        </p:spPr>
        <p:txBody>
          <a:bodyPr lIns="0" tIns="0" rIns="0" bIns="0" anchor="b" anchorCtr="0"/>
          <a:lstStyle>
            <a:lvl1pPr algn="l">
              <a:defRPr sz="2000" b="0" cap="none">
                <a:solidFill>
                  <a:schemeClr val="tx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a:xfrm>
            <a:off x="396875" y="3109372"/>
            <a:ext cx="5127626" cy="469900"/>
          </a:xfrm>
          <a:prstGeom prst="rect">
            <a:avLst/>
          </a:prstGeom>
        </p:spPr>
        <p:txBody>
          <a:bodyPr lIns="0" tIns="0" rIns="0" bIns="0"/>
          <a:lstStyle>
            <a:lvl1pPr>
              <a:defRPr sz="3200" b="1">
                <a:solidFill>
                  <a:schemeClr val="tx1"/>
                </a:solidFill>
              </a:defRPr>
            </a:lvl1pPr>
          </a:lstStyle>
          <a:p>
            <a:pPr lvl="0"/>
            <a:r>
              <a:rPr lang="en-US" dirty="0" smtClean="0"/>
              <a:t>Click to edit Section Title</a:t>
            </a:r>
          </a:p>
        </p:txBody>
      </p:sp>
      <p:sp>
        <p:nvSpPr>
          <p:cNvPr id="5" name="Rectangle 4"/>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7676" y="6428712"/>
            <a:ext cx="5105400" cy="345048"/>
          </a:xfrm>
          <a:prstGeom prst="rect">
            <a:avLst/>
          </a:prstGeom>
        </p:spPr>
      </p:pic>
      <p:sp>
        <p:nvSpPr>
          <p:cNvPr id="7" name="Rectangle 6"/>
          <p:cNvSpPr/>
          <p:nvPr userDrawn="1"/>
        </p:nvSpPr>
        <p:spPr>
          <a:xfrm>
            <a:off x="6059156" y="6392818"/>
            <a:ext cx="3084844" cy="4651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Rectangle 25"/>
          <p:cNvSpPr>
            <a:spLocks noChangeArrowheads="1"/>
          </p:cNvSpPr>
          <p:nvPr userDrawn="1"/>
        </p:nvSpPr>
        <p:spPr bwMode="white">
          <a:xfrm>
            <a:off x="6788759" y="6473124"/>
            <a:ext cx="1936141" cy="212873"/>
          </a:xfrm>
          <a:prstGeom prst="rect">
            <a:avLst/>
          </a:prstGeom>
          <a:noFill/>
          <a:ln w="9525">
            <a:noFill/>
            <a:miter lim="800000"/>
            <a:headEnd/>
            <a:tailEnd/>
          </a:ln>
          <a:effectLst/>
        </p:spPr>
        <p:txBody>
          <a:bodyPr wrap="square" lIns="0" tIns="0" rIns="0" bIns="45714">
            <a:spAutoFit/>
          </a:bodyPr>
          <a:lstStyle/>
          <a:p>
            <a:pPr eaLnBrk="0" hangingPunct="0">
              <a:lnSpc>
                <a:spcPts val="1300"/>
              </a:lnSpc>
              <a:spcBef>
                <a:spcPct val="0"/>
              </a:spcBef>
            </a:pPr>
            <a:r>
              <a:rPr lang="en-US" sz="800" b="1" dirty="0">
                <a:solidFill>
                  <a:prstClr val="white"/>
                </a:solidFill>
                <a:latin typeface="Arial" panose="020B0604020202020204" pitchFamily="34" charset="0"/>
                <a:cs typeface="Arial" panose="020B0604020202020204" pitchFamily="34" charset="0"/>
              </a:rPr>
              <a:t>© </a:t>
            </a:r>
            <a:r>
              <a:rPr lang="en-US" sz="800" b="1" dirty="0" smtClean="0">
                <a:solidFill>
                  <a:prstClr val="white"/>
                </a:solidFill>
                <a:latin typeface="Arial" panose="020B0604020202020204" pitchFamily="34" charset="0"/>
                <a:cs typeface="Arial" panose="020B0604020202020204" pitchFamily="34" charset="0"/>
              </a:rPr>
              <a:t>2016 </a:t>
            </a:r>
            <a:r>
              <a:rPr lang="en-US" sz="800" b="1" dirty="0">
                <a:solidFill>
                  <a:prstClr val="white"/>
                </a:solidFill>
                <a:latin typeface="Arial" panose="020B0604020202020204" pitchFamily="34" charset="0"/>
                <a:cs typeface="Arial" panose="020B0604020202020204" pitchFamily="34" charset="0"/>
              </a:rPr>
              <a:t>Carnegie Mellon University</a:t>
            </a:r>
          </a:p>
        </p:txBody>
      </p:sp>
      <p:sp>
        <p:nvSpPr>
          <p:cNvPr id="9" name="TextBox 8"/>
          <p:cNvSpPr txBox="1"/>
          <p:nvPr userDrawn="1"/>
        </p:nvSpPr>
        <p:spPr>
          <a:xfrm>
            <a:off x="6788760" y="6653594"/>
            <a:ext cx="1936140" cy="92333"/>
          </a:xfrm>
          <a:prstGeom prst="rect">
            <a:avLst/>
          </a:prstGeom>
          <a:noFill/>
        </p:spPr>
        <p:txBody>
          <a:bodyPr wrap="square" lIns="0" tIns="0" rIns="0" bIns="0" rtlCol="0">
            <a:spAutoFit/>
          </a:bodyPr>
          <a:lstStyle/>
          <a:p>
            <a:r>
              <a:rPr lang="en-US" sz="600" dirty="0" smtClean="0">
                <a:solidFill>
                  <a:prstClr val="white"/>
                </a:solidFill>
                <a:latin typeface="Arial" charset="0"/>
                <a:ea typeface="ＭＳ Ｐゴシック" pitchFamily="1" charset="-128"/>
              </a:rPr>
              <a:t>[Insert Distribution Statement Here]</a:t>
            </a:r>
          </a:p>
        </p:txBody>
      </p:sp>
    </p:spTree>
    <p:extLst>
      <p:ext uri="{BB962C8B-B14F-4D97-AF65-F5344CB8AC3E}">
        <p14:creationId xmlns:p14="http://schemas.microsoft.com/office/powerpoint/2010/main" val="17806268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inor Column">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81000" y="1143000"/>
            <a:ext cx="2705100" cy="4953000"/>
          </a:xfrm>
        </p:spPr>
        <p:txBody>
          <a:bodyPr/>
          <a:lstStyle>
            <a:lvl1pPr>
              <a:defRPr/>
            </a:lvl1pPr>
          </a:lstStyle>
          <a:p>
            <a:pPr lvl="0"/>
            <a:r>
              <a:rPr lang="en-US" dirty="0" smtClean="0"/>
              <a:t>Click to insert Image or Table</a:t>
            </a:r>
          </a:p>
        </p:txBody>
      </p:sp>
      <p:sp>
        <p:nvSpPr>
          <p:cNvPr id="4" name="Content Placeholder 3"/>
          <p:cNvSpPr>
            <a:spLocks noGrp="1"/>
          </p:cNvSpPr>
          <p:nvPr>
            <p:ph sz="half" idx="2"/>
          </p:nvPr>
        </p:nvSpPr>
        <p:spPr>
          <a:xfrm>
            <a:off x="3238500" y="1076898"/>
            <a:ext cx="54863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itle 7"/>
          <p:cNvSpPr>
            <a:spLocks noGrp="1"/>
          </p:cNvSpPr>
          <p:nvPr>
            <p:ph type="title"/>
          </p:nvPr>
        </p:nvSpPr>
        <p:spPr/>
        <p:txBody>
          <a:bodyPr/>
          <a:lstStyle/>
          <a:p>
            <a:r>
              <a:rPr lang="en-US" smtClean="0"/>
              <a:t>Click to edit Master title style</a:t>
            </a:r>
            <a:endParaRPr lang="en-US"/>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9"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376182780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ajo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hasCustomPrompt="1"/>
          </p:nvPr>
        </p:nvSpPr>
        <p:spPr>
          <a:xfrm>
            <a:off x="381000" y="1143000"/>
            <a:ext cx="5524499" cy="4953000"/>
          </a:xfrm>
        </p:spPr>
        <p:txBody>
          <a:bodyPr/>
          <a:lstStyle>
            <a:lvl1pPr>
              <a:defRPr/>
            </a:lvl1pPr>
          </a:lstStyle>
          <a:p>
            <a:pPr lvl="0"/>
            <a:r>
              <a:rPr lang="en-US" dirty="0" smtClean="0"/>
              <a:t>Click to insert Image or Table</a:t>
            </a:r>
          </a:p>
        </p:txBody>
      </p:sp>
      <p:sp>
        <p:nvSpPr>
          <p:cNvPr id="4" name="Content Placeholder 3"/>
          <p:cNvSpPr>
            <a:spLocks noGrp="1"/>
          </p:cNvSpPr>
          <p:nvPr>
            <p:ph sz="half" idx="2"/>
          </p:nvPr>
        </p:nvSpPr>
        <p:spPr>
          <a:xfrm>
            <a:off x="6057900" y="1076898"/>
            <a:ext cx="26669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8"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57319704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85800" y="6249988"/>
            <a:ext cx="1905000" cy="455612"/>
          </a:xfrm>
          <a:prstGeom prst="rect">
            <a:avLst/>
          </a:prstGeom>
        </p:spPr>
        <p:txBody>
          <a:bodyPr/>
          <a:lstStyle>
            <a:lvl1pPr>
              <a:defRPr/>
            </a:lvl1pPr>
          </a:lstStyle>
          <a:p>
            <a:endParaRPr lang="en-US" dirty="0">
              <a:solidFill>
                <a:prstClr val="black"/>
              </a:solidFill>
            </a:endParaRPr>
          </a:p>
        </p:txBody>
      </p:sp>
    </p:spTree>
    <p:extLst>
      <p:ext uri="{BB962C8B-B14F-4D97-AF65-F5344CB8AC3E}">
        <p14:creationId xmlns:p14="http://schemas.microsoft.com/office/powerpoint/2010/main" val="1272865941"/>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pic>
        <p:nvPicPr>
          <p:cNvPr id="4" name="Picture 3" descr="cover.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562600" y="0"/>
            <a:ext cx="3581400" cy="6330950"/>
          </a:xfrm>
          <a:prstGeom prst="rect">
            <a:avLst/>
          </a:prstGeom>
        </p:spPr>
      </p:pic>
      <p:sp>
        <p:nvSpPr>
          <p:cNvPr id="15" name="Rectangle 14"/>
          <p:cNvSpPr/>
          <p:nvPr userDrawn="1"/>
        </p:nvSpPr>
        <p:spPr bwMode="auto">
          <a:xfrm>
            <a:off x="2" y="-17418"/>
            <a:ext cx="5753097" cy="6400800"/>
          </a:xfrm>
          <a:prstGeom prst="rect">
            <a:avLst/>
          </a:prstGeom>
          <a:solidFill>
            <a:schemeClr val="tx1"/>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ea typeface="ＭＳ Ｐゴシック" pitchFamily="1" charset="-128"/>
            </a:endParaRPr>
          </a:p>
        </p:txBody>
      </p:sp>
      <p:sp>
        <p:nvSpPr>
          <p:cNvPr id="17"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1" name="Rectangle 25"/>
          <p:cNvSpPr>
            <a:spLocks noChangeArrowheads="1"/>
          </p:cNvSpPr>
          <p:nvPr userDrawn="1"/>
        </p:nvSpPr>
        <p:spPr bwMode="white">
          <a:xfrm>
            <a:off x="6819899" y="6398620"/>
            <a:ext cx="1936141" cy="212873"/>
          </a:xfrm>
          <a:prstGeom prst="rect">
            <a:avLst/>
          </a:prstGeom>
          <a:noFill/>
          <a:ln w="9525">
            <a:noFill/>
            <a:miter lim="800000"/>
            <a:headEnd/>
            <a:tailEnd/>
          </a:ln>
          <a:effectLst/>
        </p:spPr>
        <p:txBody>
          <a:bodyPr wrap="square" lIns="0" tIns="0" rIns="0" bIns="45714">
            <a:spAutoFit/>
          </a:bodyPr>
          <a:lstStyle/>
          <a:p>
            <a:pPr eaLnBrk="0" fontAlgn="base" hangingPunct="0">
              <a:lnSpc>
                <a:spcPts val="1300"/>
              </a:lnSpc>
              <a:spcBef>
                <a:spcPct val="0"/>
              </a:spcBef>
              <a:spcAft>
                <a:spcPct val="0"/>
              </a:spcAft>
            </a:pPr>
            <a:r>
              <a:rPr lang="en-US" sz="900" dirty="0">
                <a:solidFill>
                  <a:prstClr val="white"/>
                </a:solidFill>
                <a:ea typeface="ＭＳ Ｐゴシック" pitchFamily="1" charset="-128"/>
              </a:rPr>
              <a:t>© </a:t>
            </a:r>
            <a:r>
              <a:rPr lang="en-US" sz="900" dirty="0" smtClean="0">
                <a:solidFill>
                  <a:prstClr val="white"/>
                </a:solidFill>
                <a:ea typeface="ＭＳ Ｐゴシック" pitchFamily="1" charset="-128"/>
              </a:rPr>
              <a:t>2016 </a:t>
            </a:r>
            <a:r>
              <a:rPr lang="en-US" sz="900" dirty="0">
                <a:solidFill>
                  <a:prstClr val="white"/>
                </a:solidFill>
                <a:ea typeface="ＭＳ Ｐゴシック" pitchFamily="1" charset="-128"/>
              </a:rPr>
              <a:t>Carnegie Mellon University</a:t>
            </a:r>
          </a:p>
        </p:txBody>
      </p:sp>
      <p:sp>
        <p:nvSpPr>
          <p:cNvPr id="14" name="Rectangle 12"/>
          <p:cNvSpPr>
            <a:spLocks noGrp="1" noChangeArrowheads="1"/>
          </p:cNvSpPr>
          <p:nvPr>
            <p:ph type="ctrTitle" hasCustomPrompt="1"/>
          </p:nvPr>
        </p:nvSpPr>
        <p:spPr bwMode="white">
          <a:xfrm>
            <a:off x="419099" y="3143778"/>
            <a:ext cx="5156201" cy="984885"/>
          </a:xfrm>
          <a:prstGeom prst="rect">
            <a:avLst/>
          </a:prstGeom>
        </p:spPr>
        <p:txBody>
          <a:bodyPr lIns="0" tIns="0" rIns="0" bIns="0" anchor="b" anchorCtr="0"/>
          <a:lstStyle>
            <a:lvl1pPr>
              <a:lnSpc>
                <a:spcPct val="100000"/>
              </a:lnSpc>
              <a:defRPr sz="3200" b="1" i="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16" name="Rectangle 13"/>
          <p:cNvSpPr>
            <a:spLocks noGrp="1" noChangeArrowheads="1"/>
          </p:cNvSpPr>
          <p:nvPr>
            <p:ph type="subTitle" idx="1" hasCustomPrompt="1"/>
          </p:nvPr>
        </p:nvSpPr>
        <p:spPr bwMode="white">
          <a:xfrm>
            <a:off x="419100" y="4180948"/>
            <a:ext cx="5156200" cy="721251"/>
          </a:xfrm>
          <a:prstGeom prst="rect">
            <a:avLst/>
          </a:prstGeom>
        </p:spPr>
        <p:txBody>
          <a:bodyPr lIns="0" tIns="0" rIns="0" bIns="0"/>
          <a:lstStyle>
            <a:lvl1pPr>
              <a:spcBef>
                <a:spcPts val="600"/>
              </a:spcBef>
              <a:spcAft>
                <a:spcPct val="0"/>
              </a:spcAft>
              <a:defRPr sz="2000" baseline="0">
                <a:solidFill>
                  <a:srgbClr val="FFFFFF"/>
                </a:solidFill>
              </a:defRPr>
            </a:lvl1pPr>
          </a:lstStyle>
          <a:p>
            <a:r>
              <a:rPr lang="en-US" dirty="0" smtClean="0"/>
              <a:t>Name</a:t>
            </a:r>
          </a:p>
          <a:p>
            <a:r>
              <a:rPr lang="en-US" dirty="0" smtClean="0"/>
              <a:t>00/00/0000</a:t>
            </a:r>
            <a:endParaRPr lang="en-US" dirty="0"/>
          </a:p>
        </p:txBody>
      </p:sp>
      <p:pic>
        <p:nvPicPr>
          <p:cNvPr id="12" name="Picture 1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431506"/>
            <a:ext cx="5239512" cy="354112"/>
          </a:xfrm>
          <a:prstGeom prst="rect">
            <a:avLst/>
          </a:prstGeom>
        </p:spPr>
      </p:pic>
      <p:sp>
        <p:nvSpPr>
          <p:cNvPr id="13" name="TextBox 12"/>
          <p:cNvSpPr txBox="1"/>
          <p:nvPr userDrawn="1"/>
        </p:nvSpPr>
        <p:spPr>
          <a:xfrm>
            <a:off x="6819899" y="6568898"/>
            <a:ext cx="1880099" cy="169277"/>
          </a:xfrm>
          <a:prstGeom prst="rect">
            <a:avLst/>
          </a:prstGeom>
          <a:noFill/>
        </p:spPr>
        <p:txBody>
          <a:bodyPr wrap="square" lIns="0" tIns="0" rIns="0" bIns="0" rtlCol="0">
            <a:spAutoFit/>
          </a:bodyPr>
          <a:lstStyle/>
          <a:p>
            <a:pPr algn="l"/>
            <a:r>
              <a:rPr lang="en-US" sz="550" dirty="0" smtClean="0">
                <a:solidFill>
                  <a:schemeClr val="bg1"/>
                </a:solidFill>
              </a:rPr>
              <a:t>[DISTRIBUTION STATEMENT A] Approved</a:t>
            </a:r>
            <a:r>
              <a:rPr lang="en-US" sz="550" baseline="0" dirty="0" smtClean="0">
                <a:solidFill>
                  <a:schemeClr val="bg1"/>
                </a:solidFill>
              </a:rPr>
              <a:t> for public release; distribution is unlimited</a:t>
            </a:r>
            <a:endParaRPr lang="en-US" sz="550" dirty="0" smtClean="0">
              <a:solidFill>
                <a:schemeClr val="bg1"/>
              </a:solidFill>
            </a:endParaRPr>
          </a:p>
        </p:txBody>
      </p:sp>
    </p:spTree>
    <p:extLst>
      <p:ext uri="{BB962C8B-B14F-4D97-AF65-F5344CB8AC3E}">
        <p14:creationId xmlns:p14="http://schemas.microsoft.com/office/powerpoint/2010/main" val="960310342"/>
      </p:ext>
    </p:extLst>
  </p:cSld>
  <p:clrMapOvr>
    <a:masterClrMapping/>
  </p:clrMapOvr>
  <p:transition/>
  <p:timing>
    <p:tnLst>
      <p:par>
        <p:cTn id="1" dur="indefinite" restart="never" nodeType="tmRoot"/>
      </p:par>
    </p:tnLst>
  </p:timing>
  <p:extLst mod="1">
    <p:ext uri="{DCECCB84-F9BA-43D5-87BE-67443E8EF086}">
      <p15:sldGuideLst xmlns:p15="http://schemas.microsoft.com/office/powerpoint/2012/main">
        <p15:guide id="1" orient="horz" pos="398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8153400" cy="3841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2703902697"/>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sp>
        <p:nvSpPr>
          <p:cNvPr id="19" name="Picture Placeholder 3"/>
          <p:cNvSpPr>
            <a:spLocks noGrp="1"/>
          </p:cNvSpPr>
          <p:nvPr>
            <p:ph type="pic" sz="quarter" idx="10"/>
          </p:nvPr>
        </p:nvSpPr>
        <p:spPr>
          <a:xfrm>
            <a:off x="0" y="0"/>
            <a:ext cx="9144000" cy="6323013"/>
          </a:xfrm>
          <a:prstGeom prst="rect">
            <a:avLst/>
          </a:prstGeom>
        </p:spPr>
        <p:txBody>
          <a:bodyPr/>
          <a:lstStyle/>
          <a:p>
            <a:r>
              <a:rPr lang="en-US" dirty="0" smtClean="0"/>
              <a:t>Click icon to add picture</a:t>
            </a:r>
            <a:endParaRPr lang="en-US" dirty="0"/>
          </a:p>
        </p:txBody>
      </p:sp>
      <p:sp>
        <p:nvSpPr>
          <p:cNvPr id="17"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pic>
        <p:nvPicPr>
          <p:cNvPr id="12" name="Pictur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8616" y="6431506"/>
            <a:ext cx="5239512" cy="354112"/>
          </a:xfrm>
          <a:prstGeom prst="rect">
            <a:avLst/>
          </a:prstGeom>
        </p:spPr>
      </p:pic>
      <p:sp>
        <p:nvSpPr>
          <p:cNvPr id="13" name="Title 12"/>
          <p:cNvSpPr>
            <a:spLocks noGrp="1" noChangeArrowheads="1"/>
          </p:cNvSpPr>
          <p:nvPr>
            <p:ph type="ctrTitle" hasCustomPrompt="1"/>
          </p:nvPr>
        </p:nvSpPr>
        <p:spPr bwMode="white">
          <a:xfrm>
            <a:off x="419099" y="3143778"/>
            <a:ext cx="5156201" cy="984885"/>
          </a:xfrm>
          <a:prstGeom prst="rect">
            <a:avLst/>
          </a:prstGeom>
        </p:spPr>
        <p:txBody>
          <a:bodyPr lIns="0" tIns="0" rIns="0" bIns="0" anchor="b" anchorCtr="0"/>
          <a:lstStyle>
            <a:lvl1pPr>
              <a:lnSpc>
                <a:spcPct val="100000"/>
              </a:lnSpc>
              <a:defRPr sz="3200" b="1" i="0">
                <a:solidFill>
                  <a:schemeClr val="tx1"/>
                </a:solidFill>
              </a:defRPr>
            </a:lvl1pPr>
          </a:lstStyle>
          <a:p>
            <a:r>
              <a:rPr lang="en-US" dirty="0" smtClean="0"/>
              <a:t>Click to edit Master </a:t>
            </a:r>
            <a:br>
              <a:rPr lang="en-US" dirty="0" smtClean="0"/>
            </a:br>
            <a:r>
              <a:rPr lang="en-US" dirty="0" smtClean="0"/>
              <a:t>title style</a:t>
            </a:r>
            <a:endParaRPr lang="en-US" dirty="0"/>
          </a:p>
        </p:txBody>
      </p:sp>
      <p:sp>
        <p:nvSpPr>
          <p:cNvPr id="15" name="Rectangle 13"/>
          <p:cNvSpPr>
            <a:spLocks noGrp="1" noChangeArrowheads="1"/>
          </p:cNvSpPr>
          <p:nvPr>
            <p:ph type="subTitle" idx="1" hasCustomPrompt="1"/>
          </p:nvPr>
        </p:nvSpPr>
        <p:spPr bwMode="white">
          <a:xfrm>
            <a:off x="419100" y="4180948"/>
            <a:ext cx="5156200" cy="721251"/>
          </a:xfrm>
          <a:prstGeom prst="rect">
            <a:avLst/>
          </a:prstGeom>
        </p:spPr>
        <p:txBody>
          <a:bodyPr lIns="0" tIns="0" rIns="0" bIns="0"/>
          <a:lstStyle>
            <a:lvl1pPr>
              <a:spcBef>
                <a:spcPts val="600"/>
              </a:spcBef>
              <a:spcAft>
                <a:spcPct val="0"/>
              </a:spcAft>
              <a:defRPr sz="2000" baseline="0">
                <a:solidFill>
                  <a:schemeClr val="tx1"/>
                </a:solidFill>
              </a:defRPr>
            </a:lvl1pPr>
          </a:lstStyle>
          <a:p>
            <a:r>
              <a:rPr lang="en-US" dirty="0" smtClean="0"/>
              <a:t>Name optional</a:t>
            </a:r>
          </a:p>
        </p:txBody>
      </p:sp>
      <p:sp>
        <p:nvSpPr>
          <p:cNvPr id="18" name="TextBox 17"/>
          <p:cNvSpPr txBox="1"/>
          <p:nvPr userDrawn="1"/>
        </p:nvSpPr>
        <p:spPr>
          <a:xfrm>
            <a:off x="428625" y="6211687"/>
            <a:ext cx="4366633" cy="92333"/>
          </a:xfrm>
          <a:prstGeom prst="rect">
            <a:avLst/>
          </a:prstGeom>
          <a:noFill/>
        </p:spPr>
        <p:txBody>
          <a:bodyPr wrap="square" lIns="0" tIns="0" rIns="0" bIns="0" rtlCol="0">
            <a:spAutoFit/>
          </a:bodyPr>
          <a:lstStyle/>
          <a:p>
            <a:pPr fontAlgn="base">
              <a:spcBef>
                <a:spcPct val="50000"/>
              </a:spcBef>
              <a:spcAft>
                <a:spcPct val="0"/>
              </a:spcAft>
              <a:defRPr/>
            </a:pPr>
            <a:r>
              <a:rPr lang="pt-BR" sz="600" dirty="0" smtClean="0">
                <a:solidFill>
                  <a:srgbClr val="8D9BA9">
                    <a:lumMod val="75000"/>
                  </a:srgbClr>
                </a:solidFill>
                <a:ea typeface="ＭＳ Ｐゴシック" pitchFamily="1" charset="-128"/>
              </a:rPr>
              <a:t>Distribution Statement A: Approved for Public Release; Distribution is Unlimited</a:t>
            </a:r>
            <a:endParaRPr lang="en-US" sz="600" b="1" dirty="0" smtClean="0">
              <a:solidFill>
                <a:srgbClr val="8D9BA9">
                  <a:lumMod val="75000"/>
                </a:srgbClr>
              </a:solidFill>
              <a:ea typeface="ＭＳ Ｐゴシック" pitchFamily="1" charset="-128"/>
            </a:endParaRPr>
          </a:p>
        </p:txBody>
      </p:sp>
      <p:sp>
        <p:nvSpPr>
          <p:cNvPr id="10" name="Rectangle 25"/>
          <p:cNvSpPr>
            <a:spLocks noChangeArrowheads="1"/>
          </p:cNvSpPr>
          <p:nvPr userDrawn="1"/>
        </p:nvSpPr>
        <p:spPr bwMode="white">
          <a:xfrm>
            <a:off x="6819899" y="6398620"/>
            <a:ext cx="1936141" cy="212873"/>
          </a:xfrm>
          <a:prstGeom prst="rect">
            <a:avLst/>
          </a:prstGeom>
          <a:noFill/>
          <a:ln w="9525">
            <a:noFill/>
            <a:miter lim="800000"/>
            <a:headEnd/>
            <a:tailEnd/>
          </a:ln>
          <a:effectLst/>
        </p:spPr>
        <p:txBody>
          <a:bodyPr wrap="square" lIns="0" tIns="0" rIns="0" bIns="45714">
            <a:spAutoFit/>
          </a:bodyPr>
          <a:lstStyle/>
          <a:p>
            <a:pPr eaLnBrk="0" fontAlgn="base" hangingPunct="0">
              <a:lnSpc>
                <a:spcPts val="1300"/>
              </a:lnSpc>
              <a:spcBef>
                <a:spcPct val="0"/>
              </a:spcBef>
              <a:spcAft>
                <a:spcPct val="0"/>
              </a:spcAft>
            </a:pPr>
            <a:r>
              <a:rPr lang="en-US" sz="900" dirty="0">
                <a:solidFill>
                  <a:prstClr val="white"/>
                </a:solidFill>
                <a:ea typeface="ＭＳ Ｐゴシック" pitchFamily="1" charset="-128"/>
              </a:rPr>
              <a:t>© </a:t>
            </a:r>
            <a:r>
              <a:rPr lang="en-US" sz="900" dirty="0" smtClean="0">
                <a:solidFill>
                  <a:prstClr val="white"/>
                </a:solidFill>
                <a:ea typeface="ＭＳ Ｐゴシック" pitchFamily="1" charset="-128"/>
              </a:rPr>
              <a:t>2015 </a:t>
            </a:r>
            <a:r>
              <a:rPr lang="en-US" sz="900" dirty="0">
                <a:solidFill>
                  <a:prstClr val="white"/>
                </a:solidFill>
                <a:ea typeface="ＭＳ Ｐゴシック" pitchFamily="1" charset="-128"/>
              </a:rPr>
              <a:t>Carnegie Mellon University</a:t>
            </a:r>
          </a:p>
        </p:txBody>
      </p:sp>
      <p:sp>
        <p:nvSpPr>
          <p:cNvPr id="14" name="TextBox 13"/>
          <p:cNvSpPr txBox="1"/>
          <p:nvPr userDrawn="1"/>
        </p:nvSpPr>
        <p:spPr>
          <a:xfrm>
            <a:off x="6819900" y="6611493"/>
            <a:ext cx="1905000" cy="184666"/>
          </a:xfrm>
          <a:prstGeom prst="rect">
            <a:avLst/>
          </a:prstGeom>
          <a:noFill/>
        </p:spPr>
        <p:txBody>
          <a:bodyPr wrap="square" lIns="0" tIns="0" rIns="0" bIns="0" rtlCol="0">
            <a:spAutoFit/>
          </a:bodyPr>
          <a:lstStyle/>
          <a:p>
            <a:pPr fontAlgn="base">
              <a:spcBef>
                <a:spcPct val="50000"/>
              </a:spcBef>
              <a:spcAft>
                <a:spcPct val="0"/>
              </a:spcAft>
            </a:pPr>
            <a:r>
              <a:rPr lang="en-US" sz="600" dirty="0" smtClean="0">
                <a:solidFill>
                  <a:prstClr val="white"/>
                </a:solidFill>
                <a:ea typeface="ＭＳ Ｐゴシック" pitchFamily="1" charset="-128"/>
              </a:rPr>
              <a:t>Distribution Statement A: Approved for Public Release; Distribution is Unlimited</a:t>
            </a:r>
          </a:p>
        </p:txBody>
      </p:sp>
      <p:sp>
        <p:nvSpPr>
          <p:cNvPr id="11" name="TextBox 10"/>
          <p:cNvSpPr txBox="1"/>
          <p:nvPr userDrawn="1"/>
        </p:nvSpPr>
        <p:spPr>
          <a:xfrm>
            <a:off x="5685248" y="6474023"/>
            <a:ext cx="1056454" cy="307777"/>
          </a:xfrm>
          <a:prstGeom prst="rect">
            <a:avLst/>
          </a:prstGeom>
          <a:noFill/>
        </p:spPr>
        <p:txBody>
          <a:bodyPr wrap="square" rtlCol="0">
            <a:spAutoFit/>
          </a:bodyPr>
          <a:lstStyle/>
          <a:p>
            <a:pPr algn="l"/>
            <a:r>
              <a:rPr lang="en-US" sz="1400" dirty="0" smtClean="0">
                <a:solidFill>
                  <a:schemeClr val="bg1"/>
                </a:solidFill>
              </a:rPr>
              <a:t>SSC15</a:t>
            </a:r>
          </a:p>
        </p:txBody>
      </p:sp>
    </p:spTree>
    <p:extLst>
      <p:ext uri="{BB962C8B-B14F-4D97-AF65-F5344CB8AC3E}">
        <p14:creationId xmlns:p14="http://schemas.microsoft.com/office/powerpoint/2010/main" val="8963358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orient="horz" pos="398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Full">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419101" y="1074737"/>
            <a:ext cx="8305800" cy="5023294"/>
          </a:xfrm>
          <a:prstGeom prst="rect">
            <a:avLst/>
          </a:prstGeom>
        </p:spPr>
        <p:txBody>
          <a:bodyPr vert="horz" lIns="0" tIns="0" rIns="0" bIns="0"/>
          <a:lstStyle>
            <a:lvl1pPr marL="0" indent="0">
              <a:defRPr/>
            </a:lvl1pPr>
            <a:lvl2pPr marL="285750" indent="-171450">
              <a:buSzPct val="80000"/>
              <a:defRPr sz="2200"/>
            </a:lvl2pPr>
            <a:lvl3pPr marL="514350" indent="-171450">
              <a:defRPr sz="2000">
                <a:solidFill>
                  <a:schemeClr val="tx1"/>
                </a:solidFill>
              </a:defRPr>
            </a:lvl3pPr>
            <a:lvl4pPr marL="742950" indent="-171450">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 name="Rectangle 10"/>
          <p:cNvSpPr>
            <a:spLocks noGrp="1" noChangeArrowheads="1"/>
          </p:cNvSpPr>
          <p:nvPr>
            <p:ph type="title"/>
          </p:nvPr>
        </p:nvSpPr>
        <p:spPr bwMode="auto">
          <a:xfrm>
            <a:off x="422275" y="241520"/>
            <a:ext cx="7816378"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3"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Tree>
    <p:extLst>
      <p:ext uri="{BB962C8B-B14F-4D97-AF65-F5344CB8AC3E}">
        <p14:creationId xmlns:p14="http://schemas.microsoft.com/office/powerpoint/2010/main" val="395409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Minor Column">
    <p:spTree>
      <p:nvGrpSpPr>
        <p:cNvPr id="1" name=""/>
        <p:cNvGrpSpPr/>
        <p:nvPr/>
      </p:nvGrpSpPr>
      <p:grpSpPr>
        <a:xfrm>
          <a:off x="0" y="0"/>
          <a:ext cx="0" cy="0"/>
          <a:chOff x="0" y="0"/>
          <a:chExt cx="0" cy="0"/>
        </a:xfrm>
      </p:grpSpPr>
      <p:sp>
        <p:nvSpPr>
          <p:cNvPr id="4" name="Content Placeholder 3"/>
          <p:cNvSpPr>
            <a:spLocks noGrp="1"/>
          </p:cNvSpPr>
          <p:nvPr>
            <p:ph sz="quarter" idx="11" hasCustomPrompt="1"/>
          </p:nvPr>
        </p:nvSpPr>
        <p:spPr>
          <a:xfrm>
            <a:off x="419099" y="1143000"/>
            <a:ext cx="3000375" cy="4956175"/>
          </a:xfrm>
          <a:prstGeom prst="rect">
            <a:avLst/>
          </a:prstGeom>
          <a:noFill/>
        </p:spPr>
        <p:txBody>
          <a:bodyPr vert="horz" lIns="0" tIns="0" rIns="0" bIns="0"/>
          <a:lstStyle/>
          <a:p>
            <a:pPr lvl="0"/>
            <a:r>
              <a:rPr lang="en-US" dirty="0" smtClean="0"/>
              <a:t>Place an image chart or table here</a:t>
            </a:r>
          </a:p>
        </p:txBody>
      </p:sp>
      <p:sp>
        <p:nvSpPr>
          <p:cNvPr id="6" name="Rectangle 10"/>
          <p:cNvSpPr>
            <a:spLocks noGrp="1" noChangeArrowheads="1"/>
          </p:cNvSpPr>
          <p:nvPr>
            <p:ph type="title"/>
          </p:nvPr>
        </p:nvSpPr>
        <p:spPr bwMode="auto">
          <a:xfrm>
            <a:off x="422276" y="241300"/>
            <a:ext cx="78073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7" name="Text Placeholder 2"/>
          <p:cNvSpPr>
            <a:spLocks noGrp="1"/>
          </p:cNvSpPr>
          <p:nvPr>
            <p:ph type="body" sz="quarter" idx="12" hasCustomPrompt="1"/>
          </p:nvPr>
        </p:nvSpPr>
        <p:spPr>
          <a:xfrm>
            <a:off x="419100" y="52000"/>
            <a:ext cx="2971800" cy="146261"/>
          </a:xfrm>
          <a:prstGeom prst="rect">
            <a:avLst/>
          </a:prstGeom>
        </p:spPr>
        <p:txBody>
          <a:bodyPr lIns="0" tIns="0" rIns="0" bIns="0"/>
          <a:lstStyle>
            <a:lvl1pPr marL="0" marR="0" indent="0" algn="l" defTabSz="914400" rtl="0" eaLnBrk="1" fontAlgn="base" latinLnBrk="0" hangingPunct="1">
              <a:lnSpc>
                <a:spcPct val="100000"/>
              </a:lnSpc>
              <a:spcBef>
                <a:spcPct val="0"/>
              </a:spcBef>
              <a:spcAft>
                <a:spcPts val="600"/>
              </a:spcAft>
              <a:buClrTx/>
              <a:buSzPct val="70000"/>
              <a:buFontTx/>
              <a:buNone/>
              <a:tabLst>
                <a:tab pos="347663" algn="l"/>
              </a:tabLst>
              <a:defRPr sz="1000"/>
            </a:lvl1pPr>
            <a:lvl2pPr>
              <a:defRPr sz="1000"/>
            </a:lvl2pPr>
            <a:lvl3pPr>
              <a:defRPr sz="1000"/>
            </a:lvl3pPr>
            <a:lvl4pPr>
              <a:defRPr sz="1000"/>
            </a:lvl4pPr>
            <a:lvl5pPr>
              <a:defRPr sz="1000"/>
            </a:lvl5pPr>
          </a:lstStyle>
          <a:p>
            <a:pPr marL="0" marR="0" lvl="0" indent="0" algn="l" defTabSz="914400" rtl="0" eaLnBrk="1" fontAlgn="base" latinLnBrk="0" hangingPunct="1">
              <a:lnSpc>
                <a:spcPct val="100000"/>
              </a:lnSpc>
              <a:spcBef>
                <a:spcPct val="0"/>
              </a:spcBef>
              <a:spcAft>
                <a:spcPts val="600"/>
              </a:spcAft>
              <a:buClrTx/>
              <a:buSzPct val="70000"/>
              <a:buFontTx/>
              <a:buNone/>
              <a:tabLst>
                <a:tab pos="347663" algn="l"/>
              </a:tabLst>
              <a:defRPr/>
            </a:pPr>
            <a:r>
              <a:rPr lang="en-US" dirty="0" smtClean="0"/>
              <a:t>Section (optional)</a:t>
            </a:r>
          </a:p>
          <a:p>
            <a:pPr lvl="0"/>
            <a:endParaRPr lang="en-US" dirty="0"/>
          </a:p>
        </p:txBody>
      </p:sp>
      <p:sp>
        <p:nvSpPr>
          <p:cNvPr id="9" name="Content Placeholder 10"/>
          <p:cNvSpPr>
            <a:spLocks noGrp="1"/>
          </p:cNvSpPr>
          <p:nvPr>
            <p:ph sz="quarter" idx="14"/>
          </p:nvPr>
        </p:nvSpPr>
        <p:spPr>
          <a:xfrm>
            <a:off x="3613151" y="1074737"/>
            <a:ext cx="5111750" cy="5023294"/>
          </a:xfrm>
          <a:prstGeom prst="rect">
            <a:avLst/>
          </a:prstGeom>
        </p:spPr>
        <p:txBody>
          <a:bodyPr vert="horz" lIns="0" tIns="0" rIns="0" bIns="0"/>
          <a:lstStyle>
            <a:lvl1pPr marL="0" indent="0">
              <a:defRPr/>
            </a:lvl1pPr>
            <a:lvl2pPr marL="285750" indent="-171450">
              <a:buSzPct val="80000"/>
              <a:defRPr sz="2200"/>
            </a:lvl2pPr>
            <a:lvl3pPr marL="514350" indent="-171450">
              <a:defRPr sz="2000">
                <a:solidFill>
                  <a:schemeClr val="tx1"/>
                </a:solidFill>
              </a:defRPr>
            </a:lvl3pPr>
            <a:lvl4pPr marL="742950" indent="-171450">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5472988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lumn">
    <p:spTree>
      <p:nvGrpSpPr>
        <p:cNvPr id="1" name=""/>
        <p:cNvGrpSpPr/>
        <p:nvPr/>
      </p:nvGrpSpPr>
      <p:grpSpPr>
        <a:xfrm>
          <a:off x="0" y="0"/>
          <a:ext cx="0" cy="0"/>
          <a:chOff x="0" y="0"/>
          <a:chExt cx="0" cy="0"/>
        </a:xfrm>
      </p:grpSpPr>
      <p:sp>
        <p:nvSpPr>
          <p:cNvPr id="5" name="Rectangle 10"/>
          <p:cNvSpPr>
            <a:spLocks noGrp="1" noChangeArrowheads="1"/>
          </p:cNvSpPr>
          <p:nvPr>
            <p:ph type="title"/>
          </p:nvPr>
        </p:nvSpPr>
        <p:spPr bwMode="auto">
          <a:xfrm>
            <a:off x="422275" y="241300"/>
            <a:ext cx="7816377"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6" name="Text Placeholder 2"/>
          <p:cNvSpPr>
            <a:spLocks noGrp="1"/>
          </p:cNvSpPr>
          <p:nvPr>
            <p:ph type="body" sz="quarter" idx="13"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10" name="Content Placeholder 10"/>
          <p:cNvSpPr>
            <a:spLocks noGrp="1"/>
          </p:cNvSpPr>
          <p:nvPr>
            <p:ph sz="quarter" idx="10"/>
          </p:nvPr>
        </p:nvSpPr>
        <p:spPr>
          <a:xfrm>
            <a:off x="428625" y="1074737"/>
            <a:ext cx="4067175" cy="5023294"/>
          </a:xfrm>
          <a:prstGeom prst="rect">
            <a:avLst/>
          </a:prstGeom>
        </p:spPr>
        <p:txBody>
          <a:bodyPr vert="horz" lIns="0" tIns="0" rIns="0" bIns="0"/>
          <a:lstStyle>
            <a:lvl1pPr marL="0" indent="0">
              <a:defRPr/>
            </a:lvl1pPr>
            <a:lvl2pPr marL="285750" indent="-171450">
              <a:buSzPct val="80000"/>
              <a:defRPr sz="2200"/>
            </a:lvl2pPr>
            <a:lvl3pPr marL="514350" indent="-171450">
              <a:defRPr sz="2000">
                <a:solidFill>
                  <a:schemeClr val="tx1"/>
                </a:solidFill>
              </a:defRPr>
            </a:lvl3pPr>
            <a:lvl4pPr marL="742950" indent="-171450">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1" name="Content Placeholder 10"/>
          <p:cNvSpPr>
            <a:spLocks noGrp="1"/>
          </p:cNvSpPr>
          <p:nvPr>
            <p:ph sz="quarter" idx="15"/>
          </p:nvPr>
        </p:nvSpPr>
        <p:spPr>
          <a:xfrm>
            <a:off x="4679950" y="1074737"/>
            <a:ext cx="4067175" cy="5023294"/>
          </a:xfrm>
          <a:prstGeom prst="rect">
            <a:avLst/>
          </a:prstGeom>
        </p:spPr>
        <p:txBody>
          <a:bodyPr vert="horz" lIns="0" tIns="0" rIns="0" bIns="0"/>
          <a:lstStyle>
            <a:lvl1pPr marL="0" indent="0">
              <a:defRPr/>
            </a:lvl1pPr>
            <a:lvl2pPr marL="285750" indent="-171450">
              <a:buSzPct val="80000"/>
              <a:defRPr sz="2200"/>
            </a:lvl2pPr>
            <a:lvl3pPr marL="514350" indent="-171450">
              <a:defRPr sz="2000">
                <a:solidFill>
                  <a:schemeClr val="tx1"/>
                </a:solidFill>
              </a:defRPr>
            </a:lvl3pPr>
            <a:lvl4pPr marL="742950" indent="-171450">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828814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0"/>
            <a:ext cx="9144000" cy="6336792"/>
          </a:xfrm>
        </p:spPr>
        <p:txBody>
          <a:bodyPr/>
          <a:lstStyle/>
          <a:p>
            <a:r>
              <a:rPr lang="en-US" dirty="0" smtClean="0"/>
              <a:t>Click icon to add picture</a:t>
            </a:r>
            <a:endParaRPr lang="en-US" dirty="0"/>
          </a:p>
        </p:txBody>
      </p:sp>
      <p:sp>
        <p:nvSpPr>
          <p:cNvPr id="2" name="Title 1"/>
          <p:cNvSpPr>
            <a:spLocks noGrp="1"/>
          </p:cNvSpPr>
          <p:nvPr>
            <p:ph type="ctrTitle" hasCustomPrompt="1"/>
          </p:nvPr>
        </p:nvSpPr>
        <p:spPr>
          <a:xfrm>
            <a:off x="392113" y="266700"/>
            <a:ext cx="4789487" cy="3657600"/>
          </a:xfrm>
        </p:spPr>
        <p:txBody>
          <a:bodyPr anchor="b">
            <a:normAutofit/>
          </a:bodyPr>
          <a:lstStyle>
            <a:lvl1pPr algn="l">
              <a:defRPr sz="3200">
                <a:solidFill>
                  <a:sysClr val="windowText" lastClr="000000"/>
                </a:solidFill>
              </a:defRPr>
            </a:lvl1pPr>
          </a:lstStyle>
          <a:p>
            <a:r>
              <a:rPr lang="en-US" dirty="0" smtClean="0"/>
              <a:t>Click to edit Master </a:t>
            </a:r>
            <a:br>
              <a:rPr lang="en-US" dirty="0" smtClean="0"/>
            </a:br>
            <a:r>
              <a:rPr lang="en-US" dirty="0" smtClean="0"/>
              <a:t>title style</a:t>
            </a:r>
            <a:endParaRPr lang="en-US" dirty="0"/>
          </a:p>
        </p:txBody>
      </p:sp>
      <p:sp>
        <p:nvSpPr>
          <p:cNvPr id="3" name="Subtitle 2"/>
          <p:cNvSpPr>
            <a:spLocks noGrp="1"/>
          </p:cNvSpPr>
          <p:nvPr>
            <p:ph type="subTitle" idx="1"/>
          </p:nvPr>
        </p:nvSpPr>
        <p:spPr>
          <a:xfrm>
            <a:off x="392113" y="4076700"/>
            <a:ext cx="4789487" cy="2019300"/>
          </a:xfrm>
        </p:spPr>
        <p:txBody>
          <a:bodyPr>
            <a:norm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10" name="Rectangle 9"/>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676" y="6428712"/>
            <a:ext cx="5105400" cy="345048"/>
          </a:xfrm>
          <a:prstGeom prst="rect">
            <a:avLst/>
          </a:prstGeom>
        </p:spPr>
      </p:pic>
      <p:sp>
        <p:nvSpPr>
          <p:cNvPr id="13" name="Rectangle 12"/>
          <p:cNvSpPr/>
          <p:nvPr userDrawn="1"/>
        </p:nvSpPr>
        <p:spPr>
          <a:xfrm>
            <a:off x="6059156" y="6392818"/>
            <a:ext cx="3084844" cy="4651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4" name="Rectangle 25"/>
          <p:cNvSpPr>
            <a:spLocks noChangeArrowheads="1"/>
          </p:cNvSpPr>
          <p:nvPr userDrawn="1"/>
        </p:nvSpPr>
        <p:spPr bwMode="white">
          <a:xfrm>
            <a:off x="6788759" y="6473124"/>
            <a:ext cx="1936141" cy="212873"/>
          </a:xfrm>
          <a:prstGeom prst="rect">
            <a:avLst/>
          </a:prstGeom>
          <a:noFill/>
          <a:ln w="9525">
            <a:noFill/>
            <a:miter lim="800000"/>
            <a:headEnd/>
            <a:tailEnd/>
          </a:ln>
          <a:effectLst/>
        </p:spPr>
        <p:txBody>
          <a:bodyPr wrap="square" lIns="0" tIns="0" rIns="0" bIns="45714">
            <a:spAutoFit/>
          </a:bodyPr>
          <a:lstStyle/>
          <a:p>
            <a:pPr eaLnBrk="0" hangingPunct="0">
              <a:lnSpc>
                <a:spcPts val="1300"/>
              </a:lnSpc>
              <a:spcBef>
                <a:spcPct val="0"/>
              </a:spcBef>
            </a:pPr>
            <a:r>
              <a:rPr lang="en-US" sz="800" b="1" dirty="0">
                <a:solidFill>
                  <a:prstClr val="white"/>
                </a:solidFill>
                <a:latin typeface="Arial" panose="020B0604020202020204" pitchFamily="34" charset="0"/>
                <a:cs typeface="Arial" panose="020B0604020202020204" pitchFamily="34" charset="0"/>
              </a:rPr>
              <a:t>© </a:t>
            </a:r>
            <a:r>
              <a:rPr lang="en-US" sz="800" b="1" dirty="0" smtClean="0">
                <a:solidFill>
                  <a:prstClr val="white"/>
                </a:solidFill>
                <a:latin typeface="Arial" panose="020B0604020202020204" pitchFamily="34" charset="0"/>
                <a:cs typeface="Arial" panose="020B0604020202020204" pitchFamily="34" charset="0"/>
              </a:rPr>
              <a:t>2016 </a:t>
            </a:r>
            <a:r>
              <a:rPr lang="en-US" sz="800" b="1" dirty="0">
                <a:solidFill>
                  <a:prstClr val="white"/>
                </a:solidFill>
                <a:latin typeface="Arial" panose="020B0604020202020204" pitchFamily="34" charset="0"/>
                <a:cs typeface="Arial" panose="020B0604020202020204" pitchFamily="34" charset="0"/>
              </a:rPr>
              <a:t>Carnegie Mellon University</a:t>
            </a:r>
          </a:p>
        </p:txBody>
      </p:sp>
      <p:sp>
        <p:nvSpPr>
          <p:cNvPr id="15" name="TextBox 14"/>
          <p:cNvSpPr txBox="1"/>
          <p:nvPr userDrawn="1"/>
        </p:nvSpPr>
        <p:spPr>
          <a:xfrm>
            <a:off x="6788760" y="6653594"/>
            <a:ext cx="1936140" cy="92333"/>
          </a:xfrm>
          <a:prstGeom prst="rect">
            <a:avLst/>
          </a:prstGeom>
          <a:noFill/>
        </p:spPr>
        <p:txBody>
          <a:bodyPr wrap="square" lIns="0" tIns="0" rIns="0" bIns="0" rtlCol="0">
            <a:spAutoFit/>
          </a:bodyPr>
          <a:lstStyle/>
          <a:p>
            <a:r>
              <a:rPr lang="en-US" sz="600" dirty="0" smtClean="0">
                <a:solidFill>
                  <a:prstClr val="white"/>
                </a:solidFill>
                <a:latin typeface="Arial" charset="0"/>
                <a:ea typeface="ＭＳ Ｐゴシック" pitchFamily="1" charset="-128"/>
              </a:rPr>
              <a:t>[Insert Distribution Statement Here]</a:t>
            </a:r>
          </a:p>
        </p:txBody>
      </p:sp>
    </p:spTree>
    <p:extLst>
      <p:ext uri="{BB962C8B-B14F-4D97-AF65-F5344CB8AC3E}">
        <p14:creationId xmlns:p14="http://schemas.microsoft.com/office/powerpoint/2010/main" val="249962882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Major Column">
    <p:spTree>
      <p:nvGrpSpPr>
        <p:cNvPr id="1" name=""/>
        <p:cNvGrpSpPr/>
        <p:nvPr/>
      </p:nvGrpSpPr>
      <p:grpSpPr>
        <a:xfrm>
          <a:off x="0" y="0"/>
          <a:ext cx="0" cy="0"/>
          <a:chOff x="0" y="0"/>
          <a:chExt cx="0" cy="0"/>
        </a:xfrm>
      </p:grpSpPr>
      <p:sp>
        <p:nvSpPr>
          <p:cNvPr id="6" name="Content Placeholder 3"/>
          <p:cNvSpPr>
            <a:spLocks noGrp="1"/>
          </p:cNvSpPr>
          <p:nvPr>
            <p:ph sz="quarter" idx="11" hasCustomPrompt="1"/>
          </p:nvPr>
        </p:nvSpPr>
        <p:spPr>
          <a:xfrm>
            <a:off x="428624" y="1143000"/>
            <a:ext cx="5133975" cy="4953000"/>
          </a:xfrm>
          <a:prstGeom prst="rect">
            <a:avLst/>
          </a:prstGeom>
          <a:noFill/>
        </p:spPr>
        <p:txBody>
          <a:bodyPr vert="horz" lIns="0" tIns="0" rIns="0" bIns="0"/>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stStyle>
          <a:p>
            <a:pPr lvl="0"/>
            <a:r>
              <a:rPr lang="en-US" dirty="0" smtClean="0"/>
              <a:t>Place an image, chart or table here</a:t>
            </a:r>
          </a:p>
        </p:txBody>
      </p:sp>
      <p:sp>
        <p:nvSpPr>
          <p:cNvPr id="7" name="Rectangle 10"/>
          <p:cNvSpPr>
            <a:spLocks noGrp="1" noChangeArrowheads="1"/>
          </p:cNvSpPr>
          <p:nvPr>
            <p:ph type="title"/>
          </p:nvPr>
        </p:nvSpPr>
        <p:spPr bwMode="auto">
          <a:xfrm>
            <a:off x="422275" y="241300"/>
            <a:ext cx="7825431"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8" name="Text Placeholder 2"/>
          <p:cNvSpPr>
            <a:spLocks noGrp="1"/>
          </p:cNvSpPr>
          <p:nvPr>
            <p:ph type="body" sz="quarter" idx="12"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10" name="Content Placeholder 10"/>
          <p:cNvSpPr>
            <a:spLocks noGrp="1"/>
          </p:cNvSpPr>
          <p:nvPr>
            <p:ph sz="quarter" idx="10"/>
          </p:nvPr>
        </p:nvSpPr>
        <p:spPr>
          <a:xfrm>
            <a:off x="5746749" y="1074737"/>
            <a:ext cx="2978151" cy="5023294"/>
          </a:xfrm>
          <a:prstGeom prst="rect">
            <a:avLst/>
          </a:prstGeom>
        </p:spPr>
        <p:txBody>
          <a:bodyPr vert="horz" lIns="0" tIns="0" rIns="0" bIns="0"/>
          <a:lstStyle>
            <a:lvl1pPr marL="0" indent="0">
              <a:defRPr/>
            </a:lvl1pPr>
            <a:lvl2pPr marL="285750" indent="-171450">
              <a:buSzPct val="80000"/>
              <a:defRPr sz="2200"/>
            </a:lvl2pPr>
            <a:lvl3pPr marL="514350" indent="-171450">
              <a:defRPr sz="2000">
                <a:solidFill>
                  <a:schemeClr val="tx1"/>
                </a:solidFill>
              </a:defRPr>
            </a:lvl3pPr>
            <a:lvl4pPr marL="742950" indent="-171450">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5380197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3619501" y="1074737"/>
            <a:ext cx="5105400" cy="5023294"/>
          </a:xfrm>
          <a:prstGeom prst="rect">
            <a:avLst/>
          </a:prstGeom>
        </p:spPr>
        <p:txBody>
          <a:bodyPr vert="horz" lIns="0" tIns="0" rIns="0" bIns="0"/>
          <a:lstStyle>
            <a:lvl1pPr marL="0" indent="0">
              <a:spcBef>
                <a:spcPts val="600"/>
              </a:spcBef>
              <a:spcAft>
                <a:spcPts val="600"/>
              </a:spcAft>
              <a:defRPr b="1"/>
            </a:lvl1pPr>
            <a:lvl2pPr marL="225425" indent="-225425">
              <a:spcBef>
                <a:spcPts val="0"/>
              </a:spcBef>
              <a:spcAft>
                <a:spcPts val="600"/>
              </a:spcAft>
              <a:buSzPct val="80000"/>
              <a:defRPr sz="2200"/>
            </a:lvl2pPr>
            <a:lvl3pPr marL="517525" indent="-230188">
              <a:spcBef>
                <a:spcPts val="0"/>
              </a:spcBef>
              <a:spcAft>
                <a:spcPts val="600"/>
              </a:spcAft>
              <a:buSzPct val="80000"/>
              <a:defRPr sz="2200">
                <a:solidFill>
                  <a:schemeClr val="tx1"/>
                </a:solidFill>
              </a:defRPr>
            </a:lvl3pPr>
            <a:lvl4pPr marL="685800" indent="-169863">
              <a:spcBef>
                <a:spcPts val="0"/>
              </a:spcBef>
              <a:spcAft>
                <a:spcPts val="600"/>
              </a:spcAft>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Rectangle 10"/>
          <p:cNvSpPr>
            <a:spLocks noGrp="1" noChangeArrowheads="1"/>
          </p:cNvSpPr>
          <p:nvPr>
            <p:ph type="title"/>
          </p:nvPr>
        </p:nvSpPr>
        <p:spPr bwMode="auto">
          <a:xfrm>
            <a:off x="422275" y="241300"/>
            <a:ext cx="7816377"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7"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127000" y="1090256"/>
            <a:ext cx="3393765" cy="5234344"/>
          </a:xfrm>
          <a:prstGeom prst="rect">
            <a:avLst/>
          </a:prstGeom>
        </p:spPr>
      </p:pic>
    </p:spTree>
    <p:extLst>
      <p:ext uri="{BB962C8B-B14F-4D97-AF65-F5344CB8AC3E}">
        <p14:creationId xmlns:p14="http://schemas.microsoft.com/office/powerpoint/2010/main" val="4105022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2" y="-23769"/>
            <a:ext cx="9143997" cy="6345935"/>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ea typeface="ＭＳ Ｐゴシック" pitchFamily="1" charset="-128"/>
            </a:endParaRPr>
          </a:p>
        </p:txBody>
      </p:sp>
      <p:sp>
        <p:nvSpPr>
          <p:cNvPr id="14" name="Rectangle 10"/>
          <p:cNvSpPr>
            <a:spLocks noGrp="1" noChangeArrowheads="1"/>
          </p:cNvSpPr>
          <p:nvPr>
            <p:ph type="title"/>
          </p:nvPr>
        </p:nvSpPr>
        <p:spPr bwMode="white">
          <a:xfrm>
            <a:off x="422275" y="241520"/>
            <a:ext cx="7816378"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defRPr>
                <a:solidFill>
                  <a:schemeClr val="bg1"/>
                </a:solidFill>
              </a:defRPr>
            </a:lvl1pPr>
          </a:lstStyle>
          <a:p>
            <a:pPr lvl="0"/>
            <a:r>
              <a:rPr lang="en-US" smtClean="0"/>
              <a:t>Click to edit Master title style</a:t>
            </a:r>
            <a:endParaRPr lang="en-US" dirty="0" smtClean="0"/>
          </a:p>
        </p:txBody>
      </p:sp>
      <p:sp>
        <p:nvSpPr>
          <p:cNvPr id="15" name="Text Placeholder 2"/>
          <p:cNvSpPr>
            <a:spLocks noGrp="1"/>
          </p:cNvSpPr>
          <p:nvPr>
            <p:ph type="body" sz="quarter" idx="11" hasCustomPrompt="1"/>
          </p:nvPr>
        </p:nvSpPr>
        <p:spPr bwMode="white">
          <a:xfrm>
            <a:off x="419100" y="52000"/>
            <a:ext cx="2971800" cy="146261"/>
          </a:xfrm>
          <a:prstGeom prst="rect">
            <a:avLst/>
          </a:prstGeom>
        </p:spPr>
        <p:txBody>
          <a:bodyPr lIns="0" tIns="0" rIns="0" bIns="0"/>
          <a:lstStyle>
            <a:lvl1pPr>
              <a:defRPr sz="1000">
                <a:solidFill>
                  <a:schemeClr val="bg1"/>
                </a:solidFill>
              </a:defRPr>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8" name="Content Placeholder 10"/>
          <p:cNvSpPr>
            <a:spLocks noGrp="1"/>
          </p:cNvSpPr>
          <p:nvPr>
            <p:ph sz="quarter" idx="10"/>
          </p:nvPr>
        </p:nvSpPr>
        <p:spPr>
          <a:xfrm>
            <a:off x="419101" y="1074737"/>
            <a:ext cx="8305800" cy="5023294"/>
          </a:xfrm>
          <a:prstGeom prst="rect">
            <a:avLst/>
          </a:prstGeom>
        </p:spPr>
        <p:txBody>
          <a:bodyPr vert="horz" lIns="0" tIns="0" rIns="0" bIns="0"/>
          <a:lstStyle>
            <a:lvl1pPr marL="0" indent="0">
              <a:defRPr>
                <a:solidFill>
                  <a:schemeClr val="bg1"/>
                </a:solidFill>
              </a:defRPr>
            </a:lvl1pPr>
            <a:lvl2pPr marL="285750" indent="-171450">
              <a:buSzPct val="80000"/>
              <a:defRPr sz="2200">
                <a:solidFill>
                  <a:schemeClr val="bg1"/>
                </a:solidFill>
              </a:defRPr>
            </a:lvl2pPr>
            <a:lvl3pPr marL="514350" indent="-171450">
              <a:defRPr sz="2000">
                <a:solidFill>
                  <a:schemeClr val="bg1"/>
                </a:solidFill>
              </a:defRPr>
            </a:lvl3pPr>
            <a:lvl4pPr marL="742950" indent="-171450">
              <a:buFont typeface="Lucida Grande"/>
              <a:buChar char="-"/>
              <a:defRPr sz="2000">
                <a:solidFill>
                  <a:schemeClr val="tx2">
                    <a:lumMod val="40000"/>
                    <a:lumOff val="60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8310433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2" y="-17418"/>
            <a:ext cx="91439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ea typeface="ＭＳ Ｐゴシック" pitchFamily="1" charset="-128"/>
            </a:endParaRPr>
          </a:p>
        </p:txBody>
      </p:sp>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2" name="Title 1"/>
          <p:cNvSpPr>
            <a:spLocks noGrp="1"/>
          </p:cNvSpPr>
          <p:nvPr>
            <p:ph type="title" hasCustomPrompt="1"/>
          </p:nvPr>
        </p:nvSpPr>
        <p:spPr bwMode="white">
          <a:xfrm>
            <a:off x="396875" y="2791271"/>
            <a:ext cx="51276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bwMode="white">
          <a:xfrm>
            <a:off x="396875" y="3109372"/>
            <a:ext cx="5127626"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8616" y="6431506"/>
            <a:ext cx="5239512" cy="354112"/>
          </a:xfrm>
          <a:prstGeom prst="rect">
            <a:avLst/>
          </a:prstGeom>
        </p:spPr>
      </p:pic>
      <p:sp>
        <p:nvSpPr>
          <p:cNvPr id="11" name="Rectangle 25"/>
          <p:cNvSpPr>
            <a:spLocks noChangeArrowheads="1"/>
          </p:cNvSpPr>
          <p:nvPr userDrawn="1"/>
        </p:nvSpPr>
        <p:spPr bwMode="white">
          <a:xfrm>
            <a:off x="6819899" y="6398620"/>
            <a:ext cx="1936141" cy="212873"/>
          </a:xfrm>
          <a:prstGeom prst="rect">
            <a:avLst/>
          </a:prstGeom>
          <a:noFill/>
          <a:ln w="9525">
            <a:noFill/>
            <a:miter lim="800000"/>
            <a:headEnd/>
            <a:tailEnd/>
          </a:ln>
          <a:effectLst/>
        </p:spPr>
        <p:txBody>
          <a:bodyPr wrap="square" lIns="0" tIns="0" rIns="0" bIns="45714">
            <a:spAutoFit/>
          </a:bodyPr>
          <a:lstStyle/>
          <a:p>
            <a:pPr eaLnBrk="0" fontAlgn="base" hangingPunct="0">
              <a:lnSpc>
                <a:spcPts val="1300"/>
              </a:lnSpc>
              <a:spcBef>
                <a:spcPct val="0"/>
              </a:spcBef>
              <a:spcAft>
                <a:spcPct val="0"/>
              </a:spcAft>
            </a:pPr>
            <a:r>
              <a:rPr lang="en-US" sz="900" dirty="0">
                <a:solidFill>
                  <a:prstClr val="white"/>
                </a:solidFill>
                <a:ea typeface="ＭＳ Ｐゴシック" pitchFamily="1" charset="-128"/>
              </a:rPr>
              <a:t>© </a:t>
            </a:r>
            <a:r>
              <a:rPr lang="en-US" sz="900" dirty="0" smtClean="0">
                <a:solidFill>
                  <a:prstClr val="white"/>
                </a:solidFill>
                <a:ea typeface="ＭＳ Ｐゴシック" pitchFamily="1" charset="-128"/>
              </a:rPr>
              <a:t>2015 </a:t>
            </a:r>
            <a:r>
              <a:rPr lang="en-US" sz="900" dirty="0">
                <a:solidFill>
                  <a:prstClr val="white"/>
                </a:solidFill>
                <a:ea typeface="ＭＳ Ｐゴシック" pitchFamily="1" charset="-128"/>
              </a:rPr>
              <a:t>Carnegie Mellon University</a:t>
            </a:r>
          </a:p>
        </p:txBody>
      </p:sp>
      <p:sp>
        <p:nvSpPr>
          <p:cNvPr id="14" name="TextBox 13"/>
          <p:cNvSpPr txBox="1"/>
          <p:nvPr userDrawn="1"/>
        </p:nvSpPr>
        <p:spPr>
          <a:xfrm>
            <a:off x="6819900" y="6611493"/>
            <a:ext cx="1905000" cy="184666"/>
          </a:xfrm>
          <a:prstGeom prst="rect">
            <a:avLst/>
          </a:prstGeom>
          <a:noFill/>
        </p:spPr>
        <p:txBody>
          <a:bodyPr wrap="square" lIns="0" tIns="0" rIns="0" bIns="0" rtlCol="0">
            <a:spAutoFit/>
          </a:bodyPr>
          <a:lstStyle/>
          <a:p>
            <a:pPr fontAlgn="base">
              <a:spcBef>
                <a:spcPct val="50000"/>
              </a:spcBef>
              <a:spcAft>
                <a:spcPct val="0"/>
              </a:spcAft>
            </a:pPr>
            <a:r>
              <a:rPr lang="en-US" sz="600" dirty="0" smtClean="0">
                <a:solidFill>
                  <a:prstClr val="white"/>
                </a:solidFill>
                <a:ea typeface="ＭＳ Ｐゴシック" pitchFamily="1" charset="-128"/>
              </a:rPr>
              <a:t>Distribution Statement A: Approved for Public Release; Distribution is Unlimited</a:t>
            </a:r>
          </a:p>
        </p:txBody>
      </p:sp>
    </p:spTree>
    <p:extLst>
      <p:ext uri="{BB962C8B-B14F-4D97-AF65-F5344CB8AC3E}">
        <p14:creationId xmlns:p14="http://schemas.microsoft.com/office/powerpoint/2010/main" val="27045621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Section Header photo">
    <p:bg>
      <p:bgPr>
        <a:solidFill>
          <a:schemeClr val="bg1"/>
        </a:solidFill>
        <a:effectLst/>
      </p:bgPr>
    </p:bg>
    <p:spTree>
      <p:nvGrpSpPr>
        <p:cNvPr id="1" name=""/>
        <p:cNvGrpSpPr/>
        <p:nvPr/>
      </p:nvGrpSpPr>
      <p:grpSpPr>
        <a:xfrm>
          <a:off x="0" y="0"/>
          <a:ext cx="0" cy="0"/>
          <a:chOff x="0" y="0"/>
          <a:chExt cx="0" cy="0"/>
        </a:xfrm>
      </p:grpSpPr>
      <p:pic>
        <p:nvPicPr>
          <p:cNvPr id="2" name="Picture 1" descr="shutterstock_53578567 red.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V="1">
            <a:off x="0" y="0"/>
            <a:ext cx="9144000" cy="6362700"/>
          </a:xfrm>
          <a:prstGeom prst="rect">
            <a:avLst/>
          </a:prstGeom>
        </p:spPr>
      </p:pic>
      <p:sp>
        <p:nvSpPr>
          <p:cNvPr id="10" name="Rectangle 9"/>
          <p:cNvSpPr/>
          <p:nvPr userDrawn="1"/>
        </p:nvSpPr>
        <p:spPr bwMode="auto">
          <a:xfrm>
            <a:off x="2" y="-17418"/>
            <a:ext cx="57530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ea typeface="ＭＳ Ｐゴシック" pitchFamily="1" charset="-128"/>
            </a:endParaRPr>
          </a:p>
        </p:txBody>
      </p:sp>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2" name="Title 1"/>
          <p:cNvSpPr>
            <a:spLocks noGrp="1"/>
          </p:cNvSpPr>
          <p:nvPr>
            <p:ph type="title" hasCustomPrompt="1"/>
          </p:nvPr>
        </p:nvSpPr>
        <p:spPr bwMode="white">
          <a:xfrm>
            <a:off x="396875" y="2791271"/>
            <a:ext cx="51657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bwMode="white">
          <a:xfrm>
            <a:off x="396874" y="3109372"/>
            <a:ext cx="5148793"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pic>
        <p:nvPicPr>
          <p:cNvPr id="14" name="Picture 13"/>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431506"/>
            <a:ext cx="5239512" cy="354112"/>
          </a:xfrm>
          <a:prstGeom prst="rect">
            <a:avLst/>
          </a:prstGeom>
        </p:spPr>
      </p:pic>
      <p:sp>
        <p:nvSpPr>
          <p:cNvPr id="11" name="Rectangle 25"/>
          <p:cNvSpPr>
            <a:spLocks noChangeArrowheads="1"/>
          </p:cNvSpPr>
          <p:nvPr userDrawn="1"/>
        </p:nvSpPr>
        <p:spPr bwMode="white">
          <a:xfrm>
            <a:off x="6819899" y="6398620"/>
            <a:ext cx="1936141" cy="212873"/>
          </a:xfrm>
          <a:prstGeom prst="rect">
            <a:avLst/>
          </a:prstGeom>
          <a:noFill/>
          <a:ln w="9525">
            <a:noFill/>
            <a:miter lim="800000"/>
            <a:headEnd/>
            <a:tailEnd/>
          </a:ln>
          <a:effectLst/>
        </p:spPr>
        <p:txBody>
          <a:bodyPr wrap="square" lIns="0" tIns="0" rIns="0" bIns="45714">
            <a:spAutoFit/>
          </a:bodyPr>
          <a:lstStyle/>
          <a:p>
            <a:pPr eaLnBrk="0" fontAlgn="base" hangingPunct="0">
              <a:lnSpc>
                <a:spcPts val="1300"/>
              </a:lnSpc>
              <a:spcBef>
                <a:spcPct val="0"/>
              </a:spcBef>
              <a:spcAft>
                <a:spcPct val="0"/>
              </a:spcAft>
            </a:pPr>
            <a:r>
              <a:rPr lang="en-US" sz="900" dirty="0">
                <a:solidFill>
                  <a:prstClr val="white"/>
                </a:solidFill>
                <a:ea typeface="ＭＳ Ｐゴシック" pitchFamily="1" charset="-128"/>
              </a:rPr>
              <a:t>© </a:t>
            </a:r>
            <a:r>
              <a:rPr lang="en-US" sz="900" dirty="0" smtClean="0">
                <a:solidFill>
                  <a:prstClr val="white"/>
                </a:solidFill>
                <a:ea typeface="ＭＳ Ｐゴシック" pitchFamily="1" charset="-128"/>
              </a:rPr>
              <a:t>2015 </a:t>
            </a:r>
            <a:r>
              <a:rPr lang="en-US" sz="900" dirty="0">
                <a:solidFill>
                  <a:prstClr val="white"/>
                </a:solidFill>
                <a:ea typeface="ＭＳ Ｐゴシック" pitchFamily="1" charset="-128"/>
              </a:rPr>
              <a:t>Carnegie Mellon University</a:t>
            </a:r>
          </a:p>
        </p:txBody>
      </p:sp>
    </p:spTree>
    <p:extLst>
      <p:ext uri="{BB962C8B-B14F-4D97-AF65-F5344CB8AC3E}">
        <p14:creationId xmlns:p14="http://schemas.microsoft.com/office/powerpoint/2010/main" val="2957219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Section Header plain">
    <p:bg>
      <p:bgPr>
        <a:solidFill>
          <a:schemeClr val="bg1"/>
        </a:solidFill>
        <a:effectLst/>
      </p:bgPr>
    </p:bg>
    <p:spTree>
      <p:nvGrpSpPr>
        <p:cNvPr id="1" name=""/>
        <p:cNvGrpSpPr/>
        <p:nvPr/>
      </p:nvGrpSpPr>
      <p:grpSpPr>
        <a:xfrm>
          <a:off x="0" y="0"/>
          <a:ext cx="0" cy="0"/>
          <a:chOff x="0" y="0"/>
          <a:chExt cx="0" cy="0"/>
        </a:xfrm>
      </p:grpSpPr>
      <p:pic>
        <p:nvPicPr>
          <p:cNvPr id="10" name="Picture 9" descr="shutterstock_53578567 red.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V="1">
            <a:off x="0" y="0"/>
            <a:ext cx="9144000" cy="6362700"/>
          </a:xfrm>
          <a:prstGeom prst="rect">
            <a:avLst/>
          </a:prstGeom>
        </p:spPr>
      </p:pic>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2" name="Title 1"/>
          <p:cNvSpPr>
            <a:spLocks noGrp="1"/>
          </p:cNvSpPr>
          <p:nvPr>
            <p:ph type="title" hasCustomPrompt="1"/>
          </p:nvPr>
        </p:nvSpPr>
        <p:spPr>
          <a:xfrm>
            <a:off x="396875" y="2791271"/>
            <a:ext cx="51276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a:xfrm>
            <a:off x="396875" y="3109372"/>
            <a:ext cx="5127626"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431506"/>
            <a:ext cx="5239512" cy="354112"/>
          </a:xfrm>
          <a:prstGeom prst="rect">
            <a:avLst/>
          </a:prstGeom>
        </p:spPr>
      </p:pic>
      <p:sp>
        <p:nvSpPr>
          <p:cNvPr id="15" name="Rectangle 25"/>
          <p:cNvSpPr>
            <a:spLocks noChangeArrowheads="1"/>
          </p:cNvSpPr>
          <p:nvPr userDrawn="1"/>
        </p:nvSpPr>
        <p:spPr bwMode="white">
          <a:xfrm>
            <a:off x="6819899" y="6398620"/>
            <a:ext cx="1936141" cy="212873"/>
          </a:xfrm>
          <a:prstGeom prst="rect">
            <a:avLst/>
          </a:prstGeom>
          <a:noFill/>
          <a:ln w="9525">
            <a:noFill/>
            <a:miter lim="800000"/>
            <a:headEnd/>
            <a:tailEnd/>
          </a:ln>
          <a:effectLst/>
        </p:spPr>
        <p:txBody>
          <a:bodyPr wrap="square" lIns="0" tIns="0" rIns="0" bIns="45714">
            <a:spAutoFit/>
          </a:bodyPr>
          <a:lstStyle/>
          <a:p>
            <a:pPr eaLnBrk="0" fontAlgn="base" hangingPunct="0">
              <a:lnSpc>
                <a:spcPts val="1300"/>
              </a:lnSpc>
              <a:spcBef>
                <a:spcPct val="0"/>
              </a:spcBef>
              <a:spcAft>
                <a:spcPct val="0"/>
              </a:spcAft>
            </a:pPr>
            <a:r>
              <a:rPr lang="en-US" sz="900" dirty="0">
                <a:solidFill>
                  <a:prstClr val="white"/>
                </a:solidFill>
                <a:ea typeface="ＭＳ Ｐゴシック" pitchFamily="1" charset="-128"/>
              </a:rPr>
              <a:t>© </a:t>
            </a:r>
            <a:r>
              <a:rPr lang="en-US" sz="900" dirty="0" smtClean="0">
                <a:solidFill>
                  <a:prstClr val="white"/>
                </a:solidFill>
                <a:ea typeface="ＭＳ Ｐゴシック" pitchFamily="1" charset="-128"/>
              </a:rPr>
              <a:t>2015 </a:t>
            </a:r>
            <a:r>
              <a:rPr lang="en-US" sz="900" dirty="0">
                <a:solidFill>
                  <a:prstClr val="white"/>
                </a:solidFill>
                <a:ea typeface="ＭＳ Ｐゴシック" pitchFamily="1" charset="-128"/>
              </a:rPr>
              <a:t>Carnegie Mellon University</a:t>
            </a:r>
          </a:p>
        </p:txBody>
      </p:sp>
      <p:sp>
        <p:nvSpPr>
          <p:cNvPr id="11" name="TextBox 10"/>
          <p:cNvSpPr txBox="1"/>
          <p:nvPr userDrawn="1"/>
        </p:nvSpPr>
        <p:spPr>
          <a:xfrm>
            <a:off x="6819900" y="6611493"/>
            <a:ext cx="1905000" cy="184666"/>
          </a:xfrm>
          <a:prstGeom prst="rect">
            <a:avLst/>
          </a:prstGeom>
          <a:noFill/>
        </p:spPr>
        <p:txBody>
          <a:bodyPr wrap="square" lIns="0" tIns="0" rIns="0" bIns="0" rtlCol="0">
            <a:spAutoFit/>
          </a:bodyPr>
          <a:lstStyle/>
          <a:p>
            <a:pPr fontAlgn="base">
              <a:spcBef>
                <a:spcPct val="50000"/>
              </a:spcBef>
              <a:spcAft>
                <a:spcPct val="0"/>
              </a:spcAft>
            </a:pPr>
            <a:r>
              <a:rPr lang="en-US" sz="600" dirty="0" smtClean="0">
                <a:solidFill>
                  <a:prstClr val="white"/>
                </a:solidFill>
                <a:ea typeface="ＭＳ Ｐゴシック" pitchFamily="1" charset="-128"/>
              </a:rPr>
              <a:t>Distribution Statement A: Approved for Public Release; Distribution is Unlimited</a:t>
            </a:r>
          </a:p>
        </p:txBody>
      </p:sp>
    </p:spTree>
    <p:extLst>
      <p:ext uri="{BB962C8B-B14F-4D97-AF65-F5344CB8AC3E}">
        <p14:creationId xmlns:p14="http://schemas.microsoft.com/office/powerpoint/2010/main" val="27921366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ull table">
    <p:spTree>
      <p:nvGrpSpPr>
        <p:cNvPr id="1" name=""/>
        <p:cNvGrpSpPr/>
        <p:nvPr/>
      </p:nvGrpSpPr>
      <p:grpSpPr>
        <a:xfrm>
          <a:off x="0" y="0"/>
          <a:ext cx="0" cy="0"/>
          <a:chOff x="0" y="0"/>
          <a:chExt cx="0" cy="0"/>
        </a:xfrm>
      </p:grpSpPr>
      <p:sp>
        <p:nvSpPr>
          <p:cNvPr id="8" name="Content Placeholder 10"/>
          <p:cNvSpPr>
            <a:spLocks noGrp="1"/>
          </p:cNvSpPr>
          <p:nvPr>
            <p:ph sz="quarter" idx="12" hasCustomPrompt="1"/>
          </p:nvPr>
        </p:nvSpPr>
        <p:spPr>
          <a:xfrm>
            <a:off x="431801" y="1074737"/>
            <a:ext cx="8293100" cy="389996"/>
          </a:xfrm>
          <a:prstGeom prst="rect">
            <a:avLst/>
          </a:prstGeom>
        </p:spPr>
        <p:txBody>
          <a:bodyPr vert="horz" lIns="0" tIns="0" rIns="0" bIns="0"/>
          <a:lstStyle>
            <a:lvl1pPr marL="0" indent="0">
              <a:defRPr b="1"/>
            </a:lvl1pPr>
            <a:lvl2pPr marL="169863" indent="-169863">
              <a:defRPr sz="2200"/>
            </a:lvl2pPr>
            <a:lvl3pPr marL="457200" indent="-169863">
              <a:defRPr sz="2200">
                <a:solidFill>
                  <a:schemeClr val="tx1"/>
                </a:solidFill>
              </a:defRPr>
            </a:lvl3pPr>
            <a:lvl4pPr marL="685800" indent="-169863">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Table Title</a:t>
            </a:r>
            <a:endParaRPr lang="en-US" dirty="0"/>
          </a:p>
        </p:txBody>
      </p:sp>
      <p:sp>
        <p:nvSpPr>
          <p:cNvPr id="4" name="Table Placeholder 3"/>
          <p:cNvSpPr>
            <a:spLocks noGrp="1"/>
          </p:cNvSpPr>
          <p:nvPr>
            <p:ph type="tbl" sz="quarter" idx="13"/>
          </p:nvPr>
        </p:nvSpPr>
        <p:spPr>
          <a:xfrm>
            <a:off x="419100" y="1511300"/>
            <a:ext cx="8305800" cy="4572000"/>
          </a:xfrm>
          <a:prstGeom prst="rect">
            <a:avLst/>
          </a:prstGeom>
        </p:spPr>
        <p:txBody>
          <a:bodyPr vert="horz"/>
          <a:lstStyle/>
          <a:p>
            <a:r>
              <a:rPr lang="en-US" dirty="0" smtClean="0"/>
              <a:t>Click icon to add table</a:t>
            </a:r>
            <a:endParaRPr lang="en-US" dirty="0"/>
          </a:p>
        </p:txBody>
      </p:sp>
      <p:sp>
        <p:nvSpPr>
          <p:cNvPr id="5" name="Rectangle 10"/>
          <p:cNvSpPr>
            <a:spLocks noGrp="1" noChangeArrowheads="1"/>
          </p:cNvSpPr>
          <p:nvPr>
            <p:ph type="title"/>
          </p:nvPr>
        </p:nvSpPr>
        <p:spPr bwMode="auto">
          <a:xfrm>
            <a:off x="422275" y="241300"/>
            <a:ext cx="7825431"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6"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Tree>
    <p:extLst>
      <p:ext uri="{BB962C8B-B14F-4D97-AF65-F5344CB8AC3E}">
        <p14:creationId xmlns:p14="http://schemas.microsoft.com/office/powerpoint/2010/main" val="493394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able and Text">
    <p:spTree>
      <p:nvGrpSpPr>
        <p:cNvPr id="1" name=""/>
        <p:cNvGrpSpPr/>
        <p:nvPr/>
      </p:nvGrpSpPr>
      <p:grpSpPr>
        <a:xfrm>
          <a:off x="0" y="0"/>
          <a:ext cx="0" cy="0"/>
          <a:chOff x="0" y="0"/>
          <a:chExt cx="0" cy="0"/>
        </a:xfrm>
      </p:grpSpPr>
      <p:sp>
        <p:nvSpPr>
          <p:cNvPr id="8" name="Content Placeholder 10"/>
          <p:cNvSpPr>
            <a:spLocks noGrp="1"/>
          </p:cNvSpPr>
          <p:nvPr>
            <p:ph sz="quarter" idx="12" hasCustomPrompt="1"/>
          </p:nvPr>
        </p:nvSpPr>
        <p:spPr>
          <a:xfrm>
            <a:off x="431800" y="1074737"/>
            <a:ext cx="5130799" cy="389996"/>
          </a:xfrm>
          <a:prstGeom prst="rect">
            <a:avLst/>
          </a:prstGeom>
        </p:spPr>
        <p:txBody>
          <a:bodyPr vert="horz" lIns="0" tIns="0" rIns="0" bIns="0"/>
          <a:lstStyle>
            <a:lvl1pPr marL="0" indent="0">
              <a:defRPr b="1"/>
            </a:lvl1pPr>
            <a:lvl2pPr marL="169863" indent="-169863">
              <a:defRPr sz="2200"/>
            </a:lvl2pPr>
            <a:lvl3pPr marL="457200" indent="-169863">
              <a:defRPr sz="2200">
                <a:solidFill>
                  <a:schemeClr val="tx1"/>
                </a:solidFill>
              </a:defRPr>
            </a:lvl3pPr>
            <a:lvl4pPr marL="685800" indent="-169863">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Table Title</a:t>
            </a:r>
            <a:endParaRPr lang="en-US" dirty="0"/>
          </a:p>
        </p:txBody>
      </p:sp>
      <p:sp>
        <p:nvSpPr>
          <p:cNvPr id="6" name="Table Placeholder 3"/>
          <p:cNvSpPr>
            <a:spLocks noGrp="1"/>
          </p:cNvSpPr>
          <p:nvPr>
            <p:ph type="tbl" sz="quarter" idx="13"/>
          </p:nvPr>
        </p:nvSpPr>
        <p:spPr>
          <a:xfrm>
            <a:off x="419100" y="1511300"/>
            <a:ext cx="5143500" cy="4572000"/>
          </a:xfrm>
          <a:prstGeom prst="rect">
            <a:avLst/>
          </a:prstGeom>
        </p:spPr>
        <p:txBody>
          <a:bodyPr vert="horz"/>
          <a:lstStyle/>
          <a:p>
            <a:r>
              <a:rPr lang="en-US" dirty="0" smtClean="0"/>
              <a:t>Click icon to add table</a:t>
            </a:r>
            <a:endParaRPr lang="en-US" dirty="0"/>
          </a:p>
        </p:txBody>
      </p:sp>
      <p:sp>
        <p:nvSpPr>
          <p:cNvPr id="9" name="Rectangle 10"/>
          <p:cNvSpPr>
            <a:spLocks noGrp="1" noChangeArrowheads="1"/>
          </p:cNvSpPr>
          <p:nvPr>
            <p:ph type="title"/>
          </p:nvPr>
        </p:nvSpPr>
        <p:spPr bwMode="auto">
          <a:xfrm>
            <a:off x="422275" y="241300"/>
            <a:ext cx="7825431"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10"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12" name="Content Placeholder 10"/>
          <p:cNvSpPr>
            <a:spLocks noGrp="1"/>
          </p:cNvSpPr>
          <p:nvPr>
            <p:ph sz="quarter" idx="15"/>
          </p:nvPr>
        </p:nvSpPr>
        <p:spPr>
          <a:xfrm>
            <a:off x="5746751" y="1074737"/>
            <a:ext cx="2978150" cy="5023294"/>
          </a:xfrm>
          <a:prstGeom prst="rect">
            <a:avLst/>
          </a:prstGeom>
        </p:spPr>
        <p:txBody>
          <a:bodyPr vert="horz" lIns="0" tIns="0" rIns="0" bIns="0"/>
          <a:lstStyle>
            <a:lvl1pPr marL="0" indent="0">
              <a:defRPr/>
            </a:lvl1pPr>
            <a:lvl2pPr marL="285750" indent="-171450">
              <a:buSzPct val="80000"/>
              <a:defRPr sz="2200"/>
            </a:lvl2pPr>
            <a:lvl3pPr marL="514350" indent="-171450">
              <a:defRPr sz="2000">
                <a:solidFill>
                  <a:schemeClr val="tx1"/>
                </a:solidFill>
              </a:defRPr>
            </a:lvl3pPr>
            <a:lvl4pPr marL="742950" indent="-171450">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210766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Grid for Mac">
    <p:spTree>
      <p:nvGrpSpPr>
        <p:cNvPr id="1" name=""/>
        <p:cNvGrpSpPr/>
        <p:nvPr/>
      </p:nvGrpSpPr>
      <p:grpSpPr>
        <a:xfrm>
          <a:off x="0" y="0"/>
          <a:ext cx="0" cy="0"/>
          <a:chOff x="0" y="0"/>
          <a:chExt cx="0" cy="0"/>
        </a:xfrm>
      </p:grpSpPr>
      <p:sp>
        <p:nvSpPr>
          <p:cNvPr id="5" name="Rectangle 10"/>
          <p:cNvSpPr>
            <a:spLocks noGrp="1" noChangeArrowheads="1"/>
          </p:cNvSpPr>
          <p:nvPr>
            <p:ph type="title"/>
          </p:nvPr>
        </p:nvSpPr>
        <p:spPr bwMode="auto">
          <a:xfrm>
            <a:off x="422275" y="241520"/>
            <a:ext cx="7825432"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3"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grpSp>
        <p:nvGrpSpPr>
          <p:cNvPr id="4" name="Group 3"/>
          <p:cNvGrpSpPr/>
          <p:nvPr userDrawn="1"/>
        </p:nvGrpSpPr>
        <p:grpSpPr>
          <a:xfrm>
            <a:off x="417377" y="1138626"/>
            <a:ext cx="8307524" cy="4962935"/>
            <a:chOff x="379277" y="1138626"/>
            <a:chExt cx="8307524" cy="4962935"/>
          </a:xfrm>
        </p:grpSpPr>
        <p:grpSp>
          <p:nvGrpSpPr>
            <p:cNvPr id="90" name="Group 89"/>
            <p:cNvGrpSpPr/>
            <p:nvPr userDrawn="1"/>
          </p:nvGrpSpPr>
          <p:grpSpPr>
            <a:xfrm>
              <a:off x="6781800" y="1145510"/>
              <a:ext cx="878023" cy="4956050"/>
              <a:chOff x="415924" y="1143000"/>
              <a:chExt cx="841375" cy="4956050"/>
            </a:xfrm>
          </p:grpSpPr>
          <p:sp>
            <p:nvSpPr>
              <p:cNvPr id="91" name="Rectangle 90"/>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92" name="Rectangle 91"/>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93" name="Rectangle 92"/>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94" name="Rectangle 93"/>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95" name="Rectangle 94"/>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grpSp>
        <p:grpSp>
          <p:nvGrpSpPr>
            <p:cNvPr id="102" name="Group 101"/>
            <p:cNvGrpSpPr/>
            <p:nvPr userDrawn="1"/>
          </p:nvGrpSpPr>
          <p:grpSpPr>
            <a:xfrm>
              <a:off x="7848600" y="1145510"/>
              <a:ext cx="838201" cy="4956050"/>
              <a:chOff x="415924" y="1143000"/>
              <a:chExt cx="803215" cy="4956050"/>
            </a:xfrm>
          </p:grpSpPr>
          <p:sp>
            <p:nvSpPr>
              <p:cNvPr id="103" name="Rectangle 102"/>
              <p:cNvSpPr/>
              <p:nvPr userDrawn="1"/>
            </p:nvSpPr>
            <p:spPr bwMode="auto">
              <a:xfrm>
                <a:off x="415925" y="2171701"/>
                <a:ext cx="803214"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04" name="Rectangle 103"/>
              <p:cNvSpPr/>
              <p:nvPr userDrawn="1"/>
            </p:nvSpPr>
            <p:spPr bwMode="auto">
              <a:xfrm>
                <a:off x="415925" y="1143000"/>
                <a:ext cx="803214"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05" name="Rectangle 104"/>
              <p:cNvSpPr/>
              <p:nvPr userDrawn="1"/>
            </p:nvSpPr>
            <p:spPr bwMode="auto">
              <a:xfrm>
                <a:off x="415924" y="3200402"/>
                <a:ext cx="80321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06" name="Rectangle 105"/>
              <p:cNvSpPr/>
              <p:nvPr userDrawn="1"/>
            </p:nvSpPr>
            <p:spPr bwMode="auto">
              <a:xfrm>
                <a:off x="415925" y="4229103"/>
                <a:ext cx="803214"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07" name="Rectangle 106"/>
              <p:cNvSpPr/>
              <p:nvPr userDrawn="1"/>
            </p:nvSpPr>
            <p:spPr bwMode="auto">
              <a:xfrm>
                <a:off x="415924" y="5257802"/>
                <a:ext cx="80321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grpSp>
        <p:grpSp>
          <p:nvGrpSpPr>
            <p:cNvPr id="108" name="Group 107"/>
            <p:cNvGrpSpPr/>
            <p:nvPr userDrawn="1"/>
          </p:nvGrpSpPr>
          <p:grpSpPr>
            <a:xfrm>
              <a:off x="5713277" y="1139950"/>
              <a:ext cx="878023" cy="4956050"/>
              <a:chOff x="415924" y="1143000"/>
              <a:chExt cx="841375" cy="4956050"/>
            </a:xfrm>
          </p:grpSpPr>
          <p:sp>
            <p:nvSpPr>
              <p:cNvPr id="109" name="Rectangle 108"/>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10" name="Rectangle 109"/>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11" name="Rectangle 110"/>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12" name="Rectangle 111"/>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13" name="Rectangle 112"/>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grpSp>
        <p:grpSp>
          <p:nvGrpSpPr>
            <p:cNvPr id="114" name="Group 113"/>
            <p:cNvGrpSpPr/>
            <p:nvPr userDrawn="1"/>
          </p:nvGrpSpPr>
          <p:grpSpPr>
            <a:xfrm>
              <a:off x="4648200" y="1138626"/>
              <a:ext cx="878023" cy="4956050"/>
              <a:chOff x="415924" y="1143000"/>
              <a:chExt cx="841375" cy="4956050"/>
            </a:xfrm>
          </p:grpSpPr>
          <p:sp>
            <p:nvSpPr>
              <p:cNvPr id="115" name="Rectangle 114"/>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16" name="Rectangle 115"/>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17" name="Rectangle 116"/>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18" name="Rectangle 117"/>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19" name="Rectangle 118"/>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grpSp>
        <p:grpSp>
          <p:nvGrpSpPr>
            <p:cNvPr id="120" name="Group 119"/>
            <p:cNvGrpSpPr/>
            <p:nvPr userDrawn="1"/>
          </p:nvGrpSpPr>
          <p:grpSpPr>
            <a:xfrm>
              <a:off x="3581400" y="1138626"/>
              <a:ext cx="878023" cy="4956050"/>
              <a:chOff x="415924" y="1143000"/>
              <a:chExt cx="841375" cy="4956050"/>
            </a:xfrm>
          </p:grpSpPr>
          <p:sp>
            <p:nvSpPr>
              <p:cNvPr id="121" name="Rectangle 120"/>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22" name="Rectangle 121"/>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23" name="Rectangle 122"/>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24" name="Rectangle 123"/>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25" name="Rectangle 124"/>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grpSp>
        <p:grpSp>
          <p:nvGrpSpPr>
            <p:cNvPr id="126" name="Group 125"/>
            <p:cNvGrpSpPr/>
            <p:nvPr userDrawn="1"/>
          </p:nvGrpSpPr>
          <p:grpSpPr>
            <a:xfrm>
              <a:off x="2512877" y="1139950"/>
              <a:ext cx="878023" cy="4956050"/>
              <a:chOff x="415924" y="1143000"/>
              <a:chExt cx="841375" cy="4956050"/>
            </a:xfrm>
          </p:grpSpPr>
          <p:sp>
            <p:nvSpPr>
              <p:cNvPr id="127" name="Rectangle 126"/>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28" name="Rectangle 127"/>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29" name="Rectangle 128"/>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30" name="Rectangle 129"/>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31" name="Rectangle 130"/>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grpSp>
        <p:grpSp>
          <p:nvGrpSpPr>
            <p:cNvPr id="132" name="Group 131"/>
            <p:cNvGrpSpPr/>
            <p:nvPr userDrawn="1"/>
          </p:nvGrpSpPr>
          <p:grpSpPr>
            <a:xfrm>
              <a:off x="1444354" y="1141274"/>
              <a:ext cx="878023" cy="4956050"/>
              <a:chOff x="415924" y="1143000"/>
              <a:chExt cx="841375" cy="4956050"/>
            </a:xfrm>
          </p:grpSpPr>
          <p:sp>
            <p:nvSpPr>
              <p:cNvPr id="133" name="Rectangle 132"/>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34" name="Rectangle 133"/>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35" name="Rectangle 134"/>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36" name="Rectangle 135"/>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37" name="Rectangle 136"/>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grpSp>
        <p:grpSp>
          <p:nvGrpSpPr>
            <p:cNvPr id="138" name="Group 137"/>
            <p:cNvGrpSpPr/>
            <p:nvPr userDrawn="1"/>
          </p:nvGrpSpPr>
          <p:grpSpPr>
            <a:xfrm>
              <a:off x="379277" y="1145511"/>
              <a:ext cx="878023" cy="4956050"/>
              <a:chOff x="415924" y="1143000"/>
              <a:chExt cx="841375" cy="4956050"/>
            </a:xfrm>
          </p:grpSpPr>
          <p:sp>
            <p:nvSpPr>
              <p:cNvPr id="139" name="Rectangle 138"/>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40" name="Rectangle 139"/>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41" name="Rectangle 140"/>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42" name="Rectangle 141"/>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43" name="Rectangle 142"/>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grpSp>
      </p:grpSp>
      <p:sp>
        <p:nvSpPr>
          <p:cNvPr id="56" name="Content Placeholder 10"/>
          <p:cNvSpPr>
            <a:spLocks noGrp="1"/>
          </p:cNvSpPr>
          <p:nvPr>
            <p:ph sz="quarter" idx="10"/>
          </p:nvPr>
        </p:nvSpPr>
        <p:spPr>
          <a:xfrm>
            <a:off x="711201" y="693737"/>
            <a:ext cx="8305800" cy="5023294"/>
          </a:xfrm>
          <a:prstGeom prst="rect">
            <a:avLst/>
          </a:prstGeom>
        </p:spPr>
        <p:txBody>
          <a:bodyPr vert="horz" lIns="0" tIns="0" rIns="0" bIns="0"/>
          <a:lstStyle>
            <a:lvl1pPr marL="0" indent="0">
              <a:defRPr/>
            </a:lvl1pPr>
            <a:lvl2pPr marL="285750" indent="-171450">
              <a:buSzPct val="80000"/>
              <a:defRPr sz="2200"/>
            </a:lvl2pPr>
            <a:lvl3pPr marL="514350" indent="-171450">
              <a:defRPr sz="2000">
                <a:solidFill>
                  <a:schemeClr val="tx1"/>
                </a:solidFill>
              </a:defRPr>
            </a:lvl3pPr>
            <a:lvl4pPr marL="742950" indent="-171450">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8709910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5_Title Slide">
    <p:spTree>
      <p:nvGrpSpPr>
        <p:cNvPr id="1" name=""/>
        <p:cNvGrpSpPr/>
        <p:nvPr/>
      </p:nvGrpSpPr>
      <p:grpSpPr>
        <a:xfrm>
          <a:off x="0" y="0"/>
          <a:ext cx="0" cy="0"/>
          <a:chOff x="0" y="0"/>
          <a:chExt cx="0" cy="0"/>
        </a:xfrm>
      </p:grpSpPr>
      <p:pic>
        <p:nvPicPr>
          <p:cNvPr id="5" name="Picture 4" descr="graphic.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076700" y="-1"/>
            <a:ext cx="5067300" cy="6184899"/>
          </a:xfrm>
          <a:prstGeom prst="rect">
            <a:avLst/>
          </a:prstGeom>
        </p:spPr>
      </p:pic>
      <p:sp>
        <p:nvSpPr>
          <p:cNvPr id="17"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1" name="Rectangle 25"/>
          <p:cNvSpPr>
            <a:spLocks noChangeArrowheads="1"/>
          </p:cNvSpPr>
          <p:nvPr userDrawn="1"/>
        </p:nvSpPr>
        <p:spPr bwMode="white">
          <a:xfrm>
            <a:off x="6004376"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2015 Carnegie Mellon University</a:t>
            </a:r>
          </a:p>
        </p:txBody>
      </p:sp>
      <p:sp>
        <p:nvSpPr>
          <p:cNvPr id="2" name="TextBox 1"/>
          <p:cNvSpPr txBox="1"/>
          <p:nvPr userDrawn="1"/>
        </p:nvSpPr>
        <p:spPr>
          <a:xfrm>
            <a:off x="419100" y="5339255"/>
            <a:ext cx="4038600" cy="646331"/>
          </a:xfrm>
          <a:prstGeom prst="rect">
            <a:avLst/>
          </a:prstGeom>
          <a:noFill/>
        </p:spPr>
        <p:txBody>
          <a:bodyPr wrap="square" lIns="0" tIns="0" rIns="0" bIns="0" rtlCol="0">
            <a:spAutoFit/>
          </a:bodyPr>
          <a:lstStyle/>
          <a:p>
            <a:pPr fontAlgn="base">
              <a:spcAft>
                <a:spcPct val="0"/>
              </a:spcAft>
            </a:pPr>
            <a:r>
              <a:rPr lang="en-US" sz="1400" dirty="0">
                <a:solidFill>
                  <a:prstClr val="white"/>
                </a:solidFill>
                <a:ea typeface="ＭＳ Ｐゴシック" pitchFamily="1" charset="-128"/>
              </a:rPr>
              <a:t>Software Engineering Institute</a:t>
            </a:r>
          </a:p>
          <a:p>
            <a:pPr fontAlgn="base">
              <a:spcAft>
                <a:spcPct val="0"/>
              </a:spcAft>
            </a:pPr>
            <a:r>
              <a:rPr lang="en-US" sz="1400" dirty="0">
                <a:solidFill>
                  <a:prstClr val="white"/>
                </a:solidFill>
                <a:ea typeface="ＭＳ Ｐゴシック" pitchFamily="1" charset="-128"/>
              </a:rPr>
              <a:t>Carnegie Mellon University</a:t>
            </a:r>
          </a:p>
          <a:p>
            <a:pPr fontAlgn="base">
              <a:spcAft>
                <a:spcPct val="0"/>
              </a:spcAft>
            </a:pPr>
            <a:r>
              <a:rPr lang="en-US" sz="1400" dirty="0">
                <a:solidFill>
                  <a:prstClr val="white"/>
                </a:solidFill>
                <a:ea typeface="ＭＳ Ｐゴシック" pitchFamily="1" charset="-128"/>
              </a:rPr>
              <a:t>Pittsburgh, PA  15213</a:t>
            </a:r>
          </a:p>
        </p:txBody>
      </p:sp>
      <p:sp>
        <p:nvSpPr>
          <p:cNvPr id="14" name="Rectangle 12"/>
          <p:cNvSpPr>
            <a:spLocks noGrp="1" noChangeArrowheads="1"/>
          </p:cNvSpPr>
          <p:nvPr>
            <p:ph type="ctrTitle" hasCustomPrompt="1"/>
          </p:nvPr>
        </p:nvSpPr>
        <p:spPr bwMode="white">
          <a:xfrm>
            <a:off x="419099" y="3143778"/>
            <a:ext cx="5156201" cy="984885"/>
          </a:xfrm>
          <a:prstGeom prst="rect">
            <a:avLst/>
          </a:prstGeom>
        </p:spPr>
        <p:txBody>
          <a:bodyPr lIns="0" tIns="0" rIns="0" bIns="0" anchor="b" anchorCtr="0"/>
          <a:lstStyle>
            <a:lvl1pPr>
              <a:lnSpc>
                <a:spcPct val="100000"/>
              </a:lnSpc>
              <a:defRPr sz="3200" b="1" i="0">
                <a:solidFill>
                  <a:srgbClr val="000000"/>
                </a:solidFill>
              </a:defRPr>
            </a:lvl1pPr>
          </a:lstStyle>
          <a:p>
            <a:r>
              <a:rPr lang="en-US" dirty="0" smtClean="0"/>
              <a:t>Click to edit Master </a:t>
            </a:r>
            <a:br>
              <a:rPr lang="en-US" dirty="0" smtClean="0"/>
            </a:br>
            <a:r>
              <a:rPr lang="en-US" dirty="0" smtClean="0"/>
              <a:t>title style</a:t>
            </a:r>
            <a:endParaRPr lang="en-US" dirty="0"/>
          </a:p>
        </p:txBody>
      </p:sp>
      <p:sp>
        <p:nvSpPr>
          <p:cNvPr id="16" name="Rectangle 13"/>
          <p:cNvSpPr>
            <a:spLocks noGrp="1" noChangeArrowheads="1"/>
          </p:cNvSpPr>
          <p:nvPr>
            <p:ph type="subTitle" idx="1" hasCustomPrompt="1"/>
          </p:nvPr>
        </p:nvSpPr>
        <p:spPr bwMode="white">
          <a:xfrm>
            <a:off x="419100" y="4180948"/>
            <a:ext cx="5156200" cy="721251"/>
          </a:xfrm>
          <a:prstGeom prst="rect">
            <a:avLst/>
          </a:prstGeom>
        </p:spPr>
        <p:txBody>
          <a:bodyPr lIns="0" tIns="0" rIns="0" bIns="0"/>
          <a:lstStyle>
            <a:lvl1pPr>
              <a:spcBef>
                <a:spcPts val="600"/>
              </a:spcBef>
              <a:spcAft>
                <a:spcPct val="0"/>
              </a:spcAft>
              <a:defRPr sz="2000" baseline="0">
                <a:solidFill>
                  <a:srgbClr val="000000"/>
                </a:solidFill>
              </a:defRPr>
            </a:lvl1pPr>
          </a:lstStyle>
          <a:p>
            <a:r>
              <a:rPr lang="en-US" dirty="0" smtClean="0"/>
              <a:t>Name</a:t>
            </a:r>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329911"/>
            <a:ext cx="5239512" cy="354112"/>
          </a:xfrm>
          <a:prstGeom prst="rect">
            <a:avLst/>
          </a:prstGeom>
        </p:spPr>
      </p:pic>
      <p:sp>
        <p:nvSpPr>
          <p:cNvPr id="10" name="TextBox 9"/>
          <p:cNvSpPr txBox="1"/>
          <p:nvPr userDrawn="1"/>
        </p:nvSpPr>
        <p:spPr>
          <a:xfrm>
            <a:off x="853423" y="6632108"/>
            <a:ext cx="4572000" cy="215444"/>
          </a:xfrm>
          <a:prstGeom prst="rect">
            <a:avLst/>
          </a:prstGeom>
          <a:noFill/>
        </p:spPr>
        <p:txBody>
          <a:bodyPr wrap="square" lIns="0" rtlCol="0">
            <a:spAutoFit/>
          </a:bodyPr>
          <a:lstStyle/>
          <a:p>
            <a:pPr>
              <a:defRPr/>
            </a:pPr>
            <a:r>
              <a:rPr lang="en-US" sz="800" kern="0" dirty="0">
                <a:solidFill>
                  <a:srgbClr val="FFFFFF"/>
                </a:solidFill>
                <a:ea typeface="ＭＳ Ｐゴシック" pitchFamily="1" charset="-128"/>
              </a:rPr>
              <a:t>Distribution Statement A: Approved for Public Release; Distribution is Unlimited</a:t>
            </a:r>
          </a:p>
        </p:txBody>
      </p:sp>
    </p:spTree>
    <p:extLst>
      <p:ext uri="{BB962C8B-B14F-4D97-AF65-F5344CB8AC3E}">
        <p14:creationId xmlns:p14="http://schemas.microsoft.com/office/powerpoint/2010/main" val="2558689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orient="horz" pos="398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5170"/>
          <a:stretch/>
        </p:blipFill>
        <p:spPr>
          <a:xfrm>
            <a:off x="11017" y="1098164"/>
            <a:ext cx="3227483" cy="5242275"/>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3"/>
          <p:cNvSpPr>
            <a:spLocks noGrp="1"/>
          </p:cNvSpPr>
          <p:nvPr>
            <p:ph sz="half" idx="2"/>
          </p:nvPr>
        </p:nvSpPr>
        <p:spPr>
          <a:xfrm>
            <a:off x="3238500" y="1076898"/>
            <a:ext cx="5486399" cy="5019102"/>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10"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2466277538"/>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3619500" y="1074737"/>
            <a:ext cx="5143499" cy="5023294"/>
          </a:xfrm>
          <a:prstGeom prst="rect">
            <a:avLst/>
          </a:prstGeom>
        </p:spPr>
        <p:txBody>
          <a:bodyPr vert="horz" lIns="0" tIns="0" rIns="0" bIns="0"/>
          <a:lstStyle>
            <a:lvl1pPr marL="0" indent="0">
              <a:spcBef>
                <a:spcPts val="600"/>
              </a:spcBef>
              <a:spcAft>
                <a:spcPts val="600"/>
              </a:spcAft>
              <a:defRPr b="1"/>
            </a:lvl1pPr>
            <a:lvl2pPr marL="225425" indent="-225425">
              <a:spcBef>
                <a:spcPts val="0"/>
              </a:spcBef>
              <a:spcAft>
                <a:spcPts val="600"/>
              </a:spcAft>
              <a:buSzPct val="80000"/>
              <a:defRPr sz="2200"/>
            </a:lvl2pPr>
            <a:lvl3pPr marL="517525" indent="-230188">
              <a:spcBef>
                <a:spcPts val="0"/>
              </a:spcBef>
              <a:spcAft>
                <a:spcPts val="600"/>
              </a:spcAft>
              <a:buSzPct val="80000"/>
              <a:defRPr sz="2200">
                <a:solidFill>
                  <a:schemeClr val="tx1"/>
                </a:solidFill>
              </a:defRPr>
            </a:lvl3pPr>
            <a:lvl4pPr marL="685800" indent="-169863">
              <a:spcBef>
                <a:spcPts val="0"/>
              </a:spcBef>
              <a:spcAft>
                <a:spcPts val="600"/>
              </a:spcAft>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Rectangle 10"/>
          <p:cNvSpPr>
            <a:spLocks noGrp="1" noChangeArrowheads="1"/>
          </p:cNvSpPr>
          <p:nvPr>
            <p:ph type="title"/>
          </p:nvPr>
        </p:nvSpPr>
        <p:spPr bwMode="auto">
          <a:xfrm>
            <a:off x="422276" y="241300"/>
            <a:ext cx="72739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7"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8" name="Picture Placeholder 5"/>
          <p:cNvSpPr>
            <a:spLocks noGrp="1"/>
          </p:cNvSpPr>
          <p:nvPr>
            <p:ph type="pic" sz="quarter" idx="12"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2094916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Two column">
    <p:spTree>
      <p:nvGrpSpPr>
        <p:cNvPr id="1" name=""/>
        <p:cNvGrpSpPr/>
        <p:nvPr/>
      </p:nvGrpSpPr>
      <p:grpSpPr>
        <a:xfrm>
          <a:off x="0" y="0"/>
          <a:ext cx="0" cy="0"/>
          <a:chOff x="0" y="0"/>
          <a:chExt cx="0" cy="0"/>
        </a:xfrm>
      </p:grpSpPr>
      <p:sp>
        <p:nvSpPr>
          <p:cNvPr id="7" name="Content Placeholder 10"/>
          <p:cNvSpPr>
            <a:spLocks noGrp="1"/>
          </p:cNvSpPr>
          <p:nvPr>
            <p:ph sz="quarter" idx="11"/>
          </p:nvPr>
        </p:nvSpPr>
        <p:spPr>
          <a:xfrm>
            <a:off x="419100" y="1074737"/>
            <a:ext cx="4076700"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10"/>
          <p:cNvSpPr>
            <a:spLocks noGrp="1"/>
          </p:cNvSpPr>
          <p:nvPr>
            <p:ph sz="quarter" idx="12"/>
          </p:nvPr>
        </p:nvSpPr>
        <p:spPr>
          <a:xfrm>
            <a:off x="4686299" y="1074737"/>
            <a:ext cx="4076701"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6" name="Text Placeholder 2"/>
          <p:cNvSpPr>
            <a:spLocks noGrp="1"/>
          </p:cNvSpPr>
          <p:nvPr>
            <p:ph type="body" sz="quarter" idx="13"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9" name="Picture Placeholder 5"/>
          <p:cNvSpPr>
            <a:spLocks noGrp="1"/>
          </p:cNvSpPr>
          <p:nvPr>
            <p:ph type="pic" sz="quarter" idx="14"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936951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2" y="-17418"/>
            <a:ext cx="91439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6" name="Rectangle 25"/>
          <p:cNvSpPr>
            <a:spLocks noChangeArrowheads="1"/>
          </p:cNvSpPr>
          <p:nvPr userDrawn="1"/>
        </p:nvSpPr>
        <p:spPr bwMode="white">
          <a:xfrm>
            <a:off x="6033560"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2015 Carnegie Mellon University</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8616" y="6431506"/>
            <a:ext cx="5239512" cy="354112"/>
          </a:xfrm>
          <a:prstGeom prst="rect">
            <a:avLst/>
          </a:prstGeom>
        </p:spPr>
      </p:pic>
      <p:sp>
        <p:nvSpPr>
          <p:cNvPr id="11" name="Content Placeholder 10"/>
          <p:cNvSpPr>
            <a:spLocks noGrp="1"/>
          </p:cNvSpPr>
          <p:nvPr>
            <p:ph sz="quarter" idx="10"/>
          </p:nvPr>
        </p:nvSpPr>
        <p:spPr>
          <a:xfrm>
            <a:off x="419100" y="1074737"/>
            <a:ext cx="8335963" cy="5023294"/>
          </a:xfrm>
          <a:prstGeom prst="rect">
            <a:avLst/>
          </a:prstGeom>
        </p:spPr>
        <p:txBody>
          <a:bodyPr vert="horz" lIns="0" tIns="0" rIns="0" bIns="0"/>
          <a:lstStyle>
            <a:lvl1pPr marL="0" indent="0">
              <a:defRPr>
                <a:solidFill>
                  <a:srgbClr val="FFFFFF"/>
                </a:solidFill>
              </a:defRPr>
            </a:lvl1pPr>
            <a:lvl2pPr marL="171450" indent="-171450">
              <a:buSzPct val="80000"/>
              <a:defRPr sz="2200">
                <a:solidFill>
                  <a:srgbClr val="FFFFFF"/>
                </a:solidFill>
              </a:defRPr>
            </a:lvl2pPr>
            <a:lvl3pPr marL="457200" indent="-169863">
              <a:defRPr sz="2000">
                <a:solidFill>
                  <a:srgbClr val="FFFFFF"/>
                </a:solidFill>
              </a:defRPr>
            </a:lvl3pPr>
            <a:lvl4pPr marL="685800" indent="-169863">
              <a:buFont typeface="Lucida Grande"/>
              <a:buChar char="-"/>
              <a:defRPr sz="2000">
                <a:solidFill>
                  <a:schemeClr val="tx2">
                    <a:lumMod val="60000"/>
                    <a:lumOff val="40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4" name="Rectangle 10"/>
          <p:cNvSpPr>
            <a:spLocks noGrp="1" noChangeArrowheads="1"/>
          </p:cNvSpPr>
          <p:nvPr>
            <p:ph type="title"/>
          </p:nvPr>
        </p:nvSpPr>
        <p:spPr bwMode="auto">
          <a:xfrm>
            <a:off x="422275" y="241520"/>
            <a:ext cx="7235825"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defRPr>
                <a:solidFill>
                  <a:schemeClr val="bg1"/>
                </a:solidFill>
              </a:defRPr>
            </a:lvl1pPr>
          </a:lstStyle>
          <a:p>
            <a:pPr lvl="0"/>
            <a:r>
              <a:rPr lang="en-US" smtClean="0"/>
              <a:t>Click to edit Master title style</a:t>
            </a:r>
            <a:endParaRPr lang="en-US" dirty="0" smtClean="0"/>
          </a:p>
        </p:txBody>
      </p:sp>
      <p:sp>
        <p:nvSpPr>
          <p:cNvPr id="15"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solidFill>
                  <a:schemeClr val="bg1"/>
                </a:solidFill>
              </a:defRPr>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17" name="Picture Placeholder 5"/>
          <p:cNvSpPr>
            <a:spLocks noGrp="1"/>
          </p:cNvSpPr>
          <p:nvPr>
            <p:ph type="pic" sz="quarter" idx="12" hasCustomPrompt="1"/>
          </p:nvPr>
        </p:nvSpPr>
        <p:spPr>
          <a:xfrm>
            <a:off x="8503920" y="-3581"/>
            <a:ext cx="640080" cy="640080"/>
          </a:xfrm>
          <a:prstGeom prst="rect">
            <a:avLst/>
          </a:prstGeom>
        </p:spPr>
        <p:txBody>
          <a:bodyPr lIns="0" tIns="0" rIns="0" bIns="0" anchor="ctr" anchorCtr="0"/>
          <a:lstStyle>
            <a:lvl1pPr algn="ctr">
              <a:defRPr sz="1000">
                <a:solidFill>
                  <a:schemeClr val="bg1"/>
                </a:solidFill>
              </a:defRPr>
            </a:lvl1pPr>
          </a:lstStyle>
          <a:p>
            <a:r>
              <a:rPr lang="en-US" dirty="0" smtClean="0"/>
              <a:t>Picture</a:t>
            </a:r>
            <a:br>
              <a:rPr lang="en-US" dirty="0" smtClean="0"/>
            </a:br>
            <a:r>
              <a:rPr lang="en-US" dirty="0" smtClean="0"/>
              <a:t>(optional)</a:t>
            </a:r>
            <a:endParaRPr lang="en-US" dirty="0"/>
          </a:p>
        </p:txBody>
      </p:sp>
    </p:spTree>
    <p:extLst>
      <p:ext uri="{BB962C8B-B14F-4D97-AF65-F5344CB8AC3E}">
        <p14:creationId xmlns:p14="http://schemas.microsoft.com/office/powerpoint/2010/main" val="21918706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Section Header photo">
    <p:bg>
      <p:bgPr>
        <a:solidFill>
          <a:schemeClr val="bg1"/>
        </a:solidFill>
        <a:effectLst/>
      </p:bgPr>
    </p:bg>
    <p:spTree>
      <p:nvGrpSpPr>
        <p:cNvPr id="1" name=""/>
        <p:cNvGrpSpPr/>
        <p:nvPr/>
      </p:nvGrpSpPr>
      <p:grpSpPr>
        <a:xfrm>
          <a:off x="0" y="0"/>
          <a:ext cx="0" cy="0"/>
          <a:chOff x="0" y="0"/>
          <a:chExt cx="0" cy="0"/>
        </a:xfrm>
      </p:grpSpPr>
      <p:pic>
        <p:nvPicPr>
          <p:cNvPr id="11" name="Picture 10" descr="IMG_4183.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rot="16200000">
            <a:off x="4266467" y="1450973"/>
            <a:ext cx="6324599" cy="3422650"/>
          </a:xfrm>
          <a:prstGeom prst="rect">
            <a:avLst/>
          </a:prstGeom>
        </p:spPr>
      </p:pic>
      <p:sp>
        <p:nvSpPr>
          <p:cNvPr id="10" name="Rectangle 9"/>
          <p:cNvSpPr/>
          <p:nvPr userDrawn="1"/>
        </p:nvSpPr>
        <p:spPr bwMode="auto">
          <a:xfrm>
            <a:off x="2" y="-17418"/>
            <a:ext cx="5753097" cy="6400800"/>
          </a:xfrm>
          <a:prstGeom prst="rect">
            <a:avLst/>
          </a:prstGeom>
          <a:solidFill>
            <a:schemeClr val="tx1"/>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2" name="Title 1"/>
          <p:cNvSpPr>
            <a:spLocks noGrp="1"/>
          </p:cNvSpPr>
          <p:nvPr>
            <p:ph type="title" hasCustomPrompt="1"/>
          </p:nvPr>
        </p:nvSpPr>
        <p:spPr>
          <a:xfrm>
            <a:off x="396875" y="2791271"/>
            <a:ext cx="51657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a:xfrm>
            <a:off x="396874" y="3109372"/>
            <a:ext cx="5148793"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pic>
        <p:nvPicPr>
          <p:cNvPr id="15" name="Picture 1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419088"/>
            <a:ext cx="5239512" cy="354112"/>
          </a:xfrm>
          <a:prstGeom prst="rect">
            <a:avLst/>
          </a:prstGeom>
        </p:spPr>
      </p:pic>
      <p:sp>
        <p:nvSpPr>
          <p:cNvPr id="14" name="Rectangle 25"/>
          <p:cNvSpPr>
            <a:spLocks noChangeArrowheads="1"/>
          </p:cNvSpPr>
          <p:nvPr userDrawn="1"/>
        </p:nvSpPr>
        <p:spPr bwMode="white">
          <a:xfrm>
            <a:off x="6819899" y="6398620"/>
            <a:ext cx="1936141" cy="212873"/>
          </a:xfrm>
          <a:prstGeom prst="rect">
            <a:avLst/>
          </a:prstGeom>
          <a:noFill/>
          <a:ln w="9525">
            <a:noFill/>
            <a:miter lim="800000"/>
            <a:headEnd/>
            <a:tailEnd/>
          </a:ln>
          <a:effectLst/>
        </p:spPr>
        <p:txBody>
          <a:bodyPr wrap="square" lIns="0" tIns="0" rIns="0" bIns="45714">
            <a:spAutoFit/>
          </a:bodyPr>
          <a:lstStyle/>
          <a:p>
            <a:pPr eaLnBrk="0" fontAlgn="base" hangingPunct="0">
              <a:lnSpc>
                <a:spcPts val="1300"/>
              </a:lnSpc>
              <a:spcBef>
                <a:spcPct val="0"/>
              </a:spcBef>
              <a:spcAft>
                <a:spcPct val="0"/>
              </a:spcAft>
            </a:pPr>
            <a:r>
              <a:rPr lang="en-US" sz="900" dirty="0">
                <a:solidFill>
                  <a:prstClr val="white"/>
                </a:solidFill>
                <a:ea typeface="ＭＳ Ｐゴシック" pitchFamily="1" charset="-128"/>
              </a:rPr>
              <a:t>© </a:t>
            </a:r>
            <a:r>
              <a:rPr lang="en-US" sz="900" dirty="0" smtClean="0">
                <a:solidFill>
                  <a:prstClr val="white"/>
                </a:solidFill>
                <a:ea typeface="ＭＳ Ｐゴシック" pitchFamily="1" charset="-128"/>
              </a:rPr>
              <a:t>2016 </a:t>
            </a:r>
            <a:r>
              <a:rPr lang="en-US" sz="900" dirty="0">
                <a:solidFill>
                  <a:prstClr val="white"/>
                </a:solidFill>
                <a:ea typeface="ＭＳ Ｐゴシック" pitchFamily="1" charset="-128"/>
              </a:rPr>
              <a:t>Carnegie Mellon University</a:t>
            </a:r>
          </a:p>
        </p:txBody>
      </p:sp>
      <p:sp>
        <p:nvSpPr>
          <p:cNvPr id="17" name="TextBox 16"/>
          <p:cNvSpPr txBox="1"/>
          <p:nvPr userDrawn="1"/>
        </p:nvSpPr>
        <p:spPr>
          <a:xfrm>
            <a:off x="6819899" y="6568898"/>
            <a:ext cx="1880099" cy="169277"/>
          </a:xfrm>
          <a:prstGeom prst="rect">
            <a:avLst/>
          </a:prstGeom>
          <a:noFill/>
        </p:spPr>
        <p:txBody>
          <a:bodyPr wrap="square" lIns="0" tIns="0" rIns="0" bIns="0" rtlCol="0">
            <a:spAutoFit/>
          </a:bodyPr>
          <a:lstStyle/>
          <a:p>
            <a:pPr algn="l"/>
            <a:r>
              <a:rPr lang="en-US" sz="550" dirty="0" smtClean="0">
                <a:solidFill>
                  <a:schemeClr val="bg1"/>
                </a:solidFill>
              </a:rPr>
              <a:t>[DISTRIBUTION STATEMENT A] Approved for public release; distribution</a:t>
            </a:r>
            <a:r>
              <a:rPr lang="en-US" sz="550" baseline="0" dirty="0" smtClean="0">
                <a:solidFill>
                  <a:schemeClr val="bg1"/>
                </a:solidFill>
              </a:rPr>
              <a:t> is unlimited</a:t>
            </a:r>
            <a:endParaRPr lang="en-US" sz="550" dirty="0" smtClean="0">
              <a:solidFill>
                <a:schemeClr val="bg1"/>
              </a:solidFill>
            </a:endParaRPr>
          </a:p>
        </p:txBody>
      </p:sp>
    </p:spTree>
    <p:extLst>
      <p:ext uri="{BB962C8B-B14F-4D97-AF65-F5344CB8AC3E}">
        <p14:creationId xmlns:p14="http://schemas.microsoft.com/office/powerpoint/2010/main" val="23478804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6_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2" y="-17418"/>
            <a:ext cx="91439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6" name="Rectangle 25"/>
          <p:cNvSpPr>
            <a:spLocks noChangeArrowheads="1"/>
          </p:cNvSpPr>
          <p:nvPr userDrawn="1"/>
        </p:nvSpPr>
        <p:spPr bwMode="white">
          <a:xfrm>
            <a:off x="6033560"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2015 Carnegie Mellon University</a:t>
            </a:r>
          </a:p>
        </p:txBody>
      </p:sp>
      <p:sp>
        <p:nvSpPr>
          <p:cNvPr id="12" name="Title 1"/>
          <p:cNvSpPr>
            <a:spLocks noGrp="1"/>
          </p:cNvSpPr>
          <p:nvPr>
            <p:ph type="title" hasCustomPrompt="1"/>
          </p:nvPr>
        </p:nvSpPr>
        <p:spPr>
          <a:xfrm>
            <a:off x="396875" y="2791271"/>
            <a:ext cx="51276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a:xfrm>
            <a:off x="396875" y="3109372"/>
            <a:ext cx="5127626"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8616" y="6329911"/>
            <a:ext cx="5239512" cy="354112"/>
          </a:xfrm>
          <a:prstGeom prst="rect">
            <a:avLst/>
          </a:prstGeom>
        </p:spPr>
      </p:pic>
      <p:sp>
        <p:nvSpPr>
          <p:cNvPr id="14" name="TextBox 13"/>
          <p:cNvSpPr txBox="1"/>
          <p:nvPr userDrawn="1"/>
        </p:nvSpPr>
        <p:spPr>
          <a:xfrm>
            <a:off x="853423" y="6632108"/>
            <a:ext cx="4572000" cy="215444"/>
          </a:xfrm>
          <a:prstGeom prst="rect">
            <a:avLst/>
          </a:prstGeom>
          <a:noFill/>
        </p:spPr>
        <p:txBody>
          <a:bodyPr wrap="square" lIns="0" rtlCol="0">
            <a:spAutoFit/>
          </a:bodyPr>
          <a:lstStyle/>
          <a:p>
            <a:pPr>
              <a:defRPr/>
            </a:pPr>
            <a:r>
              <a:rPr lang="en-US" sz="800" kern="0" dirty="0">
                <a:solidFill>
                  <a:srgbClr val="FFFFFF"/>
                </a:solidFill>
                <a:ea typeface="ＭＳ Ｐゴシック" pitchFamily="1" charset="-128"/>
              </a:rPr>
              <a:t>Distribution Statement A: Approved for Public Release; Distribution is Unlimited</a:t>
            </a:r>
          </a:p>
        </p:txBody>
      </p:sp>
    </p:spTree>
    <p:extLst>
      <p:ext uri="{BB962C8B-B14F-4D97-AF65-F5344CB8AC3E}">
        <p14:creationId xmlns:p14="http://schemas.microsoft.com/office/powerpoint/2010/main" val="3842930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7_Section Header plain">
    <p:bg>
      <p:bgPr>
        <a:solidFill>
          <a:schemeClr val="bg1"/>
        </a:solidFill>
        <a:effectLst/>
      </p:bgPr>
    </p:bg>
    <p:spTree>
      <p:nvGrpSpPr>
        <p:cNvPr id="1" name=""/>
        <p:cNvGrpSpPr/>
        <p:nvPr/>
      </p:nvGrpSpPr>
      <p:grpSpPr>
        <a:xfrm>
          <a:off x="0" y="0"/>
          <a:ext cx="0" cy="0"/>
          <a:chOff x="0" y="0"/>
          <a:chExt cx="0" cy="0"/>
        </a:xfrm>
      </p:grpSpPr>
      <p:pic>
        <p:nvPicPr>
          <p:cNvPr id="2" name="Picture 1" descr="shutterstock_151468775.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9144001" cy="6324600"/>
          </a:xfrm>
          <a:prstGeom prst="rect">
            <a:avLst/>
          </a:prstGeom>
        </p:spPr>
      </p:pic>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6" name="Rectangle 25"/>
          <p:cNvSpPr>
            <a:spLocks noChangeArrowheads="1"/>
          </p:cNvSpPr>
          <p:nvPr userDrawn="1"/>
        </p:nvSpPr>
        <p:spPr bwMode="white">
          <a:xfrm>
            <a:off x="6033560"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2015 Carnegie Mellon University</a:t>
            </a:r>
          </a:p>
        </p:txBody>
      </p:sp>
      <p:sp>
        <p:nvSpPr>
          <p:cNvPr id="12" name="Title 1"/>
          <p:cNvSpPr>
            <a:spLocks noGrp="1"/>
          </p:cNvSpPr>
          <p:nvPr>
            <p:ph type="title" hasCustomPrompt="1"/>
          </p:nvPr>
        </p:nvSpPr>
        <p:spPr>
          <a:xfrm>
            <a:off x="396875" y="2791271"/>
            <a:ext cx="5127625" cy="282129"/>
          </a:xfrm>
          <a:prstGeom prst="rect">
            <a:avLst/>
          </a:prstGeom>
        </p:spPr>
        <p:txBody>
          <a:bodyPr lIns="0" tIns="0" rIns="0" bIns="0" anchor="b" anchorCtr="0"/>
          <a:lstStyle>
            <a:lvl1pPr algn="l">
              <a:defRPr sz="2000" b="0" cap="none">
                <a:solidFill>
                  <a:schemeClr val="tx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a:xfrm>
            <a:off x="396875" y="3109372"/>
            <a:ext cx="5127626" cy="469900"/>
          </a:xfrm>
          <a:prstGeom prst="rect">
            <a:avLst/>
          </a:prstGeom>
        </p:spPr>
        <p:txBody>
          <a:bodyPr lIns="0" tIns="0" rIns="0" bIns="0"/>
          <a:lstStyle>
            <a:lvl1pPr>
              <a:defRPr sz="3200" b="1">
                <a:solidFill>
                  <a:schemeClr val="tx1"/>
                </a:solidFill>
              </a:defRPr>
            </a:lvl1pPr>
          </a:lstStyle>
          <a:p>
            <a:pPr lvl="0"/>
            <a:r>
              <a:rPr lang="en-US" dirty="0" smtClean="0"/>
              <a:t>Click to edit Section Title</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431506"/>
            <a:ext cx="5239512" cy="354112"/>
          </a:xfrm>
          <a:prstGeom prst="rect">
            <a:avLst/>
          </a:prstGeom>
        </p:spPr>
      </p:pic>
    </p:spTree>
    <p:extLst>
      <p:ext uri="{BB962C8B-B14F-4D97-AF65-F5344CB8AC3E}">
        <p14:creationId xmlns:p14="http://schemas.microsoft.com/office/powerpoint/2010/main" val="1297860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Major Column">
    <p:spTree>
      <p:nvGrpSpPr>
        <p:cNvPr id="1" name=""/>
        <p:cNvGrpSpPr/>
        <p:nvPr/>
      </p:nvGrpSpPr>
      <p:grpSpPr>
        <a:xfrm>
          <a:off x="0" y="0"/>
          <a:ext cx="0" cy="0"/>
          <a:chOff x="0" y="0"/>
          <a:chExt cx="0" cy="0"/>
        </a:xfrm>
      </p:grpSpPr>
      <p:sp>
        <p:nvSpPr>
          <p:cNvPr id="5" name="Content Placeholder 10"/>
          <p:cNvSpPr>
            <a:spLocks noGrp="1"/>
          </p:cNvSpPr>
          <p:nvPr>
            <p:ph sz="quarter" idx="10"/>
          </p:nvPr>
        </p:nvSpPr>
        <p:spPr>
          <a:xfrm>
            <a:off x="5753100" y="1074737"/>
            <a:ext cx="3009900"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Content Placeholder 3"/>
          <p:cNvSpPr>
            <a:spLocks noGrp="1"/>
          </p:cNvSpPr>
          <p:nvPr>
            <p:ph sz="quarter" idx="11" hasCustomPrompt="1"/>
          </p:nvPr>
        </p:nvSpPr>
        <p:spPr>
          <a:xfrm>
            <a:off x="419100" y="1143000"/>
            <a:ext cx="5143500" cy="4953000"/>
          </a:xfrm>
          <a:prstGeom prst="rect">
            <a:avLst/>
          </a:prstGeom>
          <a:noFill/>
        </p:spPr>
        <p:txBody>
          <a:bodyPr vert="horz" lIns="0" tIns="0" rIns="0" bIns="0"/>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stStyle>
          <a:p>
            <a:pPr lvl="0"/>
            <a:r>
              <a:rPr lang="en-US" dirty="0" smtClean="0"/>
              <a:t>Place an image, chart or table here</a:t>
            </a:r>
          </a:p>
        </p:txBody>
      </p:sp>
      <p:sp>
        <p:nvSpPr>
          <p:cNvPr id="7"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8" name="Text Placeholder 2"/>
          <p:cNvSpPr>
            <a:spLocks noGrp="1"/>
          </p:cNvSpPr>
          <p:nvPr>
            <p:ph type="body" sz="quarter" idx="12"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9" name="Picture Placeholder 5"/>
          <p:cNvSpPr>
            <a:spLocks noGrp="1"/>
          </p:cNvSpPr>
          <p:nvPr>
            <p:ph type="pic" sz="quarter" idx="13"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17788872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Minor Column">
    <p:spTree>
      <p:nvGrpSpPr>
        <p:cNvPr id="1" name=""/>
        <p:cNvGrpSpPr/>
        <p:nvPr/>
      </p:nvGrpSpPr>
      <p:grpSpPr>
        <a:xfrm>
          <a:off x="0" y="0"/>
          <a:ext cx="0" cy="0"/>
          <a:chOff x="0" y="0"/>
          <a:chExt cx="0" cy="0"/>
        </a:xfrm>
      </p:grpSpPr>
      <p:sp>
        <p:nvSpPr>
          <p:cNvPr id="5" name="Content Placeholder 10"/>
          <p:cNvSpPr>
            <a:spLocks noGrp="1"/>
          </p:cNvSpPr>
          <p:nvPr>
            <p:ph sz="quarter" idx="10"/>
          </p:nvPr>
        </p:nvSpPr>
        <p:spPr>
          <a:xfrm>
            <a:off x="3619500" y="1075881"/>
            <a:ext cx="5143500"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quarter" idx="11" hasCustomPrompt="1"/>
          </p:nvPr>
        </p:nvSpPr>
        <p:spPr>
          <a:xfrm>
            <a:off x="419099" y="1143000"/>
            <a:ext cx="3000375" cy="4956175"/>
          </a:xfrm>
          <a:prstGeom prst="rect">
            <a:avLst/>
          </a:prstGeom>
          <a:noFill/>
        </p:spPr>
        <p:txBody>
          <a:bodyPr vert="horz" lIns="0" tIns="0" rIns="0" bIns="0"/>
          <a:lstStyle/>
          <a:p>
            <a:pPr lvl="0"/>
            <a:r>
              <a:rPr lang="en-US" dirty="0" smtClean="0"/>
              <a:t>Place an image chart or table here</a:t>
            </a:r>
          </a:p>
        </p:txBody>
      </p:sp>
      <p:sp>
        <p:nvSpPr>
          <p:cNvPr id="6"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7" name="Text Placeholder 2"/>
          <p:cNvSpPr>
            <a:spLocks noGrp="1"/>
          </p:cNvSpPr>
          <p:nvPr>
            <p:ph type="body" sz="quarter" idx="12" hasCustomPrompt="1"/>
          </p:nvPr>
        </p:nvSpPr>
        <p:spPr>
          <a:xfrm>
            <a:off x="419100" y="52000"/>
            <a:ext cx="2971800" cy="146261"/>
          </a:xfrm>
          <a:prstGeom prst="rect">
            <a:avLst/>
          </a:prstGeom>
        </p:spPr>
        <p:txBody>
          <a:bodyPr lIns="0" tIns="0" rIns="0" bIns="0"/>
          <a:lstStyle>
            <a:lvl1pPr marL="0" marR="0" indent="0" algn="l" defTabSz="914400" rtl="0" eaLnBrk="1" fontAlgn="base" latinLnBrk="0" hangingPunct="1">
              <a:lnSpc>
                <a:spcPct val="100000"/>
              </a:lnSpc>
              <a:spcBef>
                <a:spcPct val="0"/>
              </a:spcBef>
              <a:spcAft>
                <a:spcPts val="600"/>
              </a:spcAft>
              <a:buClrTx/>
              <a:buSzPct val="70000"/>
              <a:buFontTx/>
              <a:buNone/>
              <a:tabLst>
                <a:tab pos="347663" algn="l"/>
              </a:tabLst>
              <a:defRPr sz="1000"/>
            </a:lvl1pPr>
            <a:lvl2pPr>
              <a:defRPr sz="1000"/>
            </a:lvl2pPr>
            <a:lvl3pPr>
              <a:defRPr sz="1000"/>
            </a:lvl3pPr>
            <a:lvl4pPr>
              <a:defRPr sz="1000"/>
            </a:lvl4pPr>
            <a:lvl5pPr>
              <a:defRPr sz="1000"/>
            </a:lvl5pPr>
          </a:lstStyle>
          <a:p>
            <a:pPr marL="0" marR="0" lvl="0" indent="0" algn="l" defTabSz="914400" rtl="0" eaLnBrk="1" fontAlgn="base" latinLnBrk="0" hangingPunct="1">
              <a:lnSpc>
                <a:spcPct val="100000"/>
              </a:lnSpc>
              <a:spcBef>
                <a:spcPct val="0"/>
              </a:spcBef>
              <a:spcAft>
                <a:spcPts val="600"/>
              </a:spcAft>
              <a:buClrTx/>
              <a:buSzPct val="70000"/>
              <a:buFontTx/>
              <a:buNone/>
              <a:tabLst>
                <a:tab pos="347663" algn="l"/>
              </a:tabLst>
              <a:defRPr/>
            </a:pPr>
            <a:r>
              <a:rPr lang="en-US" dirty="0" smtClean="0"/>
              <a:t>Section (optional)</a:t>
            </a:r>
          </a:p>
          <a:p>
            <a:pPr lvl="0"/>
            <a:endParaRPr lang="en-US" dirty="0"/>
          </a:p>
        </p:txBody>
      </p:sp>
      <p:sp>
        <p:nvSpPr>
          <p:cNvPr id="8" name="Picture Placeholder 5"/>
          <p:cNvSpPr>
            <a:spLocks noGrp="1"/>
          </p:cNvSpPr>
          <p:nvPr>
            <p:ph type="pic" sz="quarter" idx="13"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4918009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Full table">
    <p:spTree>
      <p:nvGrpSpPr>
        <p:cNvPr id="1" name=""/>
        <p:cNvGrpSpPr/>
        <p:nvPr/>
      </p:nvGrpSpPr>
      <p:grpSpPr>
        <a:xfrm>
          <a:off x="0" y="0"/>
          <a:ext cx="0" cy="0"/>
          <a:chOff x="0" y="0"/>
          <a:chExt cx="0" cy="0"/>
        </a:xfrm>
      </p:grpSpPr>
      <p:sp>
        <p:nvSpPr>
          <p:cNvPr id="8" name="Content Placeholder 10"/>
          <p:cNvSpPr>
            <a:spLocks noGrp="1"/>
          </p:cNvSpPr>
          <p:nvPr>
            <p:ph sz="quarter" idx="12" hasCustomPrompt="1"/>
          </p:nvPr>
        </p:nvSpPr>
        <p:spPr>
          <a:xfrm>
            <a:off x="431800" y="1074737"/>
            <a:ext cx="8331199" cy="389996"/>
          </a:xfrm>
          <a:prstGeom prst="rect">
            <a:avLst/>
          </a:prstGeom>
        </p:spPr>
        <p:txBody>
          <a:bodyPr vert="horz" lIns="0" tIns="0" rIns="0" bIns="0"/>
          <a:lstStyle>
            <a:lvl1pPr marL="0" indent="0">
              <a:defRPr b="1"/>
            </a:lvl1pPr>
            <a:lvl2pPr marL="169863" indent="-169863">
              <a:defRPr sz="2200"/>
            </a:lvl2pPr>
            <a:lvl3pPr marL="457200" indent="-169863">
              <a:defRPr sz="2200">
                <a:solidFill>
                  <a:schemeClr val="tx1"/>
                </a:solidFill>
              </a:defRPr>
            </a:lvl3pPr>
            <a:lvl4pPr marL="685800" indent="-169863">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Table Title</a:t>
            </a:r>
            <a:endParaRPr lang="en-US" dirty="0"/>
          </a:p>
        </p:txBody>
      </p:sp>
      <p:sp>
        <p:nvSpPr>
          <p:cNvPr id="4" name="Table Placeholder 3"/>
          <p:cNvSpPr>
            <a:spLocks noGrp="1"/>
          </p:cNvSpPr>
          <p:nvPr>
            <p:ph type="tbl" sz="quarter" idx="13"/>
          </p:nvPr>
        </p:nvSpPr>
        <p:spPr>
          <a:xfrm>
            <a:off x="419100" y="1511300"/>
            <a:ext cx="8343900" cy="4572000"/>
          </a:xfrm>
          <a:prstGeom prst="rect">
            <a:avLst/>
          </a:prstGeom>
        </p:spPr>
        <p:txBody>
          <a:bodyPr vert="horz"/>
          <a:lstStyle/>
          <a:p>
            <a:r>
              <a:rPr lang="en-US" dirty="0" smtClean="0"/>
              <a:t>Click icon to add table</a:t>
            </a:r>
            <a:endParaRPr lang="en-US" dirty="0"/>
          </a:p>
        </p:txBody>
      </p:sp>
      <p:sp>
        <p:nvSpPr>
          <p:cNvPr id="5"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6"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7" name="Picture Placeholder 5"/>
          <p:cNvSpPr>
            <a:spLocks noGrp="1"/>
          </p:cNvSpPr>
          <p:nvPr>
            <p:ph type="pic" sz="quarter" idx="14"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14332305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able and Text">
    <p:spTree>
      <p:nvGrpSpPr>
        <p:cNvPr id="1" name=""/>
        <p:cNvGrpSpPr/>
        <p:nvPr/>
      </p:nvGrpSpPr>
      <p:grpSpPr>
        <a:xfrm>
          <a:off x="0" y="0"/>
          <a:ext cx="0" cy="0"/>
          <a:chOff x="0" y="0"/>
          <a:chExt cx="0" cy="0"/>
        </a:xfrm>
      </p:grpSpPr>
      <p:sp>
        <p:nvSpPr>
          <p:cNvPr id="8" name="Content Placeholder 10"/>
          <p:cNvSpPr>
            <a:spLocks noGrp="1"/>
          </p:cNvSpPr>
          <p:nvPr>
            <p:ph sz="quarter" idx="12" hasCustomPrompt="1"/>
          </p:nvPr>
        </p:nvSpPr>
        <p:spPr>
          <a:xfrm>
            <a:off x="431801" y="1074737"/>
            <a:ext cx="5105400" cy="389996"/>
          </a:xfrm>
          <a:prstGeom prst="rect">
            <a:avLst/>
          </a:prstGeom>
        </p:spPr>
        <p:txBody>
          <a:bodyPr vert="horz" lIns="0" tIns="0" rIns="0" bIns="0"/>
          <a:lstStyle>
            <a:lvl1pPr marL="0" indent="0">
              <a:defRPr b="1"/>
            </a:lvl1pPr>
            <a:lvl2pPr marL="169863" indent="-169863">
              <a:defRPr sz="2200"/>
            </a:lvl2pPr>
            <a:lvl3pPr marL="457200" indent="-169863">
              <a:defRPr sz="2200">
                <a:solidFill>
                  <a:schemeClr val="tx1"/>
                </a:solidFill>
              </a:defRPr>
            </a:lvl3pPr>
            <a:lvl4pPr marL="685800" indent="-169863">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Table Title</a:t>
            </a:r>
            <a:endParaRPr lang="en-US" dirty="0"/>
          </a:p>
        </p:txBody>
      </p:sp>
      <p:sp>
        <p:nvSpPr>
          <p:cNvPr id="7" name="Content Placeholder 10"/>
          <p:cNvSpPr>
            <a:spLocks noGrp="1"/>
          </p:cNvSpPr>
          <p:nvPr>
            <p:ph sz="quarter" idx="10"/>
          </p:nvPr>
        </p:nvSpPr>
        <p:spPr>
          <a:xfrm>
            <a:off x="5753100" y="1074737"/>
            <a:ext cx="3009900"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able Placeholder 3"/>
          <p:cNvSpPr>
            <a:spLocks noGrp="1"/>
          </p:cNvSpPr>
          <p:nvPr>
            <p:ph type="tbl" sz="quarter" idx="13"/>
          </p:nvPr>
        </p:nvSpPr>
        <p:spPr>
          <a:xfrm>
            <a:off x="419100" y="1511300"/>
            <a:ext cx="5143500" cy="4572000"/>
          </a:xfrm>
          <a:prstGeom prst="rect">
            <a:avLst/>
          </a:prstGeom>
        </p:spPr>
        <p:txBody>
          <a:bodyPr vert="horz"/>
          <a:lstStyle/>
          <a:p>
            <a:r>
              <a:rPr lang="en-US" dirty="0" smtClean="0"/>
              <a:t>Click icon to add table</a:t>
            </a:r>
            <a:endParaRPr lang="en-US" dirty="0"/>
          </a:p>
        </p:txBody>
      </p:sp>
      <p:sp>
        <p:nvSpPr>
          <p:cNvPr id="9"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10"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11" name="Picture Placeholder 5"/>
          <p:cNvSpPr>
            <a:spLocks noGrp="1"/>
          </p:cNvSpPr>
          <p:nvPr>
            <p:ph type="pic" sz="quarter" idx="14"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3284236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7"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24195420"/>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Grid for Mac">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419099" y="1074737"/>
            <a:ext cx="8335963" cy="5023294"/>
          </a:xfrm>
          <a:prstGeom prst="rect">
            <a:avLst/>
          </a:prstGeom>
        </p:spPr>
        <p:txBody>
          <a:bodyPr vert="horz" lIns="0" tIns="0" rIns="0" bIns="0"/>
          <a:lstStyle>
            <a:lvl1pPr marL="0" indent="0">
              <a:defRPr/>
            </a:lvl1pPr>
            <a:lvl2pPr marL="171450" indent="-171450">
              <a:buSzPct val="80000"/>
              <a:defRPr sz="2200"/>
            </a:lvl2pPr>
            <a:lvl3pPr marL="457200" indent="-169863">
              <a:defRPr sz="20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Rectangle 10"/>
          <p:cNvSpPr>
            <a:spLocks noGrp="1" noChangeArrowheads="1"/>
          </p:cNvSpPr>
          <p:nvPr>
            <p:ph type="title"/>
          </p:nvPr>
        </p:nvSpPr>
        <p:spPr bwMode="auto">
          <a:xfrm>
            <a:off x="422275" y="241520"/>
            <a:ext cx="7235825"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3"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grpSp>
        <p:nvGrpSpPr>
          <p:cNvPr id="4" name="Group 3"/>
          <p:cNvGrpSpPr/>
          <p:nvPr userDrawn="1"/>
        </p:nvGrpSpPr>
        <p:grpSpPr>
          <a:xfrm>
            <a:off x="417377" y="1138626"/>
            <a:ext cx="8307524" cy="4962935"/>
            <a:chOff x="379277" y="1138626"/>
            <a:chExt cx="8307524" cy="4962935"/>
          </a:xfrm>
        </p:grpSpPr>
        <p:grpSp>
          <p:nvGrpSpPr>
            <p:cNvPr id="90" name="Group 89"/>
            <p:cNvGrpSpPr/>
            <p:nvPr userDrawn="1"/>
          </p:nvGrpSpPr>
          <p:grpSpPr>
            <a:xfrm>
              <a:off x="6781800" y="1145510"/>
              <a:ext cx="878023" cy="4956050"/>
              <a:chOff x="415924" y="1143000"/>
              <a:chExt cx="841375" cy="4956050"/>
            </a:xfrm>
          </p:grpSpPr>
          <p:sp>
            <p:nvSpPr>
              <p:cNvPr id="91" name="Rectangle 90"/>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92" name="Rectangle 91"/>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93" name="Rectangle 92"/>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94" name="Rectangle 93"/>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95" name="Rectangle 94"/>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02" name="Group 101"/>
            <p:cNvGrpSpPr/>
            <p:nvPr userDrawn="1"/>
          </p:nvGrpSpPr>
          <p:grpSpPr>
            <a:xfrm>
              <a:off x="7848600" y="1145510"/>
              <a:ext cx="838201" cy="4956050"/>
              <a:chOff x="415924" y="1143000"/>
              <a:chExt cx="803215" cy="4956050"/>
            </a:xfrm>
          </p:grpSpPr>
          <p:sp>
            <p:nvSpPr>
              <p:cNvPr id="103" name="Rectangle 102"/>
              <p:cNvSpPr/>
              <p:nvPr userDrawn="1"/>
            </p:nvSpPr>
            <p:spPr bwMode="auto">
              <a:xfrm>
                <a:off x="415925" y="2171701"/>
                <a:ext cx="803214"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04" name="Rectangle 103"/>
              <p:cNvSpPr/>
              <p:nvPr userDrawn="1"/>
            </p:nvSpPr>
            <p:spPr bwMode="auto">
              <a:xfrm>
                <a:off x="415925" y="1143000"/>
                <a:ext cx="803214"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05" name="Rectangle 104"/>
              <p:cNvSpPr/>
              <p:nvPr userDrawn="1"/>
            </p:nvSpPr>
            <p:spPr bwMode="auto">
              <a:xfrm>
                <a:off x="415924" y="3200402"/>
                <a:ext cx="80321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06" name="Rectangle 105"/>
              <p:cNvSpPr/>
              <p:nvPr userDrawn="1"/>
            </p:nvSpPr>
            <p:spPr bwMode="auto">
              <a:xfrm>
                <a:off x="415925" y="4229103"/>
                <a:ext cx="803214"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07" name="Rectangle 106"/>
              <p:cNvSpPr/>
              <p:nvPr userDrawn="1"/>
            </p:nvSpPr>
            <p:spPr bwMode="auto">
              <a:xfrm>
                <a:off x="415924" y="5257802"/>
                <a:ext cx="80321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08" name="Group 107"/>
            <p:cNvGrpSpPr/>
            <p:nvPr userDrawn="1"/>
          </p:nvGrpSpPr>
          <p:grpSpPr>
            <a:xfrm>
              <a:off x="5713277" y="1139950"/>
              <a:ext cx="878023" cy="4956050"/>
              <a:chOff x="415924" y="1143000"/>
              <a:chExt cx="841375" cy="4956050"/>
            </a:xfrm>
          </p:grpSpPr>
          <p:sp>
            <p:nvSpPr>
              <p:cNvPr id="109" name="Rectangle 108"/>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0" name="Rectangle 109"/>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1" name="Rectangle 110"/>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2" name="Rectangle 111"/>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3" name="Rectangle 112"/>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14" name="Group 113"/>
            <p:cNvGrpSpPr/>
            <p:nvPr userDrawn="1"/>
          </p:nvGrpSpPr>
          <p:grpSpPr>
            <a:xfrm>
              <a:off x="4648200" y="1138626"/>
              <a:ext cx="878023" cy="4956050"/>
              <a:chOff x="415924" y="1143000"/>
              <a:chExt cx="841375" cy="4956050"/>
            </a:xfrm>
          </p:grpSpPr>
          <p:sp>
            <p:nvSpPr>
              <p:cNvPr id="115" name="Rectangle 114"/>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6" name="Rectangle 115"/>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7" name="Rectangle 116"/>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8" name="Rectangle 117"/>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9" name="Rectangle 118"/>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20" name="Group 119"/>
            <p:cNvGrpSpPr/>
            <p:nvPr userDrawn="1"/>
          </p:nvGrpSpPr>
          <p:grpSpPr>
            <a:xfrm>
              <a:off x="3581400" y="1138626"/>
              <a:ext cx="878023" cy="4956050"/>
              <a:chOff x="415924" y="1143000"/>
              <a:chExt cx="841375" cy="4956050"/>
            </a:xfrm>
          </p:grpSpPr>
          <p:sp>
            <p:nvSpPr>
              <p:cNvPr id="121" name="Rectangle 120"/>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2" name="Rectangle 121"/>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3" name="Rectangle 122"/>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4" name="Rectangle 123"/>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5" name="Rectangle 124"/>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26" name="Group 125"/>
            <p:cNvGrpSpPr/>
            <p:nvPr userDrawn="1"/>
          </p:nvGrpSpPr>
          <p:grpSpPr>
            <a:xfrm>
              <a:off x="2512877" y="1139950"/>
              <a:ext cx="878023" cy="4956050"/>
              <a:chOff x="415924" y="1143000"/>
              <a:chExt cx="841375" cy="4956050"/>
            </a:xfrm>
          </p:grpSpPr>
          <p:sp>
            <p:nvSpPr>
              <p:cNvPr id="127" name="Rectangle 126"/>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8" name="Rectangle 127"/>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9" name="Rectangle 128"/>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0" name="Rectangle 129"/>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1" name="Rectangle 130"/>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32" name="Group 131"/>
            <p:cNvGrpSpPr/>
            <p:nvPr userDrawn="1"/>
          </p:nvGrpSpPr>
          <p:grpSpPr>
            <a:xfrm>
              <a:off x="1444354" y="1141274"/>
              <a:ext cx="878023" cy="4956050"/>
              <a:chOff x="415924" y="1143000"/>
              <a:chExt cx="841375" cy="4956050"/>
            </a:xfrm>
          </p:grpSpPr>
          <p:sp>
            <p:nvSpPr>
              <p:cNvPr id="133" name="Rectangle 132"/>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4" name="Rectangle 133"/>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5" name="Rectangle 134"/>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6" name="Rectangle 135"/>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7" name="Rectangle 136"/>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38" name="Group 137"/>
            <p:cNvGrpSpPr/>
            <p:nvPr userDrawn="1"/>
          </p:nvGrpSpPr>
          <p:grpSpPr>
            <a:xfrm>
              <a:off x="379277" y="1145511"/>
              <a:ext cx="878023" cy="4956050"/>
              <a:chOff x="415924" y="1143000"/>
              <a:chExt cx="841375" cy="4956050"/>
            </a:xfrm>
          </p:grpSpPr>
          <p:sp>
            <p:nvSpPr>
              <p:cNvPr id="139" name="Rectangle 138"/>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40" name="Rectangle 139"/>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41" name="Rectangle 140"/>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42" name="Rectangle 141"/>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43" name="Rectangle 142"/>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sp>
        <p:nvSpPr>
          <p:cNvPr id="55" name="Picture Placeholder 5"/>
          <p:cNvSpPr>
            <a:spLocks noGrp="1"/>
          </p:cNvSpPr>
          <p:nvPr>
            <p:ph type="pic" sz="quarter" idx="12"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3367366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5_Title and Content Full">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11" name="Content Placeholder 10"/>
          <p:cNvSpPr>
            <a:spLocks noGrp="1"/>
          </p:cNvSpPr>
          <p:nvPr>
            <p:ph sz="quarter" idx="10"/>
          </p:nvPr>
        </p:nvSpPr>
        <p:spPr>
          <a:xfrm>
            <a:off x="420624" y="1078992"/>
            <a:ext cx="8335963" cy="5023294"/>
          </a:xfrm>
          <a:prstGeom prst="rect">
            <a:avLst/>
          </a:prstGeom>
        </p:spPr>
        <p:txBody>
          <a:bodyPr vert="horz" lIns="0" tIns="0" rIns="0" bIns="0"/>
          <a:lstStyle>
            <a:lvl1pPr marL="0" indent="0">
              <a:defRPr/>
            </a:lvl1pPr>
            <a:lvl2pPr marL="171450" indent="-171450">
              <a:buSzPct val="80000"/>
              <a:defRPr sz="2200"/>
            </a:lvl2pPr>
            <a:lvl3pPr marL="457200" indent="-169863">
              <a:defRPr sz="20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 name="Rectangle 10"/>
          <p:cNvSpPr>
            <a:spLocks noGrp="1" noChangeArrowheads="1"/>
          </p:cNvSpPr>
          <p:nvPr>
            <p:ph type="title"/>
          </p:nvPr>
        </p:nvSpPr>
        <p:spPr bwMode="auto">
          <a:xfrm>
            <a:off x="420624" y="237744"/>
            <a:ext cx="7235825"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dirty="0" smtClean="0"/>
              <a:t>Click to edit Master title style</a:t>
            </a:r>
          </a:p>
        </p:txBody>
      </p:sp>
    </p:spTree>
    <p:extLst>
      <p:ext uri="{BB962C8B-B14F-4D97-AF65-F5344CB8AC3E}">
        <p14:creationId xmlns:p14="http://schemas.microsoft.com/office/powerpoint/2010/main" val="2149354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userDrawn="1">
  <p:cSld name="6_Title Slide">
    <p:spTree>
      <p:nvGrpSpPr>
        <p:cNvPr id="1" name=""/>
        <p:cNvGrpSpPr/>
        <p:nvPr/>
      </p:nvGrpSpPr>
      <p:grpSpPr>
        <a:xfrm>
          <a:off x="0" y="0"/>
          <a:ext cx="0" cy="0"/>
          <a:chOff x="0" y="0"/>
          <a:chExt cx="0" cy="0"/>
        </a:xfrm>
      </p:grpSpPr>
      <p:pic>
        <p:nvPicPr>
          <p:cNvPr id="13" name="Picture 12" descr="SEI_Building_flag.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5726674" y="0"/>
            <a:ext cx="3408518" cy="6335775"/>
          </a:xfrm>
          <a:prstGeom prst="rect">
            <a:avLst/>
          </a:prstGeom>
        </p:spPr>
      </p:pic>
      <p:sp>
        <p:nvSpPr>
          <p:cNvPr id="15" name="Rectangle 14"/>
          <p:cNvSpPr/>
          <p:nvPr userDrawn="1"/>
        </p:nvSpPr>
        <p:spPr bwMode="auto">
          <a:xfrm>
            <a:off x="2" y="-17418"/>
            <a:ext cx="57530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ea typeface="ＭＳ Ｐゴシック" pitchFamily="1" charset="-128"/>
            </a:endParaRPr>
          </a:p>
        </p:txBody>
      </p:sp>
      <p:sp>
        <p:nvSpPr>
          <p:cNvPr id="17"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1" name="Rectangle 25"/>
          <p:cNvSpPr>
            <a:spLocks noChangeArrowheads="1"/>
          </p:cNvSpPr>
          <p:nvPr userDrawn="1"/>
        </p:nvSpPr>
        <p:spPr bwMode="white">
          <a:xfrm>
            <a:off x="6004376"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a:t>
            </a:r>
            <a:r>
              <a:rPr lang="en-US" sz="900" dirty="0" smtClean="0">
                <a:solidFill>
                  <a:prstClr val="white"/>
                </a:solidFill>
                <a:ea typeface="ＭＳ Ｐゴシック" pitchFamily="1" charset="-128"/>
              </a:rPr>
              <a:t>2015 </a:t>
            </a:r>
            <a:r>
              <a:rPr lang="en-US" sz="900" dirty="0">
                <a:solidFill>
                  <a:prstClr val="white"/>
                </a:solidFill>
                <a:ea typeface="ＭＳ Ｐゴシック" pitchFamily="1" charset="-128"/>
              </a:rPr>
              <a:t>Carnegie Mellon University</a:t>
            </a:r>
          </a:p>
        </p:txBody>
      </p:sp>
      <p:sp>
        <p:nvSpPr>
          <p:cNvPr id="14" name="Rectangle 12"/>
          <p:cNvSpPr>
            <a:spLocks noGrp="1" noChangeArrowheads="1"/>
          </p:cNvSpPr>
          <p:nvPr>
            <p:ph type="ctrTitle" hasCustomPrompt="1"/>
          </p:nvPr>
        </p:nvSpPr>
        <p:spPr bwMode="white">
          <a:xfrm>
            <a:off x="419099" y="3143778"/>
            <a:ext cx="5156201" cy="984885"/>
          </a:xfrm>
          <a:prstGeom prst="rect">
            <a:avLst/>
          </a:prstGeom>
        </p:spPr>
        <p:txBody>
          <a:bodyPr lIns="0" tIns="0" rIns="0" bIns="0" anchor="b" anchorCtr="0"/>
          <a:lstStyle>
            <a:lvl1pPr>
              <a:lnSpc>
                <a:spcPct val="100000"/>
              </a:lnSpc>
              <a:defRPr sz="3200" b="1" i="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16" name="Rectangle 13"/>
          <p:cNvSpPr>
            <a:spLocks noGrp="1" noChangeArrowheads="1"/>
          </p:cNvSpPr>
          <p:nvPr>
            <p:ph type="subTitle" idx="1" hasCustomPrompt="1"/>
          </p:nvPr>
        </p:nvSpPr>
        <p:spPr bwMode="white">
          <a:xfrm>
            <a:off x="419100" y="4180948"/>
            <a:ext cx="5156200" cy="721251"/>
          </a:xfrm>
          <a:prstGeom prst="rect">
            <a:avLst/>
          </a:prstGeom>
        </p:spPr>
        <p:txBody>
          <a:bodyPr lIns="0" tIns="0" rIns="0" bIns="0"/>
          <a:lstStyle>
            <a:lvl1pPr>
              <a:spcBef>
                <a:spcPts val="600"/>
              </a:spcBef>
              <a:spcAft>
                <a:spcPct val="0"/>
              </a:spcAft>
              <a:defRPr sz="2000" baseline="0">
                <a:solidFill>
                  <a:srgbClr val="FFFFFF"/>
                </a:solidFill>
              </a:defRPr>
            </a:lvl1pPr>
          </a:lstStyle>
          <a:p>
            <a:r>
              <a:rPr lang="en-US" dirty="0" smtClean="0"/>
              <a:t>Name</a:t>
            </a:r>
          </a:p>
          <a:p>
            <a:r>
              <a:rPr lang="en-US" dirty="0" smtClean="0"/>
              <a:t>00/00/0000</a:t>
            </a:r>
            <a:endParaRPr lang="en-US" dirty="0"/>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83464" y="6428232"/>
            <a:ext cx="5239512" cy="354112"/>
          </a:xfrm>
          <a:prstGeom prst="rect">
            <a:avLst/>
          </a:prstGeom>
        </p:spPr>
      </p:pic>
    </p:spTree>
    <p:extLst>
      <p:ext uri="{BB962C8B-B14F-4D97-AF65-F5344CB8AC3E}">
        <p14:creationId xmlns:p14="http://schemas.microsoft.com/office/powerpoint/2010/main" val="1523738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orient="horz" pos="3984">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pic>
        <p:nvPicPr>
          <p:cNvPr id="5" name="Picture 4" descr="graphic.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076700" y="-1"/>
            <a:ext cx="5067300" cy="6184899"/>
          </a:xfrm>
          <a:prstGeom prst="rect">
            <a:avLst/>
          </a:prstGeom>
        </p:spPr>
      </p:pic>
      <p:sp>
        <p:nvSpPr>
          <p:cNvPr id="17"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1" name="Rectangle 25"/>
          <p:cNvSpPr>
            <a:spLocks noChangeArrowheads="1"/>
          </p:cNvSpPr>
          <p:nvPr userDrawn="1"/>
        </p:nvSpPr>
        <p:spPr bwMode="white">
          <a:xfrm>
            <a:off x="6004376"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2015 Carnegie Mellon University</a:t>
            </a:r>
          </a:p>
        </p:txBody>
      </p:sp>
      <p:sp>
        <p:nvSpPr>
          <p:cNvPr id="2" name="TextBox 1"/>
          <p:cNvSpPr txBox="1"/>
          <p:nvPr userDrawn="1"/>
        </p:nvSpPr>
        <p:spPr>
          <a:xfrm>
            <a:off x="419100" y="5339255"/>
            <a:ext cx="4038600" cy="646331"/>
          </a:xfrm>
          <a:prstGeom prst="rect">
            <a:avLst/>
          </a:prstGeom>
          <a:noFill/>
        </p:spPr>
        <p:txBody>
          <a:bodyPr wrap="square" lIns="0" tIns="0" rIns="0" bIns="0" rtlCol="0">
            <a:spAutoFit/>
          </a:bodyPr>
          <a:lstStyle/>
          <a:p>
            <a:pPr fontAlgn="base">
              <a:spcAft>
                <a:spcPct val="0"/>
              </a:spcAft>
            </a:pPr>
            <a:r>
              <a:rPr lang="en-US" sz="1400" dirty="0">
                <a:solidFill>
                  <a:prstClr val="white"/>
                </a:solidFill>
                <a:ea typeface="ＭＳ Ｐゴシック" pitchFamily="1" charset="-128"/>
              </a:rPr>
              <a:t>Software Engineering Institute</a:t>
            </a:r>
          </a:p>
          <a:p>
            <a:pPr fontAlgn="base">
              <a:spcAft>
                <a:spcPct val="0"/>
              </a:spcAft>
            </a:pPr>
            <a:r>
              <a:rPr lang="en-US" sz="1400" dirty="0">
                <a:solidFill>
                  <a:prstClr val="white"/>
                </a:solidFill>
                <a:ea typeface="ＭＳ Ｐゴシック" pitchFamily="1" charset="-128"/>
              </a:rPr>
              <a:t>Carnegie Mellon University</a:t>
            </a:r>
          </a:p>
          <a:p>
            <a:pPr fontAlgn="base">
              <a:spcAft>
                <a:spcPct val="0"/>
              </a:spcAft>
            </a:pPr>
            <a:r>
              <a:rPr lang="en-US" sz="1400" dirty="0">
                <a:solidFill>
                  <a:prstClr val="white"/>
                </a:solidFill>
                <a:ea typeface="ＭＳ Ｐゴシック" pitchFamily="1" charset="-128"/>
              </a:rPr>
              <a:t>Pittsburgh, PA  15213</a:t>
            </a:r>
          </a:p>
        </p:txBody>
      </p:sp>
      <p:sp>
        <p:nvSpPr>
          <p:cNvPr id="14" name="Rectangle 12"/>
          <p:cNvSpPr>
            <a:spLocks noGrp="1" noChangeArrowheads="1"/>
          </p:cNvSpPr>
          <p:nvPr>
            <p:ph type="ctrTitle" hasCustomPrompt="1"/>
          </p:nvPr>
        </p:nvSpPr>
        <p:spPr bwMode="white">
          <a:xfrm>
            <a:off x="419099" y="3143778"/>
            <a:ext cx="5156201" cy="984885"/>
          </a:xfrm>
          <a:prstGeom prst="rect">
            <a:avLst/>
          </a:prstGeom>
        </p:spPr>
        <p:txBody>
          <a:bodyPr lIns="0" tIns="0" rIns="0" bIns="0" anchor="b" anchorCtr="0"/>
          <a:lstStyle>
            <a:lvl1pPr>
              <a:lnSpc>
                <a:spcPct val="100000"/>
              </a:lnSpc>
              <a:defRPr sz="3200" b="1" i="0">
                <a:solidFill>
                  <a:srgbClr val="000000"/>
                </a:solidFill>
              </a:defRPr>
            </a:lvl1pPr>
          </a:lstStyle>
          <a:p>
            <a:r>
              <a:rPr lang="en-US" dirty="0" smtClean="0"/>
              <a:t>Click to edit Master </a:t>
            </a:r>
            <a:br>
              <a:rPr lang="en-US" dirty="0" smtClean="0"/>
            </a:br>
            <a:r>
              <a:rPr lang="en-US" dirty="0" smtClean="0"/>
              <a:t>title style</a:t>
            </a:r>
            <a:endParaRPr lang="en-US" dirty="0"/>
          </a:p>
        </p:txBody>
      </p:sp>
      <p:sp>
        <p:nvSpPr>
          <p:cNvPr id="16" name="Rectangle 13"/>
          <p:cNvSpPr>
            <a:spLocks noGrp="1" noChangeArrowheads="1"/>
          </p:cNvSpPr>
          <p:nvPr>
            <p:ph type="subTitle" idx="1" hasCustomPrompt="1"/>
          </p:nvPr>
        </p:nvSpPr>
        <p:spPr bwMode="white">
          <a:xfrm>
            <a:off x="419100" y="4180948"/>
            <a:ext cx="5156200" cy="721251"/>
          </a:xfrm>
          <a:prstGeom prst="rect">
            <a:avLst/>
          </a:prstGeom>
        </p:spPr>
        <p:txBody>
          <a:bodyPr lIns="0" tIns="0" rIns="0" bIns="0"/>
          <a:lstStyle>
            <a:lvl1pPr>
              <a:spcBef>
                <a:spcPts val="600"/>
              </a:spcBef>
              <a:spcAft>
                <a:spcPct val="0"/>
              </a:spcAft>
              <a:defRPr sz="2000" baseline="0">
                <a:solidFill>
                  <a:srgbClr val="000000"/>
                </a:solidFill>
              </a:defRPr>
            </a:lvl1pPr>
          </a:lstStyle>
          <a:p>
            <a:r>
              <a:rPr lang="en-US" dirty="0" smtClean="0"/>
              <a:t>Name</a:t>
            </a:r>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329911"/>
            <a:ext cx="5239512" cy="354112"/>
          </a:xfrm>
          <a:prstGeom prst="rect">
            <a:avLst/>
          </a:prstGeom>
        </p:spPr>
      </p:pic>
      <p:sp>
        <p:nvSpPr>
          <p:cNvPr id="10" name="TextBox 9"/>
          <p:cNvSpPr txBox="1"/>
          <p:nvPr userDrawn="1"/>
        </p:nvSpPr>
        <p:spPr>
          <a:xfrm>
            <a:off x="853423" y="6632108"/>
            <a:ext cx="4572000" cy="215444"/>
          </a:xfrm>
          <a:prstGeom prst="rect">
            <a:avLst/>
          </a:prstGeom>
          <a:noFill/>
        </p:spPr>
        <p:txBody>
          <a:bodyPr wrap="square" lIns="0" rtlCol="0">
            <a:spAutoFit/>
          </a:bodyPr>
          <a:lstStyle/>
          <a:p>
            <a:pPr>
              <a:defRPr/>
            </a:pPr>
            <a:r>
              <a:rPr lang="en-US" sz="800" kern="0" dirty="0">
                <a:solidFill>
                  <a:srgbClr val="FFFFFF"/>
                </a:solidFill>
                <a:ea typeface="ＭＳ Ｐゴシック" pitchFamily="1" charset="-128"/>
              </a:rPr>
              <a:t>Distribution Statement A: Approved for Public Release; Distribution is Unlimited</a:t>
            </a:r>
          </a:p>
        </p:txBody>
      </p:sp>
    </p:spTree>
    <p:extLst>
      <p:ext uri="{BB962C8B-B14F-4D97-AF65-F5344CB8AC3E}">
        <p14:creationId xmlns:p14="http://schemas.microsoft.com/office/powerpoint/2010/main" val="32452126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orient="horz" pos="3984">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8_Title and Content Full">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419100" y="1074737"/>
            <a:ext cx="8335963" cy="5023294"/>
          </a:xfrm>
          <a:prstGeom prst="rect">
            <a:avLst/>
          </a:prstGeom>
        </p:spPr>
        <p:txBody>
          <a:bodyPr vert="horz" lIns="0" tIns="0" rIns="0" bIns="0"/>
          <a:lstStyle>
            <a:lvl1pPr marL="0" indent="0">
              <a:defRPr/>
            </a:lvl1pPr>
            <a:lvl2pPr marL="171450" indent="-171450">
              <a:buSzPct val="80000"/>
              <a:defRPr sz="2200"/>
            </a:lvl2pPr>
            <a:lvl3pPr marL="457200" indent="-169863">
              <a:defRPr sz="20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Rectangle 10"/>
          <p:cNvSpPr>
            <a:spLocks noGrp="1" noChangeArrowheads="1"/>
          </p:cNvSpPr>
          <p:nvPr>
            <p:ph type="title"/>
          </p:nvPr>
        </p:nvSpPr>
        <p:spPr bwMode="auto">
          <a:xfrm>
            <a:off x="422275" y="241520"/>
            <a:ext cx="7235825"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3"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6" name="Picture Placeholder 5"/>
          <p:cNvSpPr>
            <a:spLocks noGrp="1"/>
          </p:cNvSpPr>
          <p:nvPr>
            <p:ph type="pic" sz="quarter" idx="12"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572682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3619500" y="1074737"/>
            <a:ext cx="5143499" cy="5023294"/>
          </a:xfrm>
          <a:prstGeom prst="rect">
            <a:avLst/>
          </a:prstGeom>
        </p:spPr>
        <p:txBody>
          <a:bodyPr vert="horz" lIns="0" tIns="0" rIns="0" bIns="0"/>
          <a:lstStyle>
            <a:lvl1pPr marL="0" indent="0">
              <a:spcBef>
                <a:spcPts val="600"/>
              </a:spcBef>
              <a:spcAft>
                <a:spcPts val="600"/>
              </a:spcAft>
              <a:defRPr b="1"/>
            </a:lvl1pPr>
            <a:lvl2pPr marL="225425" indent="-225425">
              <a:spcBef>
                <a:spcPts val="0"/>
              </a:spcBef>
              <a:spcAft>
                <a:spcPts val="600"/>
              </a:spcAft>
              <a:buSzPct val="80000"/>
              <a:defRPr sz="2200"/>
            </a:lvl2pPr>
            <a:lvl3pPr marL="517525" indent="-230188">
              <a:spcBef>
                <a:spcPts val="0"/>
              </a:spcBef>
              <a:spcAft>
                <a:spcPts val="600"/>
              </a:spcAft>
              <a:buSzPct val="80000"/>
              <a:defRPr sz="2200">
                <a:solidFill>
                  <a:schemeClr val="tx1"/>
                </a:solidFill>
              </a:defRPr>
            </a:lvl3pPr>
            <a:lvl4pPr marL="685800" indent="-169863">
              <a:spcBef>
                <a:spcPts val="0"/>
              </a:spcBef>
              <a:spcAft>
                <a:spcPts val="600"/>
              </a:spcAft>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Rectangle 10"/>
          <p:cNvSpPr>
            <a:spLocks noGrp="1" noChangeArrowheads="1"/>
          </p:cNvSpPr>
          <p:nvPr>
            <p:ph type="title"/>
          </p:nvPr>
        </p:nvSpPr>
        <p:spPr bwMode="auto">
          <a:xfrm>
            <a:off x="422276" y="241300"/>
            <a:ext cx="72739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7"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8" name="Picture Placeholder 5"/>
          <p:cNvSpPr>
            <a:spLocks noGrp="1"/>
          </p:cNvSpPr>
          <p:nvPr>
            <p:ph type="pic" sz="quarter" idx="12"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176423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3_Two column">
    <p:spTree>
      <p:nvGrpSpPr>
        <p:cNvPr id="1" name=""/>
        <p:cNvGrpSpPr/>
        <p:nvPr/>
      </p:nvGrpSpPr>
      <p:grpSpPr>
        <a:xfrm>
          <a:off x="0" y="0"/>
          <a:ext cx="0" cy="0"/>
          <a:chOff x="0" y="0"/>
          <a:chExt cx="0" cy="0"/>
        </a:xfrm>
      </p:grpSpPr>
      <p:sp>
        <p:nvSpPr>
          <p:cNvPr id="7" name="Content Placeholder 10"/>
          <p:cNvSpPr>
            <a:spLocks noGrp="1"/>
          </p:cNvSpPr>
          <p:nvPr>
            <p:ph sz="quarter" idx="11"/>
          </p:nvPr>
        </p:nvSpPr>
        <p:spPr>
          <a:xfrm>
            <a:off x="419100" y="1074737"/>
            <a:ext cx="4076700"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10"/>
          <p:cNvSpPr>
            <a:spLocks noGrp="1"/>
          </p:cNvSpPr>
          <p:nvPr>
            <p:ph sz="quarter" idx="12"/>
          </p:nvPr>
        </p:nvSpPr>
        <p:spPr>
          <a:xfrm>
            <a:off x="4686299" y="1074737"/>
            <a:ext cx="4076701"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6" name="Text Placeholder 2"/>
          <p:cNvSpPr>
            <a:spLocks noGrp="1"/>
          </p:cNvSpPr>
          <p:nvPr>
            <p:ph type="body" sz="quarter" idx="13"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9" name="Picture Placeholder 5"/>
          <p:cNvSpPr>
            <a:spLocks noGrp="1"/>
          </p:cNvSpPr>
          <p:nvPr>
            <p:ph type="pic" sz="quarter" idx="14"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1716099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8_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2" y="-17418"/>
            <a:ext cx="91439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6" name="Rectangle 25"/>
          <p:cNvSpPr>
            <a:spLocks noChangeArrowheads="1"/>
          </p:cNvSpPr>
          <p:nvPr userDrawn="1"/>
        </p:nvSpPr>
        <p:spPr bwMode="white">
          <a:xfrm>
            <a:off x="6033560"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2015 Carnegie Mellon University</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8616" y="6431506"/>
            <a:ext cx="5239512" cy="354112"/>
          </a:xfrm>
          <a:prstGeom prst="rect">
            <a:avLst/>
          </a:prstGeom>
        </p:spPr>
      </p:pic>
      <p:sp>
        <p:nvSpPr>
          <p:cNvPr id="11" name="Content Placeholder 10"/>
          <p:cNvSpPr>
            <a:spLocks noGrp="1"/>
          </p:cNvSpPr>
          <p:nvPr>
            <p:ph sz="quarter" idx="10"/>
          </p:nvPr>
        </p:nvSpPr>
        <p:spPr>
          <a:xfrm>
            <a:off x="419100" y="1074737"/>
            <a:ext cx="8335963" cy="5023294"/>
          </a:xfrm>
          <a:prstGeom prst="rect">
            <a:avLst/>
          </a:prstGeom>
        </p:spPr>
        <p:txBody>
          <a:bodyPr vert="horz" lIns="0" tIns="0" rIns="0" bIns="0"/>
          <a:lstStyle>
            <a:lvl1pPr marL="0" indent="0">
              <a:defRPr>
                <a:solidFill>
                  <a:srgbClr val="FFFFFF"/>
                </a:solidFill>
              </a:defRPr>
            </a:lvl1pPr>
            <a:lvl2pPr marL="171450" indent="-171450">
              <a:buSzPct val="80000"/>
              <a:defRPr sz="2200">
                <a:solidFill>
                  <a:srgbClr val="FFFFFF"/>
                </a:solidFill>
              </a:defRPr>
            </a:lvl2pPr>
            <a:lvl3pPr marL="457200" indent="-169863">
              <a:defRPr sz="2000">
                <a:solidFill>
                  <a:srgbClr val="FFFFFF"/>
                </a:solidFill>
              </a:defRPr>
            </a:lvl3pPr>
            <a:lvl4pPr marL="685800" indent="-169863">
              <a:buFont typeface="Lucida Grande"/>
              <a:buChar char="-"/>
              <a:defRPr sz="2000">
                <a:solidFill>
                  <a:schemeClr val="tx2">
                    <a:lumMod val="60000"/>
                    <a:lumOff val="40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4" name="Rectangle 10"/>
          <p:cNvSpPr>
            <a:spLocks noGrp="1" noChangeArrowheads="1"/>
          </p:cNvSpPr>
          <p:nvPr>
            <p:ph type="title"/>
          </p:nvPr>
        </p:nvSpPr>
        <p:spPr bwMode="auto">
          <a:xfrm>
            <a:off x="422275" y="241520"/>
            <a:ext cx="7235825"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defRPr>
                <a:solidFill>
                  <a:schemeClr val="bg1"/>
                </a:solidFill>
              </a:defRPr>
            </a:lvl1pPr>
          </a:lstStyle>
          <a:p>
            <a:pPr lvl="0"/>
            <a:r>
              <a:rPr lang="en-US" smtClean="0"/>
              <a:t>Click to edit Master title style</a:t>
            </a:r>
            <a:endParaRPr lang="en-US" dirty="0" smtClean="0"/>
          </a:p>
        </p:txBody>
      </p:sp>
      <p:sp>
        <p:nvSpPr>
          <p:cNvPr id="15"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solidFill>
                  <a:schemeClr val="bg1"/>
                </a:solidFill>
              </a:defRPr>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17" name="Picture Placeholder 5"/>
          <p:cNvSpPr>
            <a:spLocks noGrp="1"/>
          </p:cNvSpPr>
          <p:nvPr>
            <p:ph type="pic" sz="quarter" idx="12" hasCustomPrompt="1"/>
          </p:nvPr>
        </p:nvSpPr>
        <p:spPr>
          <a:xfrm>
            <a:off x="8503920" y="-3581"/>
            <a:ext cx="640080" cy="640080"/>
          </a:xfrm>
          <a:prstGeom prst="rect">
            <a:avLst/>
          </a:prstGeom>
        </p:spPr>
        <p:txBody>
          <a:bodyPr lIns="0" tIns="0" rIns="0" bIns="0" anchor="ctr" anchorCtr="0"/>
          <a:lstStyle>
            <a:lvl1pPr algn="ctr">
              <a:defRPr sz="1000">
                <a:solidFill>
                  <a:schemeClr val="bg1"/>
                </a:solidFill>
              </a:defRPr>
            </a:lvl1pPr>
          </a:lstStyle>
          <a:p>
            <a:r>
              <a:rPr lang="en-US" dirty="0" smtClean="0"/>
              <a:t>Picture</a:t>
            </a:r>
            <a:br>
              <a:rPr lang="en-US" dirty="0" smtClean="0"/>
            </a:br>
            <a:r>
              <a:rPr lang="en-US" dirty="0" smtClean="0"/>
              <a:t>(optional)</a:t>
            </a:r>
            <a:endParaRPr lang="en-US" dirty="0"/>
          </a:p>
        </p:txBody>
      </p:sp>
    </p:spTree>
    <p:extLst>
      <p:ext uri="{BB962C8B-B14F-4D97-AF65-F5344CB8AC3E}">
        <p14:creationId xmlns:p14="http://schemas.microsoft.com/office/powerpoint/2010/main" val="32204012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_Section Header photo">
    <p:bg>
      <p:bgPr>
        <a:solidFill>
          <a:schemeClr val="bg1"/>
        </a:solidFill>
        <a:effectLst/>
      </p:bgPr>
    </p:bg>
    <p:spTree>
      <p:nvGrpSpPr>
        <p:cNvPr id="1" name=""/>
        <p:cNvGrpSpPr/>
        <p:nvPr/>
      </p:nvGrpSpPr>
      <p:grpSpPr>
        <a:xfrm>
          <a:off x="0" y="0"/>
          <a:ext cx="0" cy="0"/>
          <a:chOff x="0" y="0"/>
          <a:chExt cx="0" cy="0"/>
        </a:xfrm>
      </p:grpSpPr>
      <p:pic>
        <p:nvPicPr>
          <p:cNvPr id="11" name="Picture 10" descr="IMG_4183.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rot="16200000">
            <a:off x="4266467" y="1450973"/>
            <a:ext cx="6324599" cy="3422650"/>
          </a:xfrm>
          <a:prstGeom prst="rect">
            <a:avLst/>
          </a:prstGeom>
        </p:spPr>
      </p:pic>
      <p:sp>
        <p:nvSpPr>
          <p:cNvPr id="10" name="Rectangle 9"/>
          <p:cNvSpPr/>
          <p:nvPr userDrawn="1"/>
        </p:nvSpPr>
        <p:spPr bwMode="auto">
          <a:xfrm>
            <a:off x="2" y="-17418"/>
            <a:ext cx="57530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6" name="Rectangle 25"/>
          <p:cNvSpPr>
            <a:spLocks noChangeArrowheads="1"/>
          </p:cNvSpPr>
          <p:nvPr userDrawn="1"/>
        </p:nvSpPr>
        <p:spPr bwMode="white">
          <a:xfrm>
            <a:off x="6033560"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2015 Carnegie Mellon University</a:t>
            </a:r>
          </a:p>
        </p:txBody>
      </p:sp>
      <p:sp>
        <p:nvSpPr>
          <p:cNvPr id="12" name="Title 1"/>
          <p:cNvSpPr>
            <a:spLocks noGrp="1"/>
          </p:cNvSpPr>
          <p:nvPr>
            <p:ph type="title" hasCustomPrompt="1"/>
          </p:nvPr>
        </p:nvSpPr>
        <p:spPr>
          <a:xfrm>
            <a:off x="396875" y="2791271"/>
            <a:ext cx="51657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a:xfrm>
            <a:off x="396874" y="3109372"/>
            <a:ext cx="5148793"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pic>
        <p:nvPicPr>
          <p:cNvPr id="15" name="Picture 1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428232"/>
            <a:ext cx="5239512" cy="354112"/>
          </a:xfrm>
          <a:prstGeom prst="rect">
            <a:avLst/>
          </a:prstGeom>
        </p:spPr>
      </p:pic>
    </p:spTree>
    <p:extLst>
      <p:ext uri="{BB962C8B-B14F-4D97-AF65-F5344CB8AC3E}">
        <p14:creationId xmlns:p14="http://schemas.microsoft.com/office/powerpoint/2010/main" val="40579354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9_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2" y="-17418"/>
            <a:ext cx="91439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6" name="Rectangle 25"/>
          <p:cNvSpPr>
            <a:spLocks noChangeArrowheads="1"/>
          </p:cNvSpPr>
          <p:nvPr userDrawn="1"/>
        </p:nvSpPr>
        <p:spPr bwMode="white">
          <a:xfrm>
            <a:off x="6033560"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2015 Carnegie Mellon University</a:t>
            </a:r>
          </a:p>
        </p:txBody>
      </p:sp>
      <p:sp>
        <p:nvSpPr>
          <p:cNvPr id="12" name="Title 1"/>
          <p:cNvSpPr>
            <a:spLocks noGrp="1"/>
          </p:cNvSpPr>
          <p:nvPr>
            <p:ph type="title" hasCustomPrompt="1"/>
          </p:nvPr>
        </p:nvSpPr>
        <p:spPr>
          <a:xfrm>
            <a:off x="396875" y="2791271"/>
            <a:ext cx="51276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a:xfrm>
            <a:off x="396875" y="3109372"/>
            <a:ext cx="5127626"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8616" y="6329911"/>
            <a:ext cx="5239512" cy="354112"/>
          </a:xfrm>
          <a:prstGeom prst="rect">
            <a:avLst/>
          </a:prstGeom>
        </p:spPr>
      </p:pic>
      <p:sp>
        <p:nvSpPr>
          <p:cNvPr id="14" name="TextBox 13"/>
          <p:cNvSpPr txBox="1"/>
          <p:nvPr userDrawn="1"/>
        </p:nvSpPr>
        <p:spPr>
          <a:xfrm>
            <a:off x="853423" y="6632108"/>
            <a:ext cx="4572000" cy="215444"/>
          </a:xfrm>
          <a:prstGeom prst="rect">
            <a:avLst/>
          </a:prstGeom>
          <a:noFill/>
        </p:spPr>
        <p:txBody>
          <a:bodyPr wrap="square" lIns="0" rtlCol="0">
            <a:spAutoFit/>
          </a:bodyPr>
          <a:lstStyle/>
          <a:p>
            <a:pPr>
              <a:defRPr/>
            </a:pPr>
            <a:r>
              <a:rPr lang="en-US" sz="800" kern="0" dirty="0">
                <a:solidFill>
                  <a:srgbClr val="FFFFFF"/>
                </a:solidFill>
                <a:ea typeface="ＭＳ Ｐゴシック" pitchFamily="1" charset="-128"/>
              </a:rPr>
              <a:t>Distribution Statement A: Approved for Public Release; Distribution is Unlimited</a:t>
            </a:r>
          </a:p>
        </p:txBody>
      </p:sp>
    </p:spTree>
    <p:extLst>
      <p:ext uri="{BB962C8B-B14F-4D97-AF65-F5344CB8AC3E}">
        <p14:creationId xmlns:p14="http://schemas.microsoft.com/office/powerpoint/2010/main" val="2537372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409386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659216" y="1076898"/>
            <a:ext cx="406568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8"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281741902"/>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0_Section Header plain">
    <p:bg>
      <p:bgPr>
        <a:solidFill>
          <a:schemeClr val="bg1"/>
        </a:solidFill>
        <a:effectLst/>
      </p:bgPr>
    </p:bg>
    <p:spTree>
      <p:nvGrpSpPr>
        <p:cNvPr id="1" name=""/>
        <p:cNvGrpSpPr/>
        <p:nvPr/>
      </p:nvGrpSpPr>
      <p:grpSpPr>
        <a:xfrm>
          <a:off x="0" y="0"/>
          <a:ext cx="0" cy="0"/>
          <a:chOff x="0" y="0"/>
          <a:chExt cx="0" cy="0"/>
        </a:xfrm>
      </p:grpSpPr>
      <p:pic>
        <p:nvPicPr>
          <p:cNvPr id="2" name="Picture 1" descr="shutterstock_151468775.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9144001" cy="6324600"/>
          </a:xfrm>
          <a:prstGeom prst="rect">
            <a:avLst/>
          </a:prstGeom>
        </p:spPr>
      </p:pic>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6" name="Rectangle 25"/>
          <p:cNvSpPr>
            <a:spLocks noChangeArrowheads="1"/>
          </p:cNvSpPr>
          <p:nvPr userDrawn="1"/>
        </p:nvSpPr>
        <p:spPr bwMode="white">
          <a:xfrm>
            <a:off x="6033560"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2015 Carnegie Mellon University</a:t>
            </a:r>
          </a:p>
        </p:txBody>
      </p:sp>
      <p:sp>
        <p:nvSpPr>
          <p:cNvPr id="12" name="Title 1"/>
          <p:cNvSpPr>
            <a:spLocks noGrp="1"/>
          </p:cNvSpPr>
          <p:nvPr>
            <p:ph type="title" hasCustomPrompt="1"/>
          </p:nvPr>
        </p:nvSpPr>
        <p:spPr>
          <a:xfrm>
            <a:off x="396875" y="2791271"/>
            <a:ext cx="5127625" cy="282129"/>
          </a:xfrm>
          <a:prstGeom prst="rect">
            <a:avLst/>
          </a:prstGeom>
        </p:spPr>
        <p:txBody>
          <a:bodyPr lIns="0" tIns="0" rIns="0" bIns="0" anchor="b" anchorCtr="0"/>
          <a:lstStyle>
            <a:lvl1pPr algn="l">
              <a:defRPr sz="2000" b="0" cap="none">
                <a:solidFill>
                  <a:schemeClr val="tx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a:xfrm>
            <a:off x="396875" y="3109372"/>
            <a:ext cx="5127626" cy="469900"/>
          </a:xfrm>
          <a:prstGeom prst="rect">
            <a:avLst/>
          </a:prstGeom>
        </p:spPr>
        <p:txBody>
          <a:bodyPr lIns="0" tIns="0" rIns="0" bIns="0"/>
          <a:lstStyle>
            <a:lvl1pPr>
              <a:defRPr sz="3200" b="1">
                <a:solidFill>
                  <a:schemeClr val="tx1"/>
                </a:solidFill>
              </a:defRPr>
            </a:lvl1pPr>
          </a:lstStyle>
          <a:p>
            <a:pPr lvl="0"/>
            <a:r>
              <a:rPr lang="en-US" dirty="0" smtClean="0"/>
              <a:t>Click to edit Section Title</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431506"/>
            <a:ext cx="5239512" cy="354112"/>
          </a:xfrm>
          <a:prstGeom prst="rect">
            <a:avLst/>
          </a:prstGeom>
        </p:spPr>
      </p:pic>
    </p:spTree>
    <p:extLst>
      <p:ext uri="{BB962C8B-B14F-4D97-AF65-F5344CB8AC3E}">
        <p14:creationId xmlns:p14="http://schemas.microsoft.com/office/powerpoint/2010/main" val="634559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_Major Column">
    <p:spTree>
      <p:nvGrpSpPr>
        <p:cNvPr id="1" name=""/>
        <p:cNvGrpSpPr/>
        <p:nvPr/>
      </p:nvGrpSpPr>
      <p:grpSpPr>
        <a:xfrm>
          <a:off x="0" y="0"/>
          <a:ext cx="0" cy="0"/>
          <a:chOff x="0" y="0"/>
          <a:chExt cx="0" cy="0"/>
        </a:xfrm>
      </p:grpSpPr>
      <p:sp>
        <p:nvSpPr>
          <p:cNvPr id="5" name="Content Placeholder 10"/>
          <p:cNvSpPr>
            <a:spLocks noGrp="1"/>
          </p:cNvSpPr>
          <p:nvPr>
            <p:ph sz="quarter" idx="10"/>
          </p:nvPr>
        </p:nvSpPr>
        <p:spPr>
          <a:xfrm>
            <a:off x="5753100" y="1074737"/>
            <a:ext cx="3009900"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Content Placeholder 3"/>
          <p:cNvSpPr>
            <a:spLocks noGrp="1"/>
          </p:cNvSpPr>
          <p:nvPr>
            <p:ph sz="quarter" idx="11" hasCustomPrompt="1"/>
          </p:nvPr>
        </p:nvSpPr>
        <p:spPr>
          <a:xfrm>
            <a:off x="419100" y="1143000"/>
            <a:ext cx="5143500" cy="4953000"/>
          </a:xfrm>
          <a:prstGeom prst="rect">
            <a:avLst/>
          </a:prstGeom>
          <a:noFill/>
        </p:spPr>
        <p:txBody>
          <a:bodyPr vert="horz" lIns="0" tIns="0" rIns="0" bIns="0"/>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stStyle>
          <a:p>
            <a:pPr lvl="0"/>
            <a:r>
              <a:rPr lang="en-US" dirty="0" smtClean="0"/>
              <a:t>Place an image, chart or table here</a:t>
            </a:r>
          </a:p>
        </p:txBody>
      </p:sp>
      <p:sp>
        <p:nvSpPr>
          <p:cNvPr id="7"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8" name="Text Placeholder 2"/>
          <p:cNvSpPr>
            <a:spLocks noGrp="1"/>
          </p:cNvSpPr>
          <p:nvPr>
            <p:ph type="body" sz="quarter" idx="12"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9" name="Picture Placeholder 5"/>
          <p:cNvSpPr>
            <a:spLocks noGrp="1"/>
          </p:cNvSpPr>
          <p:nvPr>
            <p:ph type="pic" sz="quarter" idx="13"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3600282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3_Minor Column">
    <p:spTree>
      <p:nvGrpSpPr>
        <p:cNvPr id="1" name=""/>
        <p:cNvGrpSpPr/>
        <p:nvPr/>
      </p:nvGrpSpPr>
      <p:grpSpPr>
        <a:xfrm>
          <a:off x="0" y="0"/>
          <a:ext cx="0" cy="0"/>
          <a:chOff x="0" y="0"/>
          <a:chExt cx="0" cy="0"/>
        </a:xfrm>
      </p:grpSpPr>
      <p:sp>
        <p:nvSpPr>
          <p:cNvPr id="5" name="Content Placeholder 10"/>
          <p:cNvSpPr>
            <a:spLocks noGrp="1"/>
          </p:cNvSpPr>
          <p:nvPr>
            <p:ph sz="quarter" idx="10"/>
          </p:nvPr>
        </p:nvSpPr>
        <p:spPr>
          <a:xfrm>
            <a:off x="3619500" y="1075881"/>
            <a:ext cx="5143500"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quarter" idx="11" hasCustomPrompt="1"/>
          </p:nvPr>
        </p:nvSpPr>
        <p:spPr>
          <a:xfrm>
            <a:off x="419099" y="1143000"/>
            <a:ext cx="3000375" cy="4956175"/>
          </a:xfrm>
          <a:prstGeom prst="rect">
            <a:avLst/>
          </a:prstGeom>
          <a:noFill/>
        </p:spPr>
        <p:txBody>
          <a:bodyPr vert="horz" lIns="0" tIns="0" rIns="0" bIns="0"/>
          <a:lstStyle/>
          <a:p>
            <a:pPr lvl="0"/>
            <a:r>
              <a:rPr lang="en-US" dirty="0" smtClean="0"/>
              <a:t>Place an image chart or table here</a:t>
            </a:r>
          </a:p>
        </p:txBody>
      </p:sp>
      <p:sp>
        <p:nvSpPr>
          <p:cNvPr id="6"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7" name="Text Placeholder 2"/>
          <p:cNvSpPr>
            <a:spLocks noGrp="1"/>
          </p:cNvSpPr>
          <p:nvPr>
            <p:ph type="body" sz="quarter" idx="12" hasCustomPrompt="1"/>
          </p:nvPr>
        </p:nvSpPr>
        <p:spPr>
          <a:xfrm>
            <a:off x="419100" y="52000"/>
            <a:ext cx="2971800" cy="146261"/>
          </a:xfrm>
          <a:prstGeom prst="rect">
            <a:avLst/>
          </a:prstGeom>
        </p:spPr>
        <p:txBody>
          <a:bodyPr lIns="0" tIns="0" rIns="0" bIns="0"/>
          <a:lstStyle>
            <a:lvl1pPr marL="0" marR="0" indent="0" algn="l" defTabSz="914400" rtl="0" eaLnBrk="1" fontAlgn="base" latinLnBrk="0" hangingPunct="1">
              <a:lnSpc>
                <a:spcPct val="100000"/>
              </a:lnSpc>
              <a:spcBef>
                <a:spcPct val="0"/>
              </a:spcBef>
              <a:spcAft>
                <a:spcPts val="600"/>
              </a:spcAft>
              <a:buClrTx/>
              <a:buSzPct val="70000"/>
              <a:buFontTx/>
              <a:buNone/>
              <a:tabLst>
                <a:tab pos="347663" algn="l"/>
              </a:tabLst>
              <a:defRPr sz="1000"/>
            </a:lvl1pPr>
            <a:lvl2pPr>
              <a:defRPr sz="1000"/>
            </a:lvl2pPr>
            <a:lvl3pPr>
              <a:defRPr sz="1000"/>
            </a:lvl3pPr>
            <a:lvl4pPr>
              <a:defRPr sz="1000"/>
            </a:lvl4pPr>
            <a:lvl5pPr>
              <a:defRPr sz="1000"/>
            </a:lvl5pPr>
          </a:lstStyle>
          <a:p>
            <a:pPr marL="0" marR="0" lvl="0" indent="0" algn="l" defTabSz="914400" rtl="0" eaLnBrk="1" fontAlgn="base" latinLnBrk="0" hangingPunct="1">
              <a:lnSpc>
                <a:spcPct val="100000"/>
              </a:lnSpc>
              <a:spcBef>
                <a:spcPct val="0"/>
              </a:spcBef>
              <a:spcAft>
                <a:spcPts val="600"/>
              </a:spcAft>
              <a:buClrTx/>
              <a:buSzPct val="70000"/>
              <a:buFontTx/>
              <a:buNone/>
              <a:tabLst>
                <a:tab pos="347663" algn="l"/>
              </a:tabLst>
              <a:defRPr/>
            </a:pPr>
            <a:r>
              <a:rPr lang="en-US" dirty="0" smtClean="0"/>
              <a:t>Section (optional)</a:t>
            </a:r>
          </a:p>
          <a:p>
            <a:pPr lvl="0"/>
            <a:endParaRPr lang="en-US" dirty="0"/>
          </a:p>
        </p:txBody>
      </p:sp>
      <p:sp>
        <p:nvSpPr>
          <p:cNvPr id="8" name="Picture Placeholder 5"/>
          <p:cNvSpPr>
            <a:spLocks noGrp="1"/>
          </p:cNvSpPr>
          <p:nvPr>
            <p:ph type="pic" sz="quarter" idx="13"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1157600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_Full table">
    <p:spTree>
      <p:nvGrpSpPr>
        <p:cNvPr id="1" name=""/>
        <p:cNvGrpSpPr/>
        <p:nvPr/>
      </p:nvGrpSpPr>
      <p:grpSpPr>
        <a:xfrm>
          <a:off x="0" y="0"/>
          <a:ext cx="0" cy="0"/>
          <a:chOff x="0" y="0"/>
          <a:chExt cx="0" cy="0"/>
        </a:xfrm>
      </p:grpSpPr>
      <p:sp>
        <p:nvSpPr>
          <p:cNvPr id="8" name="Content Placeholder 10"/>
          <p:cNvSpPr>
            <a:spLocks noGrp="1"/>
          </p:cNvSpPr>
          <p:nvPr>
            <p:ph sz="quarter" idx="12" hasCustomPrompt="1"/>
          </p:nvPr>
        </p:nvSpPr>
        <p:spPr>
          <a:xfrm>
            <a:off x="431800" y="1074737"/>
            <a:ext cx="8331199" cy="389996"/>
          </a:xfrm>
          <a:prstGeom prst="rect">
            <a:avLst/>
          </a:prstGeom>
        </p:spPr>
        <p:txBody>
          <a:bodyPr vert="horz" lIns="0" tIns="0" rIns="0" bIns="0"/>
          <a:lstStyle>
            <a:lvl1pPr marL="0" indent="0">
              <a:defRPr b="1"/>
            </a:lvl1pPr>
            <a:lvl2pPr marL="169863" indent="-169863">
              <a:defRPr sz="2200"/>
            </a:lvl2pPr>
            <a:lvl3pPr marL="457200" indent="-169863">
              <a:defRPr sz="2200">
                <a:solidFill>
                  <a:schemeClr val="tx1"/>
                </a:solidFill>
              </a:defRPr>
            </a:lvl3pPr>
            <a:lvl4pPr marL="685800" indent="-169863">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Table Title</a:t>
            </a:r>
            <a:endParaRPr lang="en-US" dirty="0"/>
          </a:p>
        </p:txBody>
      </p:sp>
      <p:sp>
        <p:nvSpPr>
          <p:cNvPr id="4" name="Table Placeholder 3"/>
          <p:cNvSpPr>
            <a:spLocks noGrp="1"/>
          </p:cNvSpPr>
          <p:nvPr>
            <p:ph type="tbl" sz="quarter" idx="13"/>
          </p:nvPr>
        </p:nvSpPr>
        <p:spPr>
          <a:xfrm>
            <a:off x="419100" y="1511300"/>
            <a:ext cx="8343900" cy="4572000"/>
          </a:xfrm>
          <a:prstGeom prst="rect">
            <a:avLst/>
          </a:prstGeom>
        </p:spPr>
        <p:txBody>
          <a:bodyPr vert="horz"/>
          <a:lstStyle/>
          <a:p>
            <a:r>
              <a:rPr lang="en-US" dirty="0" smtClean="0"/>
              <a:t>Click icon to add table</a:t>
            </a:r>
            <a:endParaRPr lang="en-US" dirty="0"/>
          </a:p>
        </p:txBody>
      </p:sp>
      <p:sp>
        <p:nvSpPr>
          <p:cNvPr id="5"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6"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7" name="Picture Placeholder 5"/>
          <p:cNvSpPr>
            <a:spLocks noGrp="1"/>
          </p:cNvSpPr>
          <p:nvPr>
            <p:ph type="pic" sz="quarter" idx="14"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21483988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2_Table and Text">
    <p:spTree>
      <p:nvGrpSpPr>
        <p:cNvPr id="1" name=""/>
        <p:cNvGrpSpPr/>
        <p:nvPr/>
      </p:nvGrpSpPr>
      <p:grpSpPr>
        <a:xfrm>
          <a:off x="0" y="0"/>
          <a:ext cx="0" cy="0"/>
          <a:chOff x="0" y="0"/>
          <a:chExt cx="0" cy="0"/>
        </a:xfrm>
      </p:grpSpPr>
      <p:sp>
        <p:nvSpPr>
          <p:cNvPr id="8" name="Content Placeholder 10"/>
          <p:cNvSpPr>
            <a:spLocks noGrp="1"/>
          </p:cNvSpPr>
          <p:nvPr>
            <p:ph sz="quarter" idx="12" hasCustomPrompt="1"/>
          </p:nvPr>
        </p:nvSpPr>
        <p:spPr>
          <a:xfrm>
            <a:off x="431801" y="1074737"/>
            <a:ext cx="5105400" cy="389996"/>
          </a:xfrm>
          <a:prstGeom prst="rect">
            <a:avLst/>
          </a:prstGeom>
        </p:spPr>
        <p:txBody>
          <a:bodyPr vert="horz" lIns="0" tIns="0" rIns="0" bIns="0"/>
          <a:lstStyle>
            <a:lvl1pPr marL="0" indent="0">
              <a:defRPr b="1"/>
            </a:lvl1pPr>
            <a:lvl2pPr marL="169863" indent="-169863">
              <a:defRPr sz="2200"/>
            </a:lvl2pPr>
            <a:lvl3pPr marL="457200" indent="-169863">
              <a:defRPr sz="2200">
                <a:solidFill>
                  <a:schemeClr val="tx1"/>
                </a:solidFill>
              </a:defRPr>
            </a:lvl3pPr>
            <a:lvl4pPr marL="685800" indent="-169863">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Table Title</a:t>
            </a:r>
            <a:endParaRPr lang="en-US" dirty="0"/>
          </a:p>
        </p:txBody>
      </p:sp>
      <p:sp>
        <p:nvSpPr>
          <p:cNvPr id="7" name="Content Placeholder 10"/>
          <p:cNvSpPr>
            <a:spLocks noGrp="1"/>
          </p:cNvSpPr>
          <p:nvPr>
            <p:ph sz="quarter" idx="10"/>
          </p:nvPr>
        </p:nvSpPr>
        <p:spPr>
          <a:xfrm>
            <a:off x="5753100" y="1074737"/>
            <a:ext cx="3009900"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able Placeholder 3"/>
          <p:cNvSpPr>
            <a:spLocks noGrp="1"/>
          </p:cNvSpPr>
          <p:nvPr>
            <p:ph type="tbl" sz="quarter" idx="13"/>
          </p:nvPr>
        </p:nvSpPr>
        <p:spPr>
          <a:xfrm>
            <a:off x="419100" y="1511300"/>
            <a:ext cx="5143500" cy="4572000"/>
          </a:xfrm>
          <a:prstGeom prst="rect">
            <a:avLst/>
          </a:prstGeom>
        </p:spPr>
        <p:txBody>
          <a:bodyPr vert="horz"/>
          <a:lstStyle/>
          <a:p>
            <a:r>
              <a:rPr lang="en-US" dirty="0" smtClean="0"/>
              <a:t>Click icon to add table</a:t>
            </a:r>
            <a:endParaRPr lang="en-US" dirty="0"/>
          </a:p>
        </p:txBody>
      </p:sp>
      <p:sp>
        <p:nvSpPr>
          <p:cNvPr id="9"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10"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11" name="Picture Placeholder 5"/>
          <p:cNvSpPr>
            <a:spLocks noGrp="1"/>
          </p:cNvSpPr>
          <p:nvPr>
            <p:ph type="pic" sz="quarter" idx="14"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2778574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2_Grid for Mac">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419099" y="1074737"/>
            <a:ext cx="8335963" cy="5023294"/>
          </a:xfrm>
          <a:prstGeom prst="rect">
            <a:avLst/>
          </a:prstGeom>
        </p:spPr>
        <p:txBody>
          <a:bodyPr vert="horz" lIns="0" tIns="0" rIns="0" bIns="0"/>
          <a:lstStyle>
            <a:lvl1pPr marL="0" indent="0">
              <a:defRPr/>
            </a:lvl1pPr>
            <a:lvl2pPr marL="171450" indent="-171450">
              <a:buSzPct val="80000"/>
              <a:defRPr sz="2200"/>
            </a:lvl2pPr>
            <a:lvl3pPr marL="457200" indent="-169863">
              <a:defRPr sz="20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Rectangle 10"/>
          <p:cNvSpPr>
            <a:spLocks noGrp="1" noChangeArrowheads="1"/>
          </p:cNvSpPr>
          <p:nvPr>
            <p:ph type="title"/>
          </p:nvPr>
        </p:nvSpPr>
        <p:spPr bwMode="auto">
          <a:xfrm>
            <a:off x="422275" y="241520"/>
            <a:ext cx="7235825"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3"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grpSp>
        <p:nvGrpSpPr>
          <p:cNvPr id="4" name="Group 3"/>
          <p:cNvGrpSpPr/>
          <p:nvPr userDrawn="1"/>
        </p:nvGrpSpPr>
        <p:grpSpPr>
          <a:xfrm>
            <a:off x="417377" y="1138626"/>
            <a:ext cx="8307524" cy="4962935"/>
            <a:chOff x="379277" y="1138626"/>
            <a:chExt cx="8307524" cy="4962935"/>
          </a:xfrm>
        </p:grpSpPr>
        <p:grpSp>
          <p:nvGrpSpPr>
            <p:cNvPr id="90" name="Group 89"/>
            <p:cNvGrpSpPr/>
            <p:nvPr userDrawn="1"/>
          </p:nvGrpSpPr>
          <p:grpSpPr>
            <a:xfrm>
              <a:off x="6781800" y="1145510"/>
              <a:ext cx="878023" cy="4956050"/>
              <a:chOff x="415924" y="1143000"/>
              <a:chExt cx="841375" cy="4956050"/>
            </a:xfrm>
          </p:grpSpPr>
          <p:sp>
            <p:nvSpPr>
              <p:cNvPr id="91" name="Rectangle 90"/>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92" name="Rectangle 91"/>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93" name="Rectangle 92"/>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94" name="Rectangle 93"/>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95" name="Rectangle 94"/>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02" name="Group 101"/>
            <p:cNvGrpSpPr/>
            <p:nvPr userDrawn="1"/>
          </p:nvGrpSpPr>
          <p:grpSpPr>
            <a:xfrm>
              <a:off x="7848600" y="1145510"/>
              <a:ext cx="838201" cy="4956050"/>
              <a:chOff x="415924" y="1143000"/>
              <a:chExt cx="803215" cy="4956050"/>
            </a:xfrm>
          </p:grpSpPr>
          <p:sp>
            <p:nvSpPr>
              <p:cNvPr id="103" name="Rectangle 102"/>
              <p:cNvSpPr/>
              <p:nvPr userDrawn="1"/>
            </p:nvSpPr>
            <p:spPr bwMode="auto">
              <a:xfrm>
                <a:off x="415925" y="2171701"/>
                <a:ext cx="803214"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04" name="Rectangle 103"/>
              <p:cNvSpPr/>
              <p:nvPr userDrawn="1"/>
            </p:nvSpPr>
            <p:spPr bwMode="auto">
              <a:xfrm>
                <a:off x="415925" y="1143000"/>
                <a:ext cx="803214"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05" name="Rectangle 104"/>
              <p:cNvSpPr/>
              <p:nvPr userDrawn="1"/>
            </p:nvSpPr>
            <p:spPr bwMode="auto">
              <a:xfrm>
                <a:off x="415924" y="3200402"/>
                <a:ext cx="80321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06" name="Rectangle 105"/>
              <p:cNvSpPr/>
              <p:nvPr userDrawn="1"/>
            </p:nvSpPr>
            <p:spPr bwMode="auto">
              <a:xfrm>
                <a:off x="415925" y="4229103"/>
                <a:ext cx="803214"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07" name="Rectangle 106"/>
              <p:cNvSpPr/>
              <p:nvPr userDrawn="1"/>
            </p:nvSpPr>
            <p:spPr bwMode="auto">
              <a:xfrm>
                <a:off x="415924" y="5257802"/>
                <a:ext cx="80321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08" name="Group 107"/>
            <p:cNvGrpSpPr/>
            <p:nvPr userDrawn="1"/>
          </p:nvGrpSpPr>
          <p:grpSpPr>
            <a:xfrm>
              <a:off x="5713277" y="1139950"/>
              <a:ext cx="878023" cy="4956050"/>
              <a:chOff x="415924" y="1143000"/>
              <a:chExt cx="841375" cy="4956050"/>
            </a:xfrm>
          </p:grpSpPr>
          <p:sp>
            <p:nvSpPr>
              <p:cNvPr id="109" name="Rectangle 108"/>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0" name="Rectangle 109"/>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1" name="Rectangle 110"/>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2" name="Rectangle 111"/>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3" name="Rectangle 112"/>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14" name="Group 113"/>
            <p:cNvGrpSpPr/>
            <p:nvPr userDrawn="1"/>
          </p:nvGrpSpPr>
          <p:grpSpPr>
            <a:xfrm>
              <a:off x="4648200" y="1138626"/>
              <a:ext cx="878023" cy="4956050"/>
              <a:chOff x="415924" y="1143000"/>
              <a:chExt cx="841375" cy="4956050"/>
            </a:xfrm>
          </p:grpSpPr>
          <p:sp>
            <p:nvSpPr>
              <p:cNvPr id="115" name="Rectangle 114"/>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6" name="Rectangle 115"/>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7" name="Rectangle 116"/>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8" name="Rectangle 117"/>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9" name="Rectangle 118"/>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20" name="Group 119"/>
            <p:cNvGrpSpPr/>
            <p:nvPr userDrawn="1"/>
          </p:nvGrpSpPr>
          <p:grpSpPr>
            <a:xfrm>
              <a:off x="3581400" y="1138626"/>
              <a:ext cx="878023" cy="4956050"/>
              <a:chOff x="415924" y="1143000"/>
              <a:chExt cx="841375" cy="4956050"/>
            </a:xfrm>
          </p:grpSpPr>
          <p:sp>
            <p:nvSpPr>
              <p:cNvPr id="121" name="Rectangle 120"/>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2" name="Rectangle 121"/>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3" name="Rectangle 122"/>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4" name="Rectangle 123"/>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5" name="Rectangle 124"/>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26" name="Group 125"/>
            <p:cNvGrpSpPr/>
            <p:nvPr userDrawn="1"/>
          </p:nvGrpSpPr>
          <p:grpSpPr>
            <a:xfrm>
              <a:off x="2512877" y="1139950"/>
              <a:ext cx="878023" cy="4956050"/>
              <a:chOff x="415924" y="1143000"/>
              <a:chExt cx="841375" cy="4956050"/>
            </a:xfrm>
          </p:grpSpPr>
          <p:sp>
            <p:nvSpPr>
              <p:cNvPr id="127" name="Rectangle 126"/>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8" name="Rectangle 127"/>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9" name="Rectangle 128"/>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0" name="Rectangle 129"/>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1" name="Rectangle 130"/>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32" name="Group 131"/>
            <p:cNvGrpSpPr/>
            <p:nvPr userDrawn="1"/>
          </p:nvGrpSpPr>
          <p:grpSpPr>
            <a:xfrm>
              <a:off x="1444354" y="1141274"/>
              <a:ext cx="878023" cy="4956050"/>
              <a:chOff x="415924" y="1143000"/>
              <a:chExt cx="841375" cy="4956050"/>
            </a:xfrm>
          </p:grpSpPr>
          <p:sp>
            <p:nvSpPr>
              <p:cNvPr id="133" name="Rectangle 132"/>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4" name="Rectangle 133"/>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5" name="Rectangle 134"/>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6" name="Rectangle 135"/>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7" name="Rectangle 136"/>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38" name="Group 137"/>
            <p:cNvGrpSpPr/>
            <p:nvPr userDrawn="1"/>
          </p:nvGrpSpPr>
          <p:grpSpPr>
            <a:xfrm>
              <a:off x="379277" y="1145511"/>
              <a:ext cx="878023" cy="4956050"/>
              <a:chOff x="415924" y="1143000"/>
              <a:chExt cx="841375" cy="4956050"/>
            </a:xfrm>
          </p:grpSpPr>
          <p:sp>
            <p:nvSpPr>
              <p:cNvPr id="139" name="Rectangle 138"/>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40" name="Rectangle 139"/>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41" name="Rectangle 140"/>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42" name="Rectangle 141"/>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43" name="Rectangle 142"/>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sp>
        <p:nvSpPr>
          <p:cNvPr id="55" name="Picture Placeholder 5"/>
          <p:cNvSpPr>
            <a:spLocks noGrp="1"/>
          </p:cNvSpPr>
          <p:nvPr>
            <p:ph type="pic" sz="quarter" idx="12"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3006103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9_Title and Content Full">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11" name="Content Placeholder 10"/>
          <p:cNvSpPr>
            <a:spLocks noGrp="1"/>
          </p:cNvSpPr>
          <p:nvPr>
            <p:ph sz="quarter" idx="10"/>
          </p:nvPr>
        </p:nvSpPr>
        <p:spPr>
          <a:xfrm>
            <a:off x="420624" y="1078992"/>
            <a:ext cx="8335963" cy="5023294"/>
          </a:xfrm>
          <a:prstGeom prst="rect">
            <a:avLst/>
          </a:prstGeom>
        </p:spPr>
        <p:txBody>
          <a:bodyPr vert="horz" lIns="0" tIns="0" rIns="0" bIns="0"/>
          <a:lstStyle>
            <a:lvl1pPr marL="0" indent="0">
              <a:defRPr/>
            </a:lvl1pPr>
            <a:lvl2pPr marL="171450" indent="-171450">
              <a:buSzPct val="80000"/>
              <a:defRPr sz="2200"/>
            </a:lvl2pPr>
            <a:lvl3pPr marL="457200" indent="-169863">
              <a:defRPr sz="20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 name="Rectangle 10"/>
          <p:cNvSpPr>
            <a:spLocks noGrp="1" noChangeArrowheads="1"/>
          </p:cNvSpPr>
          <p:nvPr>
            <p:ph type="title"/>
          </p:nvPr>
        </p:nvSpPr>
        <p:spPr bwMode="auto">
          <a:xfrm>
            <a:off x="420624" y="237744"/>
            <a:ext cx="7235825"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dirty="0" smtClean="0"/>
              <a:t>Click to edit Master title style</a:t>
            </a:r>
          </a:p>
        </p:txBody>
      </p:sp>
    </p:spTree>
    <p:extLst>
      <p:ext uri="{BB962C8B-B14F-4D97-AF65-F5344CB8AC3E}">
        <p14:creationId xmlns:p14="http://schemas.microsoft.com/office/powerpoint/2010/main" val="30287800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userDrawn="1">
  <p:cSld name="8_Title Slide">
    <p:spTree>
      <p:nvGrpSpPr>
        <p:cNvPr id="1" name=""/>
        <p:cNvGrpSpPr/>
        <p:nvPr/>
      </p:nvGrpSpPr>
      <p:grpSpPr>
        <a:xfrm>
          <a:off x="0" y="0"/>
          <a:ext cx="0" cy="0"/>
          <a:chOff x="0" y="0"/>
          <a:chExt cx="0" cy="0"/>
        </a:xfrm>
      </p:grpSpPr>
      <p:pic>
        <p:nvPicPr>
          <p:cNvPr id="13" name="Picture 12" descr="SEI_Building_flag.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5726674" y="0"/>
            <a:ext cx="3408518" cy="6335775"/>
          </a:xfrm>
          <a:prstGeom prst="rect">
            <a:avLst/>
          </a:prstGeom>
        </p:spPr>
      </p:pic>
      <p:sp>
        <p:nvSpPr>
          <p:cNvPr id="15" name="Rectangle 14"/>
          <p:cNvSpPr/>
          <p:nvPr userDrawn="1"/>
        </p:nvSpPr>
        <p:spPr bwMode="auto">
          <a:xfrm>
            <a:off x="2" y="-17418"/>
            <a:ext cx="57530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ea typeface="ＭＳ Ｐゴシック" pitchFamily="1" charset="-128"/>
            </a:endParaRPr>
          </a:p>
        </p:txBody>
      </p:sp>
      <p:sp>
        <p:nvSpPr>
          <p:cNvPr id="17"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1" name="Rectangle 25"/>
          <p:cNvSpPr>
            <a:spLocks noChangeArrowheads="1"/>
          </p:cNvSpPr>
          <p:nvPr userDrawn="1"/>
        </p:nvSpPr>
        <p:spPr bwMode="white">
          <a:xfrm>
            <a:off x="6004376"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a:t>
            </a:r>
            <a:r>
              <a:rPr lang="en-US" sz="900" dirty="0" smtClean="0">
                <a:solidFill>
                  <a:prstClr val="white"/>
                </a:solidFill>
                <a:ea typeface="ＭＳ Ｐゴシック" pitchFamily="1" charset="-128"/>
              </a:rPr>
              <a:t>2015 </a:t>
            </a:r>
            <a:r>
              <a:rPr lang="en-US" sz="900" dirty="0">
                <a:solidFill>
                  <a:prstClr val="white"/>
                </a:solidFill>
                <a:ea typeface="ＭＳ Ｐゴシック" pitchFamily="1" charset="-128"/>
              </a:rPr>
              <a:t>Carnegie Mellon University</a:t>
            </a:r>
          </a:p>
        </p:txBody>
      </p:sp>
      <p:sp>
        <p:nvSpPr>
          <p:cNvPr id="14" name="Rectangle 12"/>
          <p:cNvSpPr>
            <a:spLocks noGrp="1" noChangeArrowheads="1"/>
          </p:cNvSpPr>
          <p:nvPr>
            <p:ph type="ctrTitle" hasCustomPrompt="1"/>
          </p:nvPr>
        </p:nvSpPr>
        <p:spPr bwMode="white">
          <a:xfrm>
            <a:off x="419099" y="3143778"/>
            <a:ext cx="5156201" cy="984885"/>
          </a:xfrm>
          <a:prstGeom prst="rect">
            <a:avLst/>
          </a:prstGeom>
        </p:spPr>
        <p:txBody>
          <a:bodyPr lIns="0" tIns="0" rIns="0" bIns="0" anchor="b" anchorCtr="0"/>
          <a:lstStyle>
            <a:lvl1pPr>
              <a:lnSpc>
                <a:spcPct val="100000"/>
              </a:lnSpc>
              <a:defRPr sz="3200" b="1" i="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16" name="Rectangle 13"/>
          <p:cNvSpPr>
            <a:spLocks noGrp="1" noChangeArrowheads="1"/>
          </p:cNvSpPr>
          <p:nvPr>
            <p:ph type="subTitle" idx="1" hasCustomPrompt="1"/>
          </p:nvPr>
        </p:nvSpPr>
        <p:spPr bwMode="white">
          <a:xfrm>
            <a:off x="419100" y="4180948"/>
            <a:ext cx="5156200" cy="721251"/>
          </a:xfrm>
          <a:prstGeom prst="rect">
            <a:avLst/>
          </a:prstGeom>
        </p:spPr>
        <p:txBody>
          <a:bodyPr lIns="0" tIns="0" rIns="0" bIns="0"/>
          <a:lstStyle>
            <a:lvl1pPr>
              <a:spcBef>
                <a:spcPts val="600"/>
              </a:spcBef>
              <a:spcAft>
                <a:spcPct val="0"/>
              </a:spcAft>
              <a:defRPr sz="2000" baseline="0">
                <a:solidFill>
                  <a:srgbClr val="FFFFFF"/>
                </a:solidFill>
              </a:defRPr>
            </a:lvl1pPr>
          </a:lstStyle>
          <a:p>
            <a:r>
              <a:rPr lang="en-US" dirty="0" smtClean="0"/>
              <a:t>Name</a:t>
            </a:r>
          </a:p>
          <a:p>
            <a:r>
              <a:rPr lang="en-US" dirty="0" smtClean="0"/>
              <a:t>00/00/0000</a:t>
            </a:r>
            <a:endParaRPr lang="en-US" dirty="0"/>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1440" y="6419088"/>
            <a:ext cx="5239512" cy="354112"/>
          </a:xfrm>
          <a:prstGeom prst="rect">
            <a:avLst/>
          </a:prstGeom>
        </p:spPr>
      </p:pic>
    </p:spTree>
    <p:extLst>
      <p:ext uri="{BB962C8B-B14F-4D97-AF65-F5344CB8AC3E}">
        <p14:creationId xmlns:p14="http://schemas.microsoft.com/office/powerpoint/2010/main" val="694503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orient="horz" pos="3984">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userDrawn="1">
  <p:cSld name="4_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010554" y="-17418"/>
            <a:ext cx="4133446" cy="6358679"/>
          </a:xfrm>
          <a:prstGeom prst="rect">
            <a:avLst/>
          </a:prstGeom>
        </p:spPr>
      </p:pic>
      <p:sp>
        <p:nvSpPr>
          <p:cNvPr id="15" name="Rectangle 14"/>
          <p:cNvSpPr/>
          <p:nvPr userDrawn="1"/>
        </p:nvSpPr>
        <p:spPr bwMode="auto">
          <a:xfrm>
            <a:off x="2" y="-17418"/>
            <a:ext cx="57530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7"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1" name="Rectangle 25"/>
          <p:cNvSpPr>
            <a:spLocks noChangeArrowheads="1"/>
          </p:cNvSpPr>
          <p:nvPr userDrawn="1"/>
        </p:nvSpPr>
        <p:spPr bwMode="white">
          <a:xfrm>
            <a:off x="6821424" y="6400800"/>
            <a:ext cx="2726265" cy="212873"/>
          </a:xfrm>
          <a:prstGeom prst="rect">
            <a:avLst/>
          </a:prstGeom>
          <a:noFill/>
          <a:ln w="9525">
            <a:noFill/>
            <a:miter lim="800000"/>
            <a:headEnd/>
            <a:tailEnd/>
          </a:ln>
          <a:effectLst/>
        </p:spPr>
        <p:txBody>
          <a:bodyPr wrap="square" lIns="0" tIns="0" rIns="0" bIns="45714">
            <a:spAutoFit/>
          </a:bodyPr>
          <a:lstStyle/>
          <a:p>
            <a:pPr algn="l" eaLnBrk="0" fontAlgn="base" hangingPunct="0">
              <a:lnSpc>
                <a:spcPts val="1300"/>
              </a:lnSpc>
              <a:spcBef>
                <a:spcPct val="0"/>
              </a:spcBef>
              <a:spcAft>
                <a:spcPct val="0"/>
              </a:spcAft>
            </a:pPr>
            <a:r>
              <a:rPr lang="en-US" sz="900" dirty="0">
                <a:solidFill>
                  <a:prstClr val="white"/>
                </a:solidFill>
                <a:ea typeface="ＭＳ Ｐゴシック" pitchFamily="1" charset="-128"/>
              </a:rPr>
              <a:t>© </a:t>
            </a:r>
            <a:r>
              <a:rPr lang="en-US" sz="900" dirty="0" smtClean="0">
                <a:solidFill>
                  <a:prstClr val="white"/>
                </a:solidFill>
                <a:ea typeface="ＭＳ Ｐゴシック" pitchFamily="1" charset="-128"/>
              </a:rPr>
              <a:t>2016 </a:t>
            </a:r>
            <a:r>
              <a:rPr lang="en-US" sz="900" dirty="0">
                <a:solidFill>
                  <a:prstClr val="white"/>
                </a:solidFill>
                <a:ea typeface="ＭＳ Ｐゴシック" pitchFamily="1" charset="-128"/>
              </a:rPr>
              <a:t>Carnegie Mellon University</a:t>
            </a:r>
          </a:p>
        </p:txBody>
      </p:sp>
      <p:sp>
        <p:nvSpPr>
          <p:cNvPr id="14" name="Rectangle 12"/>
          <p:cNvSpPr>
            <a:spLocks noGrp="1" noChangeArrowheads="1"/>
          </p:cNvSpPr>
          <p:nvPr>
            <p:ph type="ctrTitle" hasCustomPrompt="1"/>
          </p:nvPr>
        </p:nvSpPr>
        <p:spPr bwMode="white">
          <a:xfrm>
            <a:off x="419099" y="3143778"/>
            <a:ext cx="5156201" cy="984885"/>
          </a:xfrm>
          <a:prstGeom prst="rect">
            <a:avLst/>
          </a:prstGeom>
        </p:spPr>
        <p:txBody>
          <a:bodyPr lIns="0" tIns="0" rIns="0" bIns="0" anchor="b" anchorCtr="0"/>
          <a:lstStyle>
            <a:lvl1pPr>
              <a:lnSpc>
                <a:spcPct val="100000"/>
              </a:lnSpc>
              <a:defRPr sz="3200" b="1" i="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16" name="Rectangle 13"/>
          <p:cNvSpPr>
            <a:spLocks noGrp="1" noChangeArrowheads="1"/>
          </p:cNvSpPr>
          <p:nvPr>
            <p:ph type="subTitle" idx="1" hasCustomPrompt="1"/>
          </p:nvPr>
        </p:nvSpPr>
        <p:spPr bwMode="white">
          <a:xfrm>
            <a:off x="419100" y="4180948"/>
            <a:ext cx="5156200" cy="721251"/>
          </a:xfrm>
          <a:prstGeom prst="rect">
            <a:avLst/>
          </a:prstGeom>
        </p:spPr>
        <p:txBody>
          <a:bodyPr lIns="0" tIns="0" rIns="0" bIns="0"/>
          <a:lstStyle>
            <a:lvl1pPr>
              <a:spcBef>
                <a:spcPts val="600"/>
              </a:spcBef>
              <a:spcAft>
                <a:spcPct val="0"/>
              </a:spcAft>
              <a:defRPr sz="2000" baseline="0">
                <a:solidFill>
                  <a:srgbClr val="FFFFFF"/>
                </a:solidFill>
              </a:defRPr>
            </a:lvl1pPr>
          </a:lstStyle>
          <a:p>
            <a:r>
              <a:rPr lang="en-US" dirty="0" smtClean="0"/>
              <a:t>Name</a:t>
            </a:r>
          </a:p>
          <a:p>
            <a:r>
              <a:rPr lang="en-US" dirty="0" smtClean="0"/>
              <a:t>00/00/0000</a:t>
            </a:r>
            <a:endParaRPr lang="en-US" dirty="0"/>
          </a:p>
        </p:txBody>
      </p:sp>
      <p:pic>
        <p:nvPicPr>
          <p:cNvPr id="10" name="Picture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419088"/>
            <a:ext cx="5239512" cy="354112"/>
          </a:xfrm>
          <a:prstGeom prst="rect">
            <a:avLst/>
          </a:prstGeom>
        </p:spPr>
      </p:pic>
    </p:spTree>
    <p:extLst>
      <p:ext uri="{BB962C8B-B14F-4D97-AF65-F5344CB8AC3E}">
        <p14:creationId xmlns:p14="http://schemas.microsoft.com/office/powerpoint/2010/main" val="1027853689"/>
      </p:ext>
    </p:extLst>
  </p:cSld>
  <p:clrMapOvr>
    <a:masterClrMapping/>
  </p:clrMapOvr>
  <p:transition/>
  <p:timing>
    <p:tnLst>
      <p:par>
        <p:cTn id="1" dur="indefinite" restart="never" nodeType="tmRoot"/>
      </p:par>
    </p:tnLst>
  </p:timing>
  <p:extLst mod="1">
    <p:ext uri="{DCECCB84-F9BA-43D5-87BE-67443E8EF086}">
      <p15:sldGuideLst xmlns:p15="http://schemas.microsoft.com/office/powerpoint/2012/main">
        <p15:guide id="1" orient="horz" pos="398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2684166"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2"/>
          <p:cNvSpPr>
            <a:spLocks noGrp="1"/>
          </p:cNvSpPr>
          <p:nvPr>
            <p:ph sz="half" idx="13"/>
          </p:nvPr>
        </p:nvSpPr>
        <p:spPr>
          <a:xfrm>
            <a:off x="3238500" y="1076898"/>
            <a:ext cx="26669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Content Placeholder 2"/>
          <p:cNvSpPr>
            <a:spLocks noGrp="1"/>
          </p:cNvSpPr>
          <p:nvPr>
            <p:ph sz="half" idx="14"/>
          </p:nvPr>
        </p:nvSpPr>
        <p:spPr>
          <a:xfrm>
            <a:off x="6057900" y="1076898"/>
            <a:ext cx="26670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0"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11"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209653197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1960266"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Content Placeholder 2"/>
          <p:cNvSpPr>
            <a:spLocks noGrp="1"/>
          </p:cNvSpPr>
          <p:nvPr>
            <p:ph sz="half" idx="13"/>
          </p:nvPr>
        </p:nvSpPr>
        <p:spPr>
          <a:xfrm>
            <a:off x="2514600" y="1076898"/>
            <a:ext cx="19812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2" name="Content Placeholder 2"/>
          <p:cNvSpPr>
            <a:spLocks noGrp="1"/>
          </p:cNvSpPr>
          <p:nvPr>
            <p:ph sz="half" idx="14"/>
          </p:nvPr>
        </p:nvSpPr>
        <p:spPr>
          <a:xfrm>
            <a:off x="4648200" y="1076898"/>
            <a:ext cx="19812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Content Placeholder 2"/>
          <p:cNvSpPr>
            <a:spLocks noGrp="1"/>
          </p:cNvSpPr>
          <p:nvPr>
            <p:ph sz="half" idx="15"/>
          </p:nvPr>
        </p:nvSpPr>
        <p:spPr>
          <a:xfrm>
            <a:off x="6781800" y="1084704"/>
            <a:ext cx="1943100" cy="501129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10"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74798164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2" y="-17418"/>
            <a:ext cx="9143997" cy="635508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latin typeface="Arial" charset="0"/>
              <a:ea typeface="ＭＳ Ｐゴシック" pitchFamily="1" charset="-128"/>
            </a:endParaRPr>
          </a:p>
        </p:txBody>
      </p:sp>
      <p:sp>
        <p:nvSpPr>
          <p:cNvPr id="12" name="Title 1"/>
          <p:cNvSpPr>
            <a:spLocks noGrp="1"/>
          </p:cNvSpPr>
          <p:nvPr>
            <p:ph type="title" hasCustomPrompt="1"/>
          </p:nvPr>
        </p:nvSpPr>
        <p:spPr bwMode="white">
          <a:xfrm>
            <a:off x="396875" y="2791271"/>
            <a:ext cx="51276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bwMode="white">
          <a:xfrm>
            <a:off x="396875" y="3109372"/>
            <a:ext cx="5127626"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sp>
        <p:nvSpPr>
          <p:cNvPr id="5" name="Rectangle 4"/>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676" y="6428712"/>
            <a:ext cx="5105400" cy="345048"/>
          </a:xfrm>
          <a:prstGeom prst="rect">
            <a:avLst/>
          </a:prstGeom>
        </p:spPr>
      </p:pic>
      <p:sp>
        <p:nvSpPr>
          <p:cNvPr id="7" name="Rectangle 6"/>
          <p:cNvSpPr/>
          <p:nvPr userDrawn="1"/>
        </p:nvSpPr>
        <p:spPr>
          <a:xfrm>
            <a:off x="6059156" y="6392818"/>
            <a:ext cx="3084844" cy="4651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Rectangle 25"/>
          <p:cNvSpPr>
            <a:spLocks noChangeArrowheads="1"/>
          </p:cNvSpPr>
          <p:nvPr userDrawn="1"/>
        </p:nvSpPr>
        <p:spPr bwMode="white">
          <a:xfrm>
            <a:off x="6788759" y="6473124"/>
            <a:ext cx="1936141" cy="212873"/>
          </a:xfrm>
          <a:prstGeom prst="rect">
            <a:avLst/>
          </a:prstGeom>
          <a:noFill/>
          <a:ln w="9525">
            <a:noFill/>
            <a:miter lim="800000"/>
            <a:headEnd/>
            <a:tailEnd/>
          </a:ln>
          <a:effectLst/>
        </p:spPr>
        <p:txBody>
          <a:bodyPr wrap="square" lIns="0" tIns="0" rIns="0" bIns="45714">
            <a:spAutoFit/>
          </a:bodyPr>
          <a:lstStyle/>
          <a:p>
            <a:pPr eaLnBrk="0" hangingPunct="0">
              <a:lnSpc>
                <a:spcPts val="1300"/>
              </a:lnSpc>
              <a:spcBef>
                <a:spcPct val="0"/>
              </a:spcBef>
            </a:pPr>
            <a:r>
              <a:rPr lang="en-US" sz="800" b="1" dirty="0">
                <a:solidFill>
                  <a:prstClr val="white"/>
                </a:solidFill>
                <a:latin typeface="Arial" panose="020B0604020202020204" pitchFamily="34" charset="0"/>
                <a:cs typeface="Arial" panose="020B0604020202020204" pitchFamily="34" charset="0"/>
              </a:rPr>
              <a:t>© </a:t>
            </a:r>
            <a:r>
              <a:rPr lang="en-US" sz="800" b="1" dirty="0" smtClean="0">
                <a:solidFill>
                  <a:prstClr val="white"/>
                </a:solidFill>
                <a:latin typeface="Arial" panose="020B0604020202020204" pitchFamily="34" charset="0"/>
                <a:cs typeface="Arial" panose="020B0604020202020204" pitchFamily="34" charset="0"/>
              </a:rPr>
              <a:t>2016 </a:t>
            </a:r>
            <a:r>
              <a:rPr lang="en-US" sz="800" b="1" dirty="0">
                <a:solidFill>
                  <a:prstClr val="white"/>
                </a:solidFill>
                <a:latin typeface="Arial" panose="020B0604020202020204" pitchFamily="34" charset="0"/>
                <a:cs typeface="Arial" panose="020B0604020202020204" pitchFamily="34" charset="0"/>
              </a:rPr>
              <a:t>Carnegie Mellon University</a:t>
            </a:r>
          </a:p>
        </p:txBody>
      </p:sp>
      <p:sp>
        <p:nvSpPr>
          <p:cNvPr id="9" name="TextBox 8"/>
          <p:cNvSpPr txBox="1"/>
          <p:nvPr userDrawn="1"/>
        </p:nvSpPr>
        <p:spPr>
          <a:xfrm>
            <a:off x="6788760" y="6653594"/>
            <a:ext cx="1936140" cy="92333"/>
          </a:xfrm>
          <a:prstGeom prst="rect">
            <a:avLst/>
          </a:prstGeom>
          <a:noFill/>
        </p:spPr>
        <p:txBody>
          <a:bodyPr wrap="square" lIns="0" tIns="0" rIns="0" bIns="0" rtlCol="0">
            <a:spAutoFit/>
          </a:bodyPr>
          <a:lstStyle/>
          <a:p>
            <a:r>
              <a:rPr lang="en-US" sz="600" dirty="0" smtClean="0">
                <a:solidFill>
                  <a:prstClr val="white"/>
                </a:solidFill>
                <a:latin typeface="Arial" charset="0"/>
                <a:ea typeface="ＭＳ Ｐゴシック" pitchFamily="1" charset="-128"/>
              </a:rPr>
              <a:t>[Insert Distribution Statement Here]</a:t>
            </a:r>
          </a:p>
        </p:txBody>
      </p:sp>
    </p:spTree>
    <p:extLst>
      <p:ext uri="{BB962C8B-B14F-4D97-AF65-F5344CB8AC3E}">
        <p14:creationId xmlns:p14="http://schemas.microsoft.com/office/powerpoint/2010/main" val="11094189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hoto">
    <p:bg>
      <p:bgPr>
        <a:solidFill>
          <a:schemeClr val="bg1"/>
        </a:solidFill>
        <a:effectLst/>
      </p:bgPr>
    </p:bg>
    <p:spTree>
      <p:nvGrpSpPr>
        <p:cNvPr id="1" name=""/>
        <p:cNvGrpSpPr/>
        <p:nvPr/>
      </p:nvGrpSpPr>
      <p:grpSpPr>
        <a:xfrm>
          <a:off x="0" y="0"/>
          <a:ext cx="0" cy="0"/>
          <a:chOff x="0" y="0"/>
          <a:chExt cx="0" cy="0"/>
        </a:xfrm>
      </p:grpSpPr>
      <p:pic>
        <p:nvPicPr>
          <p:cNvPr id="11" name="Picture 10" descr="section.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651502" y="0"/>
            <a:ext cx="3467009" cy="6336792"/>
          </a:xfrm>
          <a:prstGeom prst="rect">
            <a:avLst/>
          </a:prstGeom>
        </p:spPr>
      </p:pic>
      <p:sp>
        <p:nvSpPr>
          <p:cNvPr id="10" name="Rectangle 9"/>
          <p:cNvSpPr/>
          <p:nvPr userDrawn="1"/>
        </p:nvSpPr>
        <p:spPr bwMode="auto">
          <a:xfrm>
            <a:off x="2" y="-17418"/>
            <a:ext cx="6057898" cy="635508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latin typeface="Arial" charset="0"/>
              <a:ea typeface="ＭＳ Ｐゴシック" pitchFamily="1" charset="-128"/>
            </a:endParaRPr>
          </a:p>
        </p:txBody>
      </p:sp>
      <p:sp>
        <p:nvSpPr>
          <p:cNvPr id="12" name="Title 1"/>
          <p:cNvSpPr>
            <a:spLocks noGrp="1"/>
          </p:cNvSpPr>
          <p:nvPr>
            <p:ph type="title" hasCustomPrompt="1"/>
          </p:nvPr>
        </p:nvSpPr>
        <p:spPr bwMode="white">
          <a:xfrm>
            <a:off x="396875" y="2791271"/>
            <a:ext cx="51657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bwMode="white">
          <a:xfrm>
            <a:off x="396874" y="3109372"/>
            <a:ext cx="5148793"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sp>
        <p:nvSpPr>
          <p:cNvPr id="6" name="Rectangle 5"/>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7676" y="6428712"/>
            <a:ext cx="5105400" cy="345048"/>
          </a:xfrm>
          <a:prstGeom prst="rect">
            <a:avLst/>
          </a:prstGeom>
        </p:spPr>
      </p:pic>
      <p:sp>
        <p:nvSpPr>
          <p:cNvPr id="8" name="Rectangle 7"/>
          <p:cNvSpPr/>
          <p:nvPr userDrawn="1"/>
        </p:nvSpPr>
        <p:spPr>
          <a:xfrm>
            <a:off x="6059156" y="6392818"/>
            <a:ext cx="3084844" cy="4651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Rectangle 25"/>
          <p:cNvSpPr>
            <a:spLocks noChangeArrowheads="1"/>
          </p:cNvSpPr>
          <p:nvPr userDrawn="1"/>
        </p:nvSpPr>
        <p:spPr bwMode="white">
          <a:xfrm>
            <a:off x="6788759" y="6473124"/>
            <a:ext cx="1936141" cy="212873"/>
          </a:xfrm>
          <a:prstGeom prst="rect">
            <a:avLst/>
          </a:prstGeom>
          <a:noFill/>
          <a:ln w="9525">
            <a:noFill/>
            <a:miter lim="800000"/>
            <a:headEnd/>
            <a:tailEnd/>
          </a:ln>
          <a:effectLst/>
        </p:spPr>
        <p:txBody>
          <a:bodyPr wrap="square" lIns="0" tIns="0" rIns="0" bIns="45714">
            <a:spAutoFit/>
          </a:bodyPr>
          <a:lstStyle/>
          <a:p>
            <a:pPr eaLnBrk="0" hangingPunct="0">
              <a:lnSpc>
                <a:spcPts val="1300"/>
              </a:lnSpc>
              <a:spcBef>
                <a:spcPct val="0"/>
              </a:spcBef>
            </a:pPr>
            <a:r>
              <a:rPr lang="en-US" sz="800" b="1" dirty="0">
                <a:solidFill>
                  <a:prstClr val="white"/>
                </a:solidFill>
                <a:latin typeface="Arial" panose="020B0604020202020204" pitchFamily="34" charset="0"/>
                <a:cs typeface="Arial" panose="020B0604020202020204" pitchFamily="34" charset="0"/>
              </a:rPr>
              <a:t>© </a:t>
            </a:r>
            <a:r>
              <a:rPr lang="en-US" sz="800" b="1" dirty="0" smtClean="0">
                <a:solidFill>
                  <a:prstClr val="white"/>
                </a:solidFill>
                <a:latin typeface="Arial" panose="020B0604020202020204" pitchFamily="34" charset="0"/>
                <a:cs typeface="Arial" panose="020B0604020202020204" pitchFamily="34" charset="0"/>
              </a:rPr>
              <a:t>2016 </a:t>
            </a:r>
            <a:r>
              <a:rPr lang="en-US" sz="800" b="1" dirty="0">
                <a:solidFill>
                  <a:prstClr val="white"/>
                </a:solidFill>
                <a:latin typeface="Arial" panose="020B0604020202020204" pitchFamily="34" charset="0"/>
                <a:cs typeface="Arial" panose="020B0604020202020204" pitchFamily="34" charset="0"/>
              </a:rPr>
              <a:t>Carnegie Mellon University</a:t>
            </a:r>
          </a:p>
        </p:txBody>
      </p:sp>
      <p:sp>
        <p:nvSpPr>
          <p:cNvPr id="14" name="TextBox 13"/>
          <p:cNvSpPr txBox="1"/>
          <p:nvPr userDrawn="1"/>
        </p:nvSpPr>
        <p:spPr>
          <a:xfrm>
            <a:off x="6788760" y="6653594"/>
            <a:ext cx="1936140" cy="92333"/>
          </a:xfrm>
          <a:prstGeom prst="rect">
            <a:avLst/>
          </a:prstGeom>
          <a:noFill/>
        </p:spPr>
        <p:txBody>
          <a:bodyPr wrap="square" lIns="0" tIns="0" rIns="0" bIns="0" rtlCol="0">
            <a:spAutoFit/>
          </a:bodyPr>
          <a:lstStyle/>
          <a:p>
            <a:r>
              <a:rPr lang="en-US" sz="600" dirty="0" smtClean="0">
                <a:solidFill>
                  <a:prstClr val="white"/>
                </a:solidFill>
                <a:latin typeface="Arial" charset="0"/>
                <a:ea typeface="ＭＳ Ｐゴシック" pitchFamily="1" charset="-128"/>
              </a:rPr>
              <a:t>[Insert Distribution Statement Here]</a:t>
            </a:r>
          </a:p>
        </p:txBody>
      </p:sp>
    </p:spTree>
    <p:extLst>
      <p:ext uri="{BB962C8B-B14F-4D97-AF65-F5344CB8AC3E}">
        <p14:creationId xmlns:p14="http://schemas.microsoft.com/office/powerpoint/2010/main" val="4220019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6340093"/>
            <a:ext cx="9144000" cy="5179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Placeholder 1"/>
          <p:cNvSpPr>
            <a:spLocks noGrp="1"/>
          </p:cNvSpPr>
          <p:nvPr>
            <p:ph type="title"/>
          </p:nvPr>
        </p:nvSpPr>
        <p:spPr>
          <a:xfrm>
            <a:off x="401934" y="228988"/>
            <a:ext cx="7599066" cy="669854"/>
          </a:xfrm>
          <a:prstGeom prst="rect">
            <a:avLst/>
          </a:prstGeom>
        </p:spPr>
        <p:txBody>
          <a:bodyPr vert="horz" lIns="0" tIns="0" rIns="0" bIns="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01933" y="1081757"/>
            <a:ext cx="8320035" cy="4981191"/>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8" name="Slide Number Placeholder 5"/>
          <p:cNvSpPr txBox="1">
            <a:spLocks/>
          </p:cNvSpPr>
          <p:nvPr userDrawn="1"/>
        </p:nvSpPr>
        <p:spPr>
          <a:xfrm>
            <a:off x="8207618" y="6403976"/>
            <a:ext cx="51435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32F7E23-1C34-42C1-89D5-26D10EBDB3B3}" type="slidenum">
              <a:rPr lang="en-US" sz="1400" smtClean="0">
                <a:solidFill>
                  <a:prstClr val="black"/>
                </a:solidFill>
              </a:rPr>
              <a:pPr/>
              <a:t>‹#›</a:t>
            </a:fld>
            <a:endParaRPr lang="en-US" sz="1400" dirty="0">
              <a:solidFill>
                <a:prstClr val="black"/>
              </a:solidFill>
            </a:endParaRPr>
          </a:p>
        </p:txBody>
      </p:sp>
      <p:sp>
        <p:nvSpPr>
          <p:cNvPr id="7" name="Rectangle 73"/>
          <p:cNvSpPr>
            <a:spLocks noChangeArrowheads="1"/>
          </p:cNvSpPr>
          <p:nvPr userDrawn="1"/>
        </p:nvSpPr>
        <p:spPr bwMode="white">
          <a:xfrm>
            <a:off x="6057900" y="6373679"/>
            <a:ext cx="2095500" cy="276999"/>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600" b="1" dirty="0" smtClean="0">
                <a:solidFill>
                  <a:prstClr val="black"/>
                </a:solidFill>
                <a:latin typeface="Arial" panose="020B0604020202020204" pitchFamily="34" charset="0"/>
                <a:cs typeface="Arial" panose="020B0604020202020204" pitchFamily="34" charset="0"/>
              </a:rPr>
              <a:t>SEI CPS-ULS Autonomy Tutorial Series</a:t>
            </a:r>
            <a:endParaRPr lang="en-US" sz="600" b="1" baseline="0" dirty="0" smtClean="0">
              <a:solidFill>
                <a:prstClr val="black"/>
              </a:solidFill>
              <a:latin typeface="Arial" panose="020B0604020202020204" pitchFamily="34" charset="0"/>
              <a:cs typeface="Arial" panose="020B0604020202020204" pitchFamily="34" charset="0"/>
            </a:endParaRPr>
          </a:p>
          <a:p>
            <a:pPr eaLnBrk="0" hangingPunct="0">
              <a:spcBef>
                <a:spcPct val="0"/>
              </a:spcBef>
            </a:pPr>
            <a:r>
              <a:rPr lang="en-US" sz="600" b="0" baseline="0" dirty="0" smtClean="0">
                <a:solidFill>
                  <a:prstClr val="black"/>
                </a:solidFill>
                <a:latin typeface="Arial" panose="020B0604020202020204" pitchFamily="34" charset="0"/>
                <a:cs typeface="Arial" panose="020B0604020202020204" pitchFamily="34" charset="0"/>
              </a:rPr>
              <a:t>June 22-23, 2016</a:t>
            </a:r>
            <a:endParaRPr lang="en-US" sz="600" b="0" dirty="0" smtClean="0">
              <a:solidFill>
                <a:prstClr val="black"/>
              </a:solidFill>
              <a:latin typeface="Arial" panose="020B0604020202020204" pitchFamily="34" charset="0"/>
              <a:cs typeface="Arial" panose="020B0604020202020204" pitchFamily="34" charset="0"/>
            </a:endParaRPr>
          </a:p>
          <a:p>
            <a:pPr eaLnBrk="0" hangingPunct="0">
              <a:spcBef>
                <a:spcPct val="0"/>
              </a:spcBef>
            </a:pPr>
            <a:r>
              <a:rPr lang="en-US" sz="600" dirty="0" smtClean="0">
                <a:solidFill>
                  <a:prstClr val="black"/>
                </a:solidFill>
                <a:latin typeface="Arial" panose="020B0604020202020204" pitchFamily="34" charset="0"/>
                <a:cs typeface="Arial" panose="020B0604020202020204" pitchFamily="34" charset="0"/>
              </a:rPr>
              <a:t>© 2016 Carnegie Mellon University</a:t>
            </a:r>
            <a:endParaRPr lang="en-US" sz="600" dirty="0">
              <a:solidFill>
                <a:prstClr val="black"/>
              </a:solidFill>
              <a:latin typeface="Arial" panose="020B0604020202020204" pitchFamily="34" charset="0"/>
              <a:cs typeface="Arial" panose="020B0604020202020204" pitchFamily="34" charset="0"/>
            </a:endParaRPr>
          </a:p>
        </p:txBody>
      </p:sp>
      <p:pic>
        <p:nvPicPr>
          <p:cNvPr id="11" name="Picture 10"/>
          <p:cNvPicPr>
            <a:picLocks noChangeAspect="1"/>
          </p:cNvPicPr>
          <p:nvPr userDrawn="1"/>
        </p:nvPicPr>
        <p:blipFill>
          <a:blip r:embed="rId60" cstate="print">
            <a:extLst>
              <a:ext uri="{28A0092B-C50C-407E-A947-70E740481C1C}">
                <a14:useLocalDpi xmlns:a14="http://schemas.microsoft.com/office/drawing/2010/main" val="0"/>
              </a:ext>
            </a:extLst>
          </a:blip>
          <a:stretch>
            <a:fillRect/>
          </a:stretch>
        </p:blipFill>
        <p:spPr>
          <a:xfrm>
            <a:off x="317458" y="6431375"/>
            <a:ext cx="5102352" cy="344842"/>
          </a:xfrm>
          <a:prstGeom prst="rect">
            <a:avLst/>
          </a:prstGeom>
        </p:spPr>
      </p:pic>
      <p:sp>
        <p:nvSpPr>
          <p:cNvPr id="9" name="TextBox 8"/>
          <p:cNvSpPr txBox="1"/>
          <p:nvPr userDrawn="1"/>
        </p:nvSpPr>
        <p:spPr>
          <a:xfrm>
            <a:off x="6057899" y="6662079"/>
            <a:ext cx="1943101" cy="61555"/>
          </a:xfrm>
          <a:prstGeom prst="rect">
            <a:avLst/>
          </a:prstGeom>
          <a:noFill/>
        </p:spPr>
        <p:txBody>
          <a:bodyPr wrap="square" lIns="0" tIns="0" rIns="0" bIns="0" rtlCol="0">
            <a:spAutoFit/>
          </a:bodyPr>
          <a:lstStyle/>
          <a:p>
            <a:pPr>
              <a:spcBef>
                <a:spcPts val="1200"/>
              </a:spcBef>
            </a:pPr>
            <a:r>
              <a:rPr lang="en-US" sz="400" dirty="0" smtClean="0">
                <a:solidFill>
                  <a:prstClr val="black"/>
                </a:solidFill>
                <a:latin typeface="Arial" panose="020B0604020202020204" pitchFamily="34" charset="0"/>
                <a:cs typeface="Arial" panose="020B0604020202020204" pitchFamily="34" charset="0"/>
              </a:rPr>
              <a:t>[DISTRIBUTION STATEMENT A] Approved for public release; distribution is unlimited</a:t>
            </a:r>
          </a:p>
        </p:txBody>
      </p:sp>
    </p:spTree>
    <p:extLst>
      <p:ext uri="{BB962C8B-B14F-4D97-AF65-F5344CB8AC3E}">
        <p14:creationId xmlns:p14="http://schemas.microsoft.com/office/powerpoint/2010/main" val="306157110"/>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6" r:id="rId14"/>
    <p:sldLayoutId id="2147483808" r:id="rId15"/>
    <p:sldLayoutId id="2147483769" r:id="rId16"/>
    <p:sldLayoutId id="2147483770" r:id="rId17"/>
    <p:sldLayoutId id="2147483771" r:id="rId18"/>
    <p:sldLayoutId id="2147483772" r:id="rId19"/>
    <p:sldLayoutId id="2147483773" r:id="rId20"/>
    <p:sldLayoutId id="2147483774" r:id="rId21"/>
    <p:sldLayoutId id="2147483775" r:id="rId22"/>
    <p:sldLayoutId id="2147483776" r:id="rId23"/>
    <p:sldLayoutId id="2147483777" r:id="rId24"/>
    <p:sldLayoutId id="2147483778" r:id="rId25"/>
    <p:sldLayoutId id="2147483779" r:id="rId26"/>
    <p:sldLayoutId id="2147483780" r:id="rId27"/>
    <p:sldLayoutId id="2147483781" r:id="rId28"/>
    <p:sldLayoutId id="2147483705" r:id="rId29"/>
    <p:sldLayoutId id="2147483707" r:id="rId30"/>
    <p:sldLayoutId id="2147483708" r:id="rId31"/>
    <p:sldLayoutId id="2147483709" r:id="rId32"/>
    <p:sldLayoutId id="2147483710" r:id="rId33"/>
    <p:sldLayoutId id="2147483711" r:id="rId34"/>
    <p:sldLayoutId id="2147483712" r:id="rId35"/>
    <p:sldLayoutId id="2147483713" r:id="rId36"/>
    <p:sldLayoutId id="2147483714" r:id="rId37"/>
    <p:sldLayoutId id="2147483715" r:id="rId38"/>
    <p:sldLayoutId id="2147483716" r:id="rId39"/>
    <p:sldLayoutId id="2147483717" r:id="rId40"/>
    <p:sldLayoutId id="2147483721" r:id="rId41"/>
    <p:sldLayoutId id="2147483726" r:id="rId42"/>
    <p:sldLayoutId id="2147483729" r:id="rId43"/>
    <p:sldLayoutId id="2147483730" r:id="rId44"/>
    <p:sldLayoutId id="2147483731" r:id="rId45"/>
    <p:sldLayoutId id="2147483732" r:id="rId46"/>
    <p:sldLayoutId id="2147483733" r:id="rId47"/>
    <p:sldLayoutId id="2147483734" r:id="rId48"/>
    <p:sldLayoutId id="2147483735" r:id="rId49"/>
    <p:sldLayoutId id="2147483736" r:id="rId50"/>
    <p:sldLayoutId id="2147483737" r:id="rId51"/>
    <p:sldLayoutId id="2147483738" r:id="rId52"/>
    <p:sldLayoutId id="2147483739" r:id="rId53"/>
    <p:sldLayoutId id="2147483740" r:id="rId54"/>
    <p:sldLayoutId id="2147483741" r:id="rId55"/>
    <p:sldLayoutId id="2147483745" r:id="rId56"/>
    <p:sldLayoutId id="2147483750" r:id="rId57"/>
    <p:sldLayoutId id="2147483814" r:id="rId58"/>
  </p:sldLayoutIdLst>
  <p:timing>
    <p:tnLst>
      <p:par>
        <p:cTn id="1" dur="indefinite" restart="never" nodeType="tmRoot"/>
      </p:par>
    </p:tnLst>
  </p:timing>
  <p:txStyles>
    <p:titleStyle>
      <a:lvl1pPr algn="l" defTabSz="914400" rtl="0" eaLnBrk="1" latinLnBrk="0" hangingPunct="1">
        <a:lnSpc>
          <a:spcPct val="90000"/>
        </a:lnSpc>
        <a:spcBef>
          <a:spcPct val="0"/>
        </a:spcBef>
        <a:buNone/>
        <a:defRPr sz="28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8">
          <p15:clr>
            <a:srgbClr val="A4A3A4"/>
          </p15:clr>
        </p15:guide>
        <p15:guide id="2" pos="240">
          <p15:clr>
            <a:srgbClr val="A4A3A4"/>
          </p15:clr>
        </p15:guide>
        <p15:guide id="3" pos="600">
          <p15:clr>
            <a:srgbClr val="A4A3A4"/>
          </p15:clr>
        </p15:guide>
        <p15:guide id="4" pos="696">
          <p15:clr>
            <a:srgbClr val="A4A3A4"/>
          </p15:clr>
        </p15:guide>
        <p15:guide id="5" pos="1056">
          <p15:clr>
            <a:srgbClr val="A4A3A4"/>
          </p15:clr>
        </p15:guide>
        <p15:guide id="6" pos="1152">
          <p15:clr>
            <a:srgbClr val="A4A3A4"/>
          </p15:clr>
        </p15:guide>
        <p15:guide id="7" pos="1488">
          <p15:clr>
            <a:srgbClr val="A4A3A4"/>
          </p15:clr>
        </p15:guide>
        <p15:guide id="8" pos="1584">
          <p15:clr>
            <a:srgbClr val="A4A3A4"/>
          </p15:clr>
        </p15:guide>
        <p15:guide id="9" pos="1944">
          <p15:clr>
            <a:srgbClr val="A4A3A4"/>
          </p15:clr>
        </p15:guide>
        <p15:guide id="10" pos="2040">
          <p15:clr>
            <a:srgbClr val="A4A3A4"/>
          </p15:clr>
        </p15:guide>
        <p15:guide id="11" pos="2376">
          <p15:clr>
            <a:srgbClr val="A4A3A4"/>
          </p15:clr>
        </p15:guide>
        <p15:guide id="12" pos="2472">
          <p15:clr>
            <a:srgbClr val="A4A3A4"/>
          </p15:clr>
        </p15:guide>
        <p15:guide id="13" pos="2832">
          <p15:clr>
            <a:srgbClr val="A4A3A4"/>
          </p15:clr>
        </p15:guide>
        <p15:guide id="14" pos="2928">
          <p15:clr>
            <a:srgbClr val="A4A3A4"/>
          </p15:clr>
        </p15:guide>
        <p15:guide id="15" pos="3264">
          <p15:clr>
            <a:srgbClr val="A4A3A4"/>
          </p15:clr>
        </p15:guide>
        <p15:guide id="16" pos="3360">
          <p15:clr>
            <a:srgbClr val="A4A3A4"/>
          </p15:clr>
        </p15:guide>
        <p15:guide id="17" pos="3720">
          <p15:clr>
            <a:srgbClr val="A4A3A4"/>
          </p15:clr>
        </p15:guide>
        <p15:guide id="18" pos="3816">
          <p15:clr>
            <a:srgbClr val="A4A3A4"/>
          </p15:clr>
        </p15:guide>
        <p15:guide id="19" pos="4176">
          <p15:clr>
            <a:srgbClr val="A4A3A4"/>
          </p15:clr>
        </p15:guide>
        <p15:guide id="20" pos="4272">
          <p15:clr>
            <a:srgbClr val="A4A3A4"/>
          </p15:clr>
        </p15:guide>
        <p15:guide id="21" pos="4608">
          <p15:clr>
            <a:srgbClr val="A4A3A4"/>
          </p15:clr>
        </p15:guide>
        <p15:guide id="22" pos="4704">
          <p15:clr>
            <a:srgbClr val="A4A3A4"/>
          </p15:clr>
        </p15:guide>
        <p15:guide id="23" pos="5040">
          <p15:clr>
            <a:srgbClr val="A4A3A4"/>
          </p15:clr>
        </p15:guide>
        <p15:guide id="24" pos="5136">
          <p15:clr>
            <a:srgbClr val="A4A3A4"/>
          </p15:clr>
        </p15:guide>
        <p15:guide id="25" pos="5496">
          <p15:clr>
            <a:srgbClr val="A4A3A4"/>
          </p15:clr>
        </p15:guide>
        <p15:guide id="26" orient="horz" pos="600">
          <p15:clr>
            <a:srgbClr val="A4A3A4"/>
          </p15:clr>
        </p15:guide>
        <p15:guide id="27" orient="horz" pos="720">
          <p15:clr>
            <a:srgbClr val="A4A3A4"/>
          </p15:clr>
        </p15:guide>
        <p15:guide id="28" orient="horz" pos="1104">
          <p15:clr>
            <a:srgbClr val="A4A3A4"/>
          </p15:clr>
        </p15:guide>
        <p15:guide id="29" orient="horz" pos="1200">
          <p15:clr>
            <a:srgbClr val="A4A3A4"/>
          </p15:clr>
        </p15:guide>
        <p15:guide id="30" orient="horz" pos="1560">
          <p15:clr>
            <a:srgbClr val="A4A3A4"/>
          </p15:clr>
        </p15:guide>
        <p15:guide id="31" orient="horz" pos="1656">
          <p15:clr>
            <a:srgbClr val="A4A3A4"/>
          </p15:clr>
        </p15:guide>
        <p15:guide id="32" orient="horz" pos="2016">
          <p15:clr>
            <a:srgbClr val="A4A3A4"/>
          </p15:clr>
        </p15:guide>
        <p15:guide id="33" orient="horz" pos="2112">
          <p15:clr>
            <a:srgbClr val="A4A3A4"/>
          </p15:clr>
        </p15:guide>
        <p15:guide id="34" orient="horz" pos="2472">
          <p15:clr>
            <a:srgbClr val="A4A3A4"/>
          </p15:clr>
        </p15:guide>
        <p15:guide id="35" orient="horz" pos="2568">
          <p15:clr>
            <a:srgbClr val="A4A3A4"/>
          </p15:clr>
        </p15:guide>
        <p15:guide id="36" orient="horz" pos="2928">
          <p15:clr>
            <a:srgbClr val="A4A3A4"/>
          </p15:clr>
        </p15:guide>
        <p15:guide id="37" orient="horz" pos="3024">
          <p15:clr>
            <a:srgbClr val="A4A3A4"/>
          </p15:clr>
        </p15:guide>
        <p15:guide id="38" orient="horz" pos="3384">
          <p15:clr>
            <a:srgbClr val="A4A3A4"/>
          </p15:clr>
        </p15:guide>
        <p15:guide id="39" orient="horz" pos="3480">
          <p15:clr>
            <a:srgbClr val="A4A3A4"/>
          </p15:clr>
        </p15:guide>
        <p15:guide id="40" orient="horz" pos="3840">
          <p15:clr>
            <a:srgbClr val="A4A3A4"/>
          </p15:clr>
        </p15:guide>
        <p15:guide id="41" pos="2880">
          <p15:clr>
            <a:srgbClr val="F26B43"/>
          </p15:clr>
        </p15:guide>
        <p15:guide id="42" orient="horz" pos="21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6.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5522" name="Rectangle 2"/>
          <p:cNvSpPr>
            <a:spLocks noChangeArrowheads="1"/>
          </p:cNvSpPr>
          <p:nvPr/>
        </p:nvSpPr>
        <p:spPr bwMode="auto">
          <a:xfrm>
            <a:off x="4181475" y="5726113"/>
            <a:ext cx="184150" cy="396875"/>
          </a:xfrm>
          <a:prstGeom prst="rect">
            <a:avLst/>
          </a:prstGeom>
          <a:noFill/>
          <a:ln w="6350">
            <a:noFill/>
            <a:miter lim="800000"/>
            <a:headEnd/>
            <a:tailEnd/>
          </a:ln>
          <a:effectLst/>
        </p:spPr>
        <p:txBody>
          <a:bodyPr wrap="none" anchor="ctr">
            <a:spAutoFit/>
          </a:bodyPr>
          <a:lstStyle/>
          <a:p>
            <a:endParaRPr lang="en-US" dirty="0">
              <a:solidFill>
                <a:prstClr val="black"/>
              </a:solidFill>
            </a:endParaRPr>
          </a:p>
        </p:txBody>
      </p:sp>
      <p:sp>
        <p:nvSpPr>
          <p:cNvPr id="4" name="Title 3"/>
          <p:cNvSpPr>
            <a:spLocks noGrp="1"/>
          </p:cNvSpPr>
          <p:nvPr>
            <p:ph type="ctrTitle"/>
          </p:nvPr>
        </p:nvSpPr>
        <p:spPr/>
        <p:txBody>
          <a:bodyPr>
            <a:normAutofit fontScale="90000"/>
          </a:bodyPr>
          <a:lstStyle/>
          <a:p>
            <a:r>
              <a:rPr lang="en-US" dirty="0" smtClean="0"/>
              <a:t>SEI CPU-ULS Autonomy Tutorial Series Introduction</a:t>
            </a:r>
            <a:endParaRPr lang="en-US" dirty="0"/>
          </a:p>
        </p:txBody>
      </p:sp>
      <p:sp>
        <p:nvSpPr>
          <p:cNvPr id="2" name="Subtitle 1"/>
          <p:cNvSpPr>
            <a:spLocks noGrp="1"/>
          </p:cNvSpPr>
          <p:nvPr>
            <p:ph type="subTitle" idx="1"/>
          </p:nvPr>
        </p:nvSpPr>
        <p:spPr/>
        <p:txBody>
          <a:bodyPr/>
          <a:lstStyle/>
          <a:p>
            <a:r>
              <a:rPr lang="en-US" dirty="0" smtClean="0"/>
              <a:t>James Edmondson, Sagar Chaki, Jeff Hansen, Dionisio De Niz, Scott Hissam</a:t>
            </a:r>
            <a:endParaRPr lang="en-US" dirty="0"/>
          </a:p>
        </p:txBody>
      </p:sp>
    </p:spTree>
    <p:extLst>
      <p:ext uri="{BB962C8B-B14F-4D97-AF65-F5344CB8AC3E}">
        <p14:creationId xmlns:p14="http://schemas.microsoft.com/office/powerpoint/2010/main" val="112909758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20624" y="990600"/>
            <a:ext cx="8335963" cy="5111685"/>
          </a:xfrm>
        </p:spPr>
        <p:txBody>
          <a:bodyPr>
            <a:normAutofit fontScale="62500" lnSpcReduction="20000"/>
          </a:bodyPr>
          <a:lstStyle/>
          <a:p>
            <a:r>
              <a:rPr lang="en-US" dirty="0"/>
              <a:t>Copyright 2016 Carnegie Mellon University</a:t>
            </a:r>
            <a:br>
              <a:rPr lang="en-US" dirty="0"/>
            </a:br>
            <a:r>
              <a:rPr lang="en-US" dirty="0"/>
              <a:t/>
            </a:r>
            <a:br>
              <a:rPr lang="en-US" dirty="0"/>
            </a:br>
            <a:r>
              <a:rPr lang="en-US" dirty="0"/>
              <a:t>This material is based upon work funded and supported by the Department of Defense under Contract No. FA8721-05-C-0003 with Carnegie Mellon University for the operation of the Software Engineering Institute, a federally funded research and development center.</a:t>
            </a:r>
            <a:br>
              <a:rPr lang="en-US" dirty="0"/>
            </a:br>
            <a:r>
              <a:rPr lang="en-US" dirty="0"/>
              <a:t/>
            </a:r>
            <a:br>
              <a:rPr lang="en-US" dirty="0"/>
            </a:br>
            <a:r>
              <a:rPr lang="en-US" dirty="0"/>
              <a:t>Any opinions, findings and conclusions or recommendations expressed in this material are those of the author(s) and do not necessarily reflect the views of the United States Department of Defense.</a:t>
            </a:r>
            <a:br>
              <a:rPr lang="en-US" dirty="0"/>
            </a:br>
            <a:r>
              <a:rPr lang="en-US" dirty="0"/>
              <a:t/>
            </a:r>
            <a:br>
              <a:rPr lang="en-US" dirty="0"/>
            </a:br>
            <a:r>
              <a:rPr lang="en-US" dirty="0"/>
              <a:t>NO WARRANTY. THIS CARNEGIE MELLON UNIVERSITY AND SOFTWARE ENGINEERING INSTITUTE MATERIAL IS FURNISHED ON AN “AS-IS” BASIS. CARNEGIE MELLON UNIVERSITY MAKES NO WARRANTIES OF ANY KIND, EITHER EXPRESSED OR IMPLIED, AS TO ANY MATTER INCLUDING, BUT NOT LIMITED TO, WARRANTY OF FITNESS FOR PURPOSE OR MERCHANTABILITY, EXCLUSIVITY, OR RESULTS OBTAINED FROM USE OF THE MATERIAL. CARNEGIE MELLON UNIVERSITY DOES NOT MAKE ANY WARRANTY OF ANY KIND WITH RESPECT TO FREEDOM FROM PATENT, TRADEMARK, OR COPYRIGHT INFRINGEMENT.</a:t>
            </a:r>
            <a:br>
              <a:rPr lang="en-US" dirty="0"/>
            </a:br>
            <a:r>
              <a:rPr lang="en-US" dirty="0"/>
              <a:t/>
            </a:r>
            <a:br>
              <a:rPr lang="en-US" dirty="0"/>
            </a:br>
            <a:r>
              <a:rPr lang="en-US" dirty="0"/>
              <a:t>[Distribution Statement A] This material has been approved for public release and unlimited distribution. Please see Copyright notice for non-US Government use and distribution.</a:t>
            </a:r>
            <a:br>
              <a:rPr lang="en-US" dirty="0"/>
            </a:br>
            <a:r>
              <a:rPr lang="en-US" dirty="0"/>
              <a:t/>
            </a:r>
            <a:br>
              <a:rPr lang="en-US" dirty="0"/>
            </a:br>
            <a:r>
              <a:rPr lang="en-US" dirty="0"/>
              <a:t>This material may be reproduced in its entirety, without modification, and freely distributed in written or electronic form without requesting formal permission. Permission is required for any other use. Requests for permission should be directed to the Software Engineering Institute at permission@sei.cmu.edu.</a:t>
            </a:r>
            <a:br>
              <a:rPr lang="en-US" dirty="0"/>
            </a:br>
            <a:r>
              <a:rPr lang="en-US" dirty="0"/>
              <a:t/>
            </a:r>
            <a:br>
              <a:rPr lang="en-US" dirty="0"/>
            </a:br>
            <a:r>
              <a:rPr lang="en-US" dirty="0"/>
              <a:t>Carnegie Mellon</a:t>
            </a:r>
            <a:r>
              <a:rPr lang="en-US" baseline="30000" dirty="0"/>
              <a:t>®</a:t>
            </a:r>
            <a:r>
              <a:rPr lang="en-US" dirty="0"/>
              <a:t> is registered in the U.S. Patent and Trademark Office by Carnegie Mellon University.</a:t>
            </a:r>
            <a:br>
              <a:rPr lang="en-US" dirty="0"/>
            </a:br>
            <a:r>
              <a:rPr lang="en-US" dirty="0"/>
              <a:t/>
            </a:r>
            <a:br>
              <a:rPr lang="en-US" dirty="0"/>
            </a:br>
            <a:r>
              <a:rPr lang="en-US" dirty="0" smtClean="0"/>
              <a:t>DM-0003731</a:t>
            </a:r>
            <a:endParaRPr lang="en-US" dirty="0"/>
          </a:p>
        </p:txBody>
      </p:sp>
      <p:sp>
        <p:nvSpPr>
          <p:cNvPr id="3" name="Text Placeholder 2"/>
          <p:cNvSpPr>
            <a:spLocks noGrp="1"/>
          </p:cNvSpPr>
          <p:nvPr>
            <p:ph type="body" sz="quarter" idx="11"/>
          </p:nvPr>
        </p:nvSpPr>
        <p:spPr/>
        <p:txBody>
          <a:bodyPr>
            <a:normAutofit lnSpcReduction="10000"/>
          </a:bodyPr>
          <a:lstStyle/>
          <a:p>
            <a:endParaRPr lang="en-US"/>
          </a:p>
        </p:txBody>
      </p:sp>
    </p:spTree>
    <p:extLst>
      <p:ext uri="{BB962C8B-B14F-4D97-AF65-F5344CB8AC3E}">
        <p14:creationId xmlns:p14="http://schemas.microsoft.com/office/powerpoint/2010/main" val="5113522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400" dirty="0" smtClean="0"/>
              <a:t>Background</a:t>
            </a:r>
            <a:endParaRPr lang="en-US" sz="2400" dirty="0"/>
          </a:p>
        </p:txBody>
      </p:sp>
      <p:sp>
        <p:nvSpPr>
          <p:cNvPr id="4" name="Content Placeholder 3"/>
          <p:cNvSpPr>
            <a:spLocks noGrp="1"/>
          </p:cNvSpPr>
          <p:nvPr>
            <p:ph idx="1"/>
          </p:nvPr>
        </p:nvSpPr>
        <p:spPr>
          <a:xfrm>
            <a:off x="401933" y="1081757"/>
            <a:ext cx="8320035" cy="1128043"/>
          </a:xfrm>
        </p:spPr>
        <p:txBody>
          <a:bodyPr>
            <a:normAutofit/>
          </a:bodyPr>
          <a:lstStyle/>
          <a:p>
            <a:pPr marL="342900" indent="-342900">
              <a:buFont typeface="Arial" panose="020B0604020202020204" pitchFamily="34" charset="0"/>
              <a:buChar char="•"/>
            </a:pPr>
            <a:r>
              <a:rPr lang="en-US" sz="1800" dirty="0" smtClean="0"/>
              <a:t>The </a:t>
            </a:r>
            <a:r>
              <a:rPr lang="en-US" sz="1800" b="1" dirty="0" smtClean="0"/>
              <a:t>Software Engineering Institute </a:t>
            </a:r>
            <a:r>
              <a:rPr lang="en-US" sz="1800" dirty="0" smtClean="0"/>
              <a:t>(SEI) at Carnegie Mellon University </a:t>
            </a:r>
            <a:r>
              <a:rPr lang="en-US" sz="1800" b="1" dirty="0" smtClean="0"/>
              <a:t>has a history </a:t>
            </a:r>
            <a:r>
              <a:rPr lang="en-US" sz="1800" dirty="0" smtClean="0"/>
              <a:t>of producing software, tools, and techniques to aid </a:t>
            </a:r>
            <a:r>
              <a:rPr lang="en-US" sz="1800" b="1" dirty="0" smtClean="0"/>
              <a:t>in</a:t>
            </a:r>
            <a:r>
              <a:rPr lang="en-US" sz="1800" dirty="0" smtClean="0"/>
              <a:t> </a:t>
            </a:r>
            <a:r>
              <a:rPr lang="en-US" sz="1800" b="1" dirty="0" smtClean="0"/>
              <a:t>autonomous system creation, verification and validation</a:t>
            </a:r>
          </a:p>
          <a:p>
            <a:pPr marL="342900" indent="-342900">
              <a:buFont typeface="Arial" panose="020B0604020202020204" pitchFamily="34" charset="0"/>
              <a:buChar char="•"/>
            </a:pPr>
            <a:endParaRPr lang="en-US" sz="1800" dirty="0"/>
          </a:p>
        </p:txBody>
      </p:sp>
      <p:sp>
        <p:nvSpPr>
          <p:cNvPr id="5" name="Text Placeholder 4"/>
          <p:cNvSpPr>
            <a:spLocks noGrp="1"/>
          </p:cNvSpPr>
          <p:nvPr>
            <p:ph type="body" sz="quarter" idx="10"/>
          </p:nvPr>
        </p:nvSpPr>
        <p:spPr/>
        <p:txBody>
          <a:bodyPr>
            <a:normAutofit lnSpcReduction="10000"/>
          </a:bodyPr>
          <a:lstStyle/>
          <a:p>
            <a:endParaRPr lang="en-US" dirty="0"/>
          </a:p>
        </p:txBody>
      </p:sp>
      <p:sp>
        <p:nvSpPr>
          <p:cNvPr id="6" name="Picture Placeholder 5"/>
          <p:cNvSpPr>
            <a:spLocks noGrp="1"/>
          </p:cNvSpPr>
          <p:nvPr>
            <p:ph type="pic" sz="quarter" idx="11"/>
          </p:nvPr>
        </p:nvSpPr>
        <p:spPr/>
      </p:sp>
      <p:sp>
        <p:nvSpPr>
          <p:cNvPr id="2" name="Rectangle 1"/>
          <p:cNvSpPr/>
          <p:nvPr/>
        </p:nvSpPr>
        <p:spPr>
          <a:xfrm>
            <a:off x="304800" y="3581400"/>
            <a:ext cx="8763000" cy="923330"/>
          </a:xfrm>
          <a:prstGeom prst="rect">
            <a:avLst/>
          </a:prstGeom>
        </p:spPr>
        <p:txBody>
          <a:bodyPr wrap="square">
            <a:spAutoFit/>
          </a:bodyPr>
          <a:lstStyle/>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In the past 5 years, the </a:t>
            </a:r>
            <a:r>
              <a:rPr lang="en-US" b="1" dirty="0">
                <a:latin typeface="Arial" panose="020B0604020202020204" pitchFamily="34" charset="0"/>
                <a:cs typeface="Arial" panose="020B0604020202020204" pitchFamily="34" charset="0"/>
              </a:rPr>
              <a:t>Cyber Physical Systems </a:t>
            </a:r>
            <a:r>
              <a:rPr lang="en-US" b="1" dirty="0" smtClean="0">
                <a:latin typeface="Arial" panose="020B0604020202020204" pitchFamily="34" charset="0"/>
                <a:cs typeface="Arial" panose="020B0604020202020204" pitchFamily="34" charset="0"/>
              </a:rPr>
              <a:t>Ultra-Large-scale Systems (CPS-ULS</a:t>
            </a:r>
            <a:r>
              <a:rPr lang="en-US" b="1" dirty="0">
                <a:latin typeface="Arial" panose="020B0604020202020204" pitchFamily="34" charset="0"/>
                <a:cs typeface="Arial" panose="020B0604020202020204" pitchFamily="34" charset="0"/>
              </a:rPr>
              <a:t>) group </a:t>
            </a:r>
            <a:r>
              <a:rPr lang="en-US" dirty="0">
                <a:latin typeface="Arial" panose="020B0604020202020204" pitchFamily="34" charset="0"/>
                <a:cs typeface="Arial" panose="020B0604020202020204" pitchFamily="34" charset="0"/>
              </a:rPr>
              <a:t>has </a:t>
            </a:r>
            <a:r>
              <a:rPr lang="en-US" b="1" dirty="0">
                <a:latin typeface="Arial" panose="020B0604020202020204" pitchFamily="34" charset="0"/>
                <a:cs typeface="Arial" panose="020B0604020202020204" pitchFamily="34" charset="0"/>
              </a:rPr>
              <a:t>specialized</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in the </a:t>
            </a:r>
            <a:r>
              <a:rPr lang="en-US" b="1" dirty="0" smtClean="0">
                <a:latin typeface="Arial" panose="020B0604020202020204" pitchFamily="34" charset="0"/>
                <a:cs typeface="Arial" panose="020B0604020202020204" pitchFamily="34" charset="0"/>
              </a:rPr>
              <a:t>portable</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and </a:t>
            </a:r>
            <a:r>
              <a:rPr lang="en-US" b="1" dirty="0" smtClean="0">
                <a:latin typeface="Arial" panose="020B0604020202020204" pitchFamily="34" charset="0"/>
                <a:cs typeface="Arial" panose="020B0604020202020204" pitchFamily="34" charset="0"/>
              </a:rPr>
              <a:t>extensible</a:t>
            </a:r>
            <a:r>
              <a:rPr lang="en-US" dirty="0" smtClean="0">
                <a:latin typeface="Arial" panose="020B0604020202020204" pitchFamily="34" charset="0"/>
                <a:cs typeface="Arial" panose="020B0604020202020204" pitchFamily="34" charset="0"/>
              </a:rPr>
              <a:t> creation</a:t>
            </a:r>
            <a:r>
              <a:rPr lang="en-US" dirty="0">
                <a:latin typeface="Arial" panose="020B0604020202020204" pitchFamily="34" charset="0"/>
                <a:cs typeface="Arial" panose="020B0604020202020204" pitchFamily="34" charset="0"/>
              </a:rPr>
              <a:t>, verification and validation of </a:t>
            </a:r>
            <a:r>
              <a:rPr lang="en-US" b="1" dirty="0">
                <a:latin typeface="Arial" panose="020B0604020202020204" pitchFamily="34" charset="0"/>
                <a:cs typeface="Arial" panose="020B0604020202020204" pitchFamily="34" charset="0"/>
              </a:rPr>
              <a:t>distributed autonomous systems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4325" y="4953000"/>
            <a:ext cx="533400" cy="328670"/>
          </a:xfrm>
          <a:prstGeom prst="rect">
            <a:avLst/>
          </a:prstGeom>
          <a:noFill/>
        </p:spPr>
      </p:pic>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5000" y="5281670"/>
            <a:ext cx="533400" cy="328670"/>
          </a:xfrm>
          <a:prstGeom prst="rect">
            <a:avLst/>
          </a:prstGeom>
          <a:noFill/>
        </p:spPr>
      </p:pic>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4725" y="5303880"/>
            <a:ext cx="533400" cy="328670"/>
          </a:xfrm>
          <a:prstGeom prst="rect">
            <a:avLst/>
          </a:prstGeom>
          <a:noFill/>
        </p:spPr>
      </p:pic>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51115" y="5482059"/>
            <a:ext cx="533400" cy="328670"/>
          </a:xfrm>
          <a:prstGeom prst="rect">
            <a:avLst/>
          </a:prstGeom>
          <a:noFill/>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8124" y="2599730"/>
            <a:ext cx="646675" cy="398468"/>
          </a:xfrm>
          <a:prstGeom prst="rect">
            <a:avLst/>
          </a:prstGeom>
          <a:noFill/>
        </p:spPr>
      </p:pic>
    </p:spTree>
    <p:extLst>
      <p:ext uri="{BB962C8B-B14F-4D97-AF65-F5344CB8AC3E}">
        <p14:creationId xmlns:p14="http://schemas.microsoft.com/office/powerpoint/2010/main" val="1464212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8.33333E-7 -1.85185E-6 L 0.70972 -0.00139 " pathEditMode="relative" rAng="0" ptsTypes="AA">
                                      <p:cBhvr>
                                        <p:cTn id="6" dur="2000" fill="hold"/>
                                        <p:tgtEl>
                                          <p:spTgt spid="12"/>
                                        </p:tgtEl>
                                        <p:attrNameLst>
                                          <p:attrName>ppt_x</p:attrName>
                                          <p:attrName>ppt_y</p:attrName>
                                        </p:attrNameLst>
                                      </p:cBhvr>
                                      <p:rCtr x="35486" y="-69"/>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2000"/>
                                  </p:stCondLst>
                                  <p:childTnLst>
                                    <p:set>
                                      <p:cBhvr>
                                        <p:cTn id="13" dur="1" fill="hold">
                                          <p:stCondLst>
                                            <p:cond delay="0"/>
                                          </p:stCondLst>
                                        </p:cTn>
                                        <p:tgtEl>
                                          <p:spTgt spid="8"/>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childTnLst>
                          </p:cTn>
                        </p:par>
                        <p:par>
                          <p:cTn id="20" fill="hold">
                            <p:stCondLst>
                              <p:cond delay="2000"/>
                            </p:stCondLst>
                            <p:childTnLst>
                              <p:par>
                                <p:cTn id="21" presetID="63" presetClass="path" presetSubtype="0" accel="50000" decel="50000" fill="hold" nodeType="afterEffect">
                                  <p:stCondLst>
                                    <p:cond delay="0"/>
                                  </p:stCondLst>
                                  <p:childTnLst>
                                    <p:animMotion origin="layout" path="M 2.22222E-6 -4.81481E-6 L 0.54305 0.0051 " pathEditMode="relative" rAng="0" ptsTypes="AA">
                                      <p:cBhvr>
                                        <p:cTn id="22" dur="2000" fill="hold"/>
                                        <p:tgtEl>
                                          <p:spTgt spid="8"/>
                                        </p:tgtEl>
                                        <p:attrNameLst>
                                          <p:attrName>ppt_x</p:attrName>
                                          <p:attrName>ppt_y</p:attrName>
                                        </p:attrNameLst>
                                      </p:cBhvr>
                                      <p:rCtr x="27153" y="255"/>
                                    </p:animMotion>
                                  </p:childTnLst>
                                </p:cTn>
                              </p:par>
                              <p:par>
                                <p:cTn id="23" presetID="63" presetClass="path" presetSubtype="0" accel="50000" decel="50000" fill="hold" nodeType="withEffect">
                                  <p:stCondLst>
                                    <p:cond delay="0"/>
                                  </p:stCondLst>
                                  <p:childTnLst>
                                    <p:animMotion origin="layout" path="M 0 -1.48148E-6 L 0.5375 0.00139 " pathEditMode="relative" rAng="0" ptsTypes="AA">
                                      <p:cBhvr>
                                        <p:cTn id="24" dur="2000" fill="hold"/>
                                        <p:tgtEl>
                                          <p:spTgt spid="9"/>
                                        </p:tgtEl>
                                        <p:attrNameLst>
                                          <p:attrName>ppt_x</p:attrName>
                                          <p:attrName>ppt_y</p:attrName>
                                        </p:attrNameLst>
                                      </p:cBhvr>
                                      <p:rCtr x="26875" y="69"/>
                                    </p:animMotion>
                                  </p:childTnLst>
                                </p:cTn>
                              </p:par>
                              <p:par>
                                <p:cTn id="25" presetID="63" presetClass="path" presetSubtype="0" accel="50000" decel="50000" fill="hold" nodeType="withEffect">
                                  <p:stCondLst>
                                    <p:cond delay="0"/>
                                  </p:stCondLst>
                                  <p:childTnLst>
                                    <p:animMotion origin="layout" path="M -1.11111E-6 -2.22222E-6 L 0.52639 0.00209 " pathEditMode="relative" rAng="0" ptsTypes="AA">
                                      <p:cBhvr>
                                        <p:cTn id="26" dur="2000" fill="hold"/>
                                        <p:tgtEl>
                                          <p:spTgt spid="10"/>
                                        </p:tgtEl>
                                        <p:attrNameLst>
                                          <p:attrName>ppt_x</p:attrName>
                                          <p:attrName>ppt_y</p:attrName>
                                        </p:attrNameLst>
                                      </p:cBhvr>
                                      <p:rCtr x="26319" y="93"/>
                                    </p:animMotion>
                                  </p:childTnLst>
                                </p:cTn>
                              </p:par>
                              <p:par>
                                <p:cTn id="27" presetID="63" presetClass="path" presetSubtype="0" accel="50000" decel="50000" fill="hold" nodeType="withEffect">
                                  <p:stCondLst>
                                    <p:cond delay="0"/>
                                  </p:stCondLst>
                                  <p:childTnLst>
                                    <p:animMotion origin="layout" path="M -2.22222E-6 1.85185E-6 L 0.54236 0.0118 " pathEditMode="relative" rAng="0" ptsTypes="AA">
                                      <p:cBhvr>
                                        <p:cTn id="28" dur="2000" fill="hold"/>
                                        <p:tgtEl>
                                          <p:spTgt spid="11"/>
                                        </p:tgtEl>
                                        <p:attrNameLst>
                                          <p:attrName>ppt_x</p:attrName>
                                          <p:attrName>ppt_y</p:attrName>
                                        </p:attrNameLst>
                                      </p:cBhvr>
                                      <p:rCtr x="27118" y="57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01934" y="228988"/>
            <a:ext cx="7599066" cy="507574"/>
          </a:xfrm>
        </p:spPr>
        <p:txBody>
          <a:bodyPr>
            <a:normAutofit/>
          </a:bodyPr>
          <a:lstStyle/>
          <a:p>
            <a:r>
              <a:rPr lang="en-US" sz="2400" dirty="0" smtClean="0"/>
              <a:t>What can you expect to learn in this Tutorial?</a:t>
            </a:r>
            <a:endParaRPr lang="en-US" sz="2400" dirty="0"/>
          </a:p>
        </p:txBody>
      </p:sp>
      <p:sp>
        <p:nvSpPr>
          <p:cNvPr id="4" name="Content Placeholder 3"/>
          <p:cNvSpPr>
            <a:spLocks noGrp="1"/>
          </p:cNvSpPr>
          <p:nvPr>
            <p:ph idx="1"/>
          </p:nvPr>
        </p:nvSpPr>
        <p:spPr>
          <a:xfrm>
            <a:off x="401933" y="1081757"/>
            <a:ext cx="8320035" cy="950649"/>
          </a:xfrm>
        </p:spPr>
        <p:txBody>
          <a:bodyPr>
            <a:normAutofit/>
          </a:bodyPr>
          <a:lstStyle/>
          <a:p>
            <a:pPr marL="342900" indent="-342900">
              <a:buFont typeface="Arial" panose="020B0604020202020204" pitchFamily="34" charset="0"/>
              <a:buChar char="•"/>
            </a:pPr>
            <a:r>
              <a:rPr lang="en-US" sz="1800" dirty="0" smtClean="0"/>
              <a:t>In this tutorial, we focus on the following topics:</a:t>
            </a:r>
          </a:p>
          <a:p>
            <a:pPr marL="684213" lvl="1" indent="-342900"/>
            <a:r>
              <a:rPr lang="en-US" sz="1800" b="1" dirty="0" smtClean="0"/>
              <a:t>How to effectively share data and knowledge in a distributed autonomous system</a:t>
            </a:r>
          </a:p>
        </p:txBody>
      </p:sp>
      <p:sp>
        <p:nvSpPr>
          <p:cNvPr id="5" name="Text Placeholder 4"/>
          <p:cNvSpPr>
            <a:spLocks noGrp="1"/>
          </p:cNvSpPr>
          <p:nvPr>
            <p:ph type="body" sz="quarter" idx="10"/>
          </p:nvPr>
        </p:nvSpPr>
        <p:spPr/>
        <p:txBody>
          <a:bodyPr>
            <a:normAutofit lnSpcReduction="10000"/>
          </a:bodyPr>
          <a:lstStyle/>
          <a:p>
            <a:endParaRPr lang="en-US" dirty="0"/>
          </a:p>
        </p:txBody>
      </p:sp>
      <p:sp>
        <p:nvSpPr>
          <p:cNvPr id="6" name="Picture Placeholder 5"/>
          <p:cNvSpPr>
            <a:spLocks noGrp="1"/>
          </p:cNvSpPr>
          <p:nvPr>
            <p:ph type="pic" sz="quarter" idx="11"/>
          </p:nvPr>
        </p:nvSpPr>
        <p:spPr/>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7426" y="3762471"/>
            <a:ext cx="533400" cy="328670"/>
          </a:xfrm>
          <a:prstGeom prst="rect">
            <a:avLst/>
          </a:prstGeom>
          <a:noFill/>
        </p:spPr>
      </p:pic>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31311" y="4334141"/>
            <a:ext cx="533400" cy="328670"/>
          </a:xfrm>
          <a:prstGeom prst="rect">
            <a:avLst/>
          </a:prstGeom>
          <a:noFill/>
        </p:spPr>
      </p:pic>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1036" y="4356351"/>
            <a:ext cx="533400" cy="328670"/>
          </a:xfrm>
          <a:prstGeom prst="rect">
            <a:avLst/>
          </a:prstGeom>
          <a:noFill/>
        </p:spPr>
      </p:pic>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7426" y="4843671"/>
            <a:ext cx="533400" cy="328670"/>
          </a:xfrm>
          <a:prstGeom prst="rect">
            <a:avLst/>
          </a:prstGeom>
          <a:noFill/>
        </p:spPr>
      </p:pic>
      <p:sp>
        <p:nvSpPr>
          <p:cNvPr id="14" name="Content Placeholder 3"/>
          <p:cNvSpPr txBox="1">
            <a:spLocks/>
          </p:cNvSpPr>
          <p:nvPr/>
        </p:nvSpPr>
        <p:spPr>
          <a:xfrm>
            <a:off x="385718" y="2396116"/>
            <a:ext cx="8320035" cy="414916"/>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800" b="1" dirty="0" smtClean="0"/>
              <a:t>How to verify autonomous systems</a:t>
            </a:r>
          </a:p>
        </p:txBody>
      </p:sp>
      <p:sp>
        <p:nvSpPr>
          <p:cNvPr id="16" name="Content Placeholder 3"/>
          <p:cNvSpPr txBox="1">
            <a:spLocks/>
          </p:cNvSpPr>
          <p:nvPr/>
        </p:nvSpPr>
        <p:spPr>
          <a:xfrm>
            <a:off x="381000" y="2057400"/>
            <a:ext cx="8320035" cy="414916"/>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800" b="1" dirty="0" smtClean="0"/>
              <a:t>How to control distributed autonomous systems</a:t>
            </a:r>
          </a:p>
        </p:txBody>
      </p:sp>
      <p:cxnSp>
        <p:nvCxnSpPr>
          <p:cNvPr id="18" name="Straight Arrow Connector 17"/>
          <p:cNvCxnSpPr/>
          <p:nvPr/>
        </p:nvCxnSpPr>
        <p:spPr>
          <a:xfrm>
            <a:off x="1726289" y="4091141"/>
            <a:ext cx="254911" cy="26521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088717" y="4657910"/>
            <a:ext cx="254911" cy="26521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1088717" y="4077586"/>
            <a:ext cx="254911" cy="2565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241117" y="4486542"/>
            <a:ext cx="541002" cy="1193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1726289" y="4684237"/>
            <a:ext cx="273246" cy="2215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Content Placeholder 3"/>
          <p:cNvSpPr txBox="1">
            <a:spLocks/>
          </p:cNvSpPr>
          <p:nvPr/>
        </p:nvSpPr>
        <p:spPr>
          <a:xfrm>
            <a:off x="381000" y="2782354"/>
            <a:ext cx="8320035" cy="414916"/>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800" b="1" dirty="0" smtClean="0"/>
              <a:t>FOCUS: How to take advantage of timing and control</a:t>
            </a:r>
          </a:p>
        </p:txBody>
      </p:sp>
    </p:spTree>
    <p:extLst>
      <p:ext uri="{BB962C8B-B14F-4D97-AF65-F5344CB8AC3E}">
        <p14:creationId xmlns:p14="http://schemas.microsoft.com/office/powerpoint/2010/main" val="35478779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1000"/>
                                  </p:stCondLst>
                                  <p:childTnLst>
                                    <p:set>
                                      <p:cBhvr>
                                        <p:cTn id="15" dur="1" fill="hold">
                                          <p:stCondLst>
                                            <p:cond delay="0"/>
                                          </p:stCondLst>
                                        </p:cTn>
                                        <p:tgtEl>
                                          <p:spTgt spid="20"/>
                                        </p:tgtEl>
                                        <p:attrNameLst>
                                          <p:attrName>style.visibility</p:attrName>
                                        </p:attrNameLst>
                                      </p:cBhvr>
                                      <p:to>
                                        <p:strVal val="visible"/>
                                      </p:to>
                                    </p:set>
                                  </p:childTnLst>
                                </p:cTn>
                              </p:par>
                              <p:par>
                                <p:cTn id="16" presetID="1" presetClass="entr" presetSubtype="0" fill="hold" nodeType="withEffect">
                                  <p:stCondLst>
                                    <p:cond delay="1000"/>
                                  </p:stCondLst>
                                  <p:childTnLst>
                                    <p:set>
                                      <p:cBhvr>
                                        <p:cTn id="17" dur="1" fill="hold">
                                          <p:stCondLst>
                                            <p:cond delay="0"/>
                                          </p:stCondLst>
                                        </p:cTn>
                                        <p:tgtEl>
                                          <p:spTgt spid="18"/>
                                        </p:tgtEl>
                                        <p:attrNameLst>
                                          <p:attrName>style.visibility</p:attrName>
                                        </p:attrNameLst>
                                      </p:cBhvr>
                                      <p:to>
                                        <p:strVal val="visible"/>
                                      </p:to>
                                    </p:set>
                                  </p:childTnLst>
                                </p:cTn>
                              </p:par>
                              <p:par>
                                <p:cTn id="18" presetID="1" presetClass="entr" presetSubtype="0" fill="hold" nodeType="withEffect">
                                  <p:stCondLst>
                                    <p:cond delay="1000"/>
                                  </p:stCondLst>
                                  <p:childTnLst>
                                    <p:set>
                                      <p:cBhvr>
                                        <p:cTn id="19" dur="1" fill="hold">
                                          <p:stCondLst>
                                            <p:cond delay="0"/>
                                          </p:stCondLst>
                                        </p:cTn>
                                        <p:tgtEl>
                                          <p:spTgt spid="23"/>
                                        </p:tgtEl>
                                        <p:attrNameLst>
                                          <p:attrName>style.visibility</p:attrName>
                                        </p:attrNameLst>
                                      </p:cBhvr>
                                      <p:to>
                                        <p:strVal val="visible"/>
                                      </p:to>
                                    </p:set>
                                  </p:childTnLst>
                                </p:cTn>
                              </p:par>
                              <p:par>
                                <p:cTn id="20" presetID="1" presetClass="entr" presetSubtype="0" fill="hold" nodeType="withEffect">
                                  <p:stCondLst>
                                    <p:cond delay="1000"/>
                                  </p:stCondLst>
                                  <p:childTnLst>
                                    <p:set>
                                      <p:cBhvr>
                                        <p:cTn id="21" dur="1" fill="hold">
                                          <p:stCondLst>
                                            <p:cond delay="0"/>
                                          </p:stCondLst>
                                        </p:cTn>
                                        <p:tgtEl>
                                          <p:spTgt spid="19"/>
                                        </p:tgtEl>
                                        <p:attrNameLst>
                                          <p:attrName>style.visibility</p:attrName>
                                        </p:attrNameLst>
                                      </p:cBhvr>
                                      <p:to>
                                        <p:strVal val="visible"/>
                                      </p:to>
                                    </p:set>
                                  </p:childTnLst>
                                </p:cTn>
                              </p:par>
                              <p:par>
                                <p:cTn id="22" presetID="1" presetClass="entr" presetSubtype="0" fill="hold" nodeType="withEffect">
                                  <p:stCondLst>
                                    <p:cond delay="1000"/>
                                  </p:stCondLst>
                                  <p:childTnLst>
                                    <p:set>
                                      <p:cBhvr>
                                        <p:cTn id="23" dur="1" fill="hold">
                                          <p:stCondLst>
                                            <p:cond delay="0"/>
                                          </p:stCondLst>
                                        </p:cTn>
                                        <p:tgtEl>
                                          <p:spTgt spid="2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childTnLst>
                                </p:cTn>
                              </p:par>
                              <p:par>
                                <p:cTn id="28" presetID="1" presetClass="exit" presetSubtype="0" fill="hold" nodeType="withEffect">
                                  <p:stCondLst>
                                    <p:cond delay="0"/>
                                  </p:stCondLst>
                                  <p:childTnLst>
                                    <p:set>
                                      <p:cBhvr>
                                        <p:cTn id="29" dur="1" fill="hold">
                                          <p:stCondLst>
                                            <p:cond delay="0"/>
                                          </p:stCondLst>
                                        </p:cTn>
                                        <p:tgtEl>
                                          <p:spTgt spid="20"/>
                                        </p:tgtEl>
                                        <p:attrNameLst>
                                          <p:attrName>style.visibility</p:attrName>
                                        </p:attrNameLst>
                                      </p:cBhvr>
                                      <p:to>
                                        <p:strVal val="hidden"/>
                                      </p:to>
                                    </p:set>
                                  </p:childTnLst>
                                </p:cTn>
                              </p:par>
                              <p:par>
                                <p:cTn id="30" presetID="1" presetClass="exit" presetSubtype="0" fill="hold" nodeType="withEffect">
                                  <p:stCondLst>
                                    <p:cond delay="0"/>
                                  </p:stCondLst>
                                  <p:childTnLst>
                                    <p:set>
                                      <p:cBhvr>
                                        <p:cTn id="31" dur="1" fill="hold">
                                          <p:stCondLst>
                                            <p:cond delay="0"/>
                                          </p:stCondLst>
                                        </p:cTn>
                                        <p:tgtEl>
                                          <p:spTgt spid="18"/>
                                        </p:tgtEl>
                                        <p:attrNameLst>
                                          <p:attrName>style.visibility</p:attrName>
                                        </p:attrNameLst>
                                      </p:cBhvr>
                                      <p:to>
                                        <p:strVal val="hidden"/>
                                      </p:to>
                                    </p:set>
                                  </p:childTnLst>
                                </p:cTn>
                              </p:par>
                              <p:par>
                                <p:cTn id="32" presetID="1" presetClass="exit" presetSubtype="0" fill="hold" nodeType="withEffect">
                                  <p:stCondLst>
                                    <p:cond delay="0"/>
                                  </p:stCondLst>
                                  <p:childTnLst>
                                    <p:set>
                                      <p:cBhvr>
                                        <p:cTn id="33" dur="1" fill="hold">
                                          <p:stCondLst>
                                            <p:cond delay="0"/>
                                          </p:stCondLst>
                                        </p:cTn>
                                        <p:tgtEl>
                                          <p:spTgt spid="23"/>
                                        </p:tgtEl>
                                        <p:attrNameLst>
                                          <p:attrName>style.visibility</p:attrName>
                                        </p:attrNameLst>
                                      </p:cBhvr>
                                      <p:to>
                                        <p:strVal val="hidden"/>
                                      </p:to>
                                    </p:set>
                                  </p:childTnLst>
                                </p:cTn>
                              </p:par>
                              <p:par>
                                <p:cTn id="34" presetID="1" presetClass="exit" presetSubtype="0" fill="hold" nodeType="withEffect">
                                  <p:stCondLst>
                                    <p:cond delay="0"/>
                                  </p:stCondLst>
                                  <p:childTnLst>
                                    <p:set>
                                      <p:cBhvr>
                                        <p:cTn id="35" dur="1" fill="hold">
                                          <p:stCondLst>
                                            <p:cond delay="0"/>
                                          </p:stCondLst>
                                        </p:cTn>
                                        <p:tgtEl>
                                          <p:spTgt spid="19"/>
                                        </p:tgtEl>
                                        <p:attrNameLst>
                                          <p:attrName>style.visibility</p:attrName>
                                        </p:attrNameLst>
                                      </p:cBhvr>
                                      <p:to>
                                        <p:strVal val="hidden"/>
                                      </p:to>
                                    </p:set>
                                  </p:childTnLst>
                                </p:cTn>
                              </p:par>
                              <p:par>
                                <p:cTn id="36" presetID="1" presetClass="exit" presetSubtype="0" fill="hold" nodeType="withEffect">
                                  <p:stCondLst>
                                    <p:cond delay="0"/>
                                  </p:stCondLst>
                                  <p:childTnLst>
                                    <p:set>
                                      <p:cBhvr>
                                        <p:cTn id="37" dur="1" fill="hold">
                                          <p:stCondLst>
                                            <p:cond delay="0"/>
                                          </p:stCondLst>
                                        </p:cTn>
                                        <p:tgtEl>
                                          <p:spTgt spid="25"/>
                                        </p:tgtEl>
                                        <p:attrNameLst>
                                          <p:attrName>style.visibility</p:attrName>
                                        </p:attrNameLst>
                                      </p:cBhvr>
                                      <p:to>
                                        <p:strVal val="hidden"/>
                                      </p:to>
                                    </p:set>
                                  </p:childTnLst>
                                </p:cTn>
                              </p:par>
                            </p:childTnLst>
                          </p:cTn>
                        </p:par>
                        <p:par>
                          <p:cTn id="38" fill="hold">
                            <p:stCondLst>
                              <p:cond delay="0"/>
                            </p:stCondLst>
                            <p:childTnLst>
                              <p:par>
                                <p:cTn id="39" presetID="63" presetClass="path" presetSubtype="0" accel="50000" decel="50000" fill="hold" nodeType="afterEffect">
                                  <p:stCondLst>
                                    <p:cond delay="0"/>
                                  </p:stCondLst>
                                  <p:childTnLst>
                                    <p:animMotion origin="layout" path="M 0 0 L 0.25 0 E" pathEditMode="relative" ptsTypes="">
                                      <p:cBhvr>
                                        <p:cTn id="40" dur="2000" fill="hold"/>
                                        <p:tgtEl>
                                          <p:spTgt spid="8"/>
                                        </p:tgtEl>
                                        <p:attrNameLst>
                                          <p:attrName>ppt_x</p:attrName>
                                          <p:attrName>ppt_y</p:attrName>
                                        </p:attrNameLst>
                                      </p:cBhvr>
                                    </p:animMotion>
                                  </p:childTnLst>
                                </p:cTn>
                              </p:par>
                              <p:par>
                                <p:cTn id="41" presetID="63" presetClass="path" presetSubtype="0" accel="50000" decel="50000" fill="hold" nodeType="withEffect">
                                  <p:stCondLst>
                                    <p:cond delay="0"/>
                                  </p:stCondLst>
                                  <p:childTnLst>
                                    <p:animMotion origin="layout" path="M 0 0 L 0.25 0 E" pathEditMode="relative" ptsTypes="">
                                      <p:cBhvr>
                                        <p:cTn id="42" dur="2000" fill="hold"/>
                                        <p:tgtEl>
                                          <p:spTgt spid="9"/>
                                        </p:tgtEl>
                                        <p:attrNameLst>
                                          <p:attrName>ppt_x</p:attrName>
                                          <p:attrName>ppt_y</p:attrName>
                                        </p:attrNameLst>
                                      </p:cBhvr>
                                    </p:animMotion>
                                  </p:childTnLst>
                                </p:cTn>
                              </p:par>
                              <p:par>
                                <p:cTn id="43" presetID="63" presetClass="path" presetSubtype="0" accel="50000" decel="50000" fill="hold" nodeType="withEffect">
                                  <p:stCondLst>
                                    <p:cond delay="0"/>
                                  </p:stCondLst>
                                  <p:childTnLst>
                                    <p:animMotion origin="layout" path="M 0 0 L 0.25 0 E" pathEditMode="relative" ptsTypes="">
                                      <p:cBhvr>
                                        <p:cTn id="44" dur="2000" fill="hold"/>
                                        <p:tgtEl>
                                          <p:spTgt spid="10"/>
                                        </p:tgtEl>
                                        <p:attrNameLst>
                                          <p:attrName>ppt_x</p:attrName>
                                          <p:attrName>ppt_y</p:attrName>
                                        </p:attrNameLst>
                                      </p:cBhvr>
                                    </p:animMotion>
                                  </p:childTnLst>
                                </p:cTn>
                              </p:par>
                              <p:par>
                                <p:cTn id="45" presetID="63" presetClass="path" presetSubtype="0" accel="50000" decel="50000" fill="hold" nodeType="withEffect">
                                  <p:stCondLst>
                                    <p:cond delay="0"/>
                                  </p:stCondLst>
                                  <p:childTnLst>
                                    <p:animMotion origin="layout" path="M 0 0 L 0.25 0 E" pathEditMode="relative" ptsTypes="">
                                      <p:cBhvr>
                                        <p:cTn id="46" dur="2000" fill="hold"/>
                                        <p:tgtEl>
                                          <p:spTgt spid="11"/>
                                        </p:tgtEl>
                                        <p:attrNameLst>
                                          <p:attrName>ppt_x</p:attrName>
                                          <p:attrName>ppt_y</p:attrName>
                                        </p:attrNameLst>
                                      </p:cBhvr>
                                    </p:animMotion>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2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1223069093"/>
              </p:ext>
            </p:extLst>
          </p:nvPr>
        </p:nvGraphicFramePr>
        <p:xfrm>
          <a:off x="402336" y="1425448"/>
          <a:ext cx="8320088" cy="4594352"/>
        </p:xfrm>
        <a:graphic>
          <a:graphicData uri="http://schemas.openxmlformats.org/drawingml/2006/table">
            <a:tbl>
              <a:tblPr firstRow="1" bandRow="1">
                <a:tableStyleId>{7E9639D4-E3E2-4D34-9284-5A2195B3D0D7}</a:tableStyleId>
              </a:tblPr>
              <a:tblGrid>
                <a:gridCol w="1274762"/>
                <a:gridCol w="7045326"/>
              </a:tblGrid>
              <a:tr h="370840">
                <a:tc gridSpan="2">
                  <a:txBody>
                    <a:bodyPr/>
                    <a:lstStyle/>
                    <a:p>
                      <a:r>
                        <a:rPr lang="en-US" sz="1400" b="0" baseline="0" dirty="0" smtClean="0">
                          <a:latin typeface="Arial" panose="020B0604020202020204" pitchFamily="34" charset="0"/>
                          <a:cs typeface="Arial" panose="020B0604020202020204" pitchFamily="34" charset="0"/>
                        </a:rPr>
                        <a:t>Date:            June 22, 2016</a:t>
                      </a:r>
                    </a:p>
                    <a:p>
                      <a:r>
                        <a:rPr lang="en-US" sz="1400" b="0" baseline="0" dirty="0" smtClean="0">
                          <a:latin typeface="Arial" panose="020B0604020202020204" pitchFamily="34" charset="0"/>
                          <a:cs typeface="Arial" panose="020B0604020202020204" pitchFamily="34" charset="0"/>
                        </a:rPr>
                        <a:t>Presenter:    James Edmondson</a:t>
                      </a:r>
                      <a:endParaRPr lang="en-US" sz="1400" b="0" dirty="0">
                        <a:latin typeface="Arial" panose="020B0604020202020204" pitchFamily="34" charset="0"/>
                        <a:cs typeface="Arial" panose="020B0604020202020204" pitchFamily="34" charset="0"/>
                      </a:endParaRPr>
                    </a:p>
                  </a:txBody>
                  <a:tcPr/>
                </a:tc>
                <a:tc hMerge="1">
                  <a:txBody>
                    <a:bodyPr/>
                    <a:lstStyle/>
                    <a:p>
                      <a:endParaRPr lang="en-US" dirty="0"/>
                    </a:p>
                  </a:txBody>
                  <a:tcPr/>
                </a:tc>
              </a:tr>
              <a:tr h="370840">
                <a:tc>
                  <a:txBody>
                    <a:bodyPr/>
                    <a:lstStyle/>
                    <a:p>
                      <a:r>
                        <a:rPr lang="en-US" sz="1400" dirty="0" smtClean="0">
                          <a:latin typeface="Arial" panose="020B0604020202020204" pitchFamily="34" charset="0"/>
                          <a:cs typeface="Arial" panose="020B0604020202020204" pitchFamily="34" charset="0"/>
                        </a:rPr>
                        <a:t>Time</a:t>
                      </a:r>
                      <a:endParaRPr lang="en-US" sz="1400" dirty="0">
                        <a:latin typeface="Arial" panose="020B0604020202020204" pitchFamily="34" charset="0"/>
                        <a:cs typeface="Arial" panose="020B0604020202020204" pitchFamily="34" charset="0"/>
                      </a:endParaRPr>
                    </a:p>
                  </a:txBody>
                  <a:tcPr>
                    <a:solidFill>
                      <a:schemeClr val="bg1">
                        <a:lumMod val="75000"/>
                      </a:schemeClr>
                    </a:solidFill>
                  </a:tcPr>
                </a:tc>
                <a:tc>
                  <a:txBody>
                    <a:bodyPr/>
                    <a:lstStyle/>
                    <a:p>
                      <a:r>
                        <a:rPr lang="en-US" sz="1400" dirty="0" smtClean="0">
                          <a:latin typeface="Arial" panose="020B0604020202020204" pitchFamily="34" charset="0"/>
                          <a:cs typeface="Arial" panose="020B0604020202020204" pitchFamily="34" charset="0"/>
                        </a:rPr>
                        <a:t>Topic</a:t>
                      </a:r>
                      <a:endParaRPr lang="en-US" sz="1400" dirty="0">
                        <a:latin typeface="Arial" panose="020B0604020202020204" pitchFamily="34" charset="0"/>
                        <a:cs typeface="Arial" panose="020B0604020202020204" pitchFamily="34" charset="0"/>
                      </a:endParaRPr>
                    </a:p>
                  </a:txBody>
                  <a:tcPr>
                    <a:solidFill>
                      <a:schemeClr val="bg1">
                        <a:lumMod val="75000"/>
                      </a:schemeClr>
                    </a:solidFill>
                  </a:tcPr>
                </a:tc>
              </a:tr>
              <a:tr h="321056">
                <a:tc>
                  <a:txBody>
                    <a:bodyPr/>
                    <a:lstStyle/>
                    <a:p>
                      <a:r>
                        <a:rPr lang="en-US" sz="1400" dirty="0" smtClean="0">
                          <a:latin typeface="Arial" panose="020B0604020202020204" pitchFamily="34" charset="0"/>
                          <a:cs typeface="Arial" panose="020B0604020202020204" pitchFamily="34" charset="0"/>
                        </a:rPr>
                        <a:t>8:30</a:t>
                      </a:r>
                      <a:r>
                        <a:rPr lang="en-US" sz="1400" baseline="0" dirty="0" smtClean="0">
                          <a:latin typeface="Arial" panose="020B0604020202020204" pitchFamily="34" charset="0"/>
                          <a:cs typeface="Arial" panose="020B0604020202020204" pitchFamily="34" charset="0"/>
                        </a:rPr>
                        <a:t> a.m.</a:t>
                      </a:r>
                      <a:endParaRPr lang="en-US" sz="1400" dirty="0">
                        <a:latin typeface="Arial" panose="020B0604020202020204" pitchFamily="34" charset="0"/>
                        <a:cs typeface="Arial" panose="020B0604020202020204" pitchFamily="34" charset="0"/>
                      </a:endParaRPr>
                    </a:p>
                  </a:txBody>
                  <a:tcPr/>
                </a:tc>
                <a:tc>
                  <a:txBody>
                    <a:bodyPr/>
                    <a:lstStyle/>
                    <a:p>
                      <a:r>
                        <a:rPr lang="en-US" sz="1400" dirty="0" smtClean="0">
                          <a:latin typeface="Arial" panose="020B0604020202020204" pitchFamily="34" charset="0"/>
                          <a:cs typeface="Arial" panose="020B0604020202020204" pitchFamily="34" charset="0"/>
                        </a:rPr>
                        <a:t>Introduction</a:t>
                      </a:r>
                      <a:r>
                        <a:rPr lang="en-US" sz="1400" baseline="0" dirty="0" smtClean="0">
                          <a:latin typeface="Arial" panose="020B0604020202020204" pitchFamily="34" charset="0"/>
                          <a:cs typeface="Arial" panose="020B0604020202020204" pitchFamily="34" charset="0"/>
                        </a:rPr>
                        <a:t> to Tutorial Series</a:t>
                      </a:r>
                      <a:endParaRPr lang="en-US" sz="1400" dirty="0">
                        <a:latin typeface="Arial" panose="020B0604020202020204" pitchFamily="34" charset="0"/>
                        <a:cs typeface="Arial" panose="020B0604020202020204" pitchFamily="34" charset="0"/>
                      </a:endParaRPr>
                    </a:p>
                  </a:txBody>
                  <a:tcPr/>
                </a:tc>
              </a:tr>
              <a:tr h="255016">
                <a:tc>
                  <a:txBody>
                    <a:bodyPr/>
                    <a:lstStyle/>
                    <a:p>
                      <a:r>
                        <a:rPr lang="en-US" sz="1400" dirty="0" smtClean="0">
                          <a:latin typeface="Arial" panose="020B0604020202020204" pitchFamily="34" charset="0"/>
                          <a:cs typeface="Arial" panose="020B0604020202020204" pitchFamily="34" charset="0"/>
                        </a:rPr>
                        <a:t>9:00</a:t>
                      </a:r>
                      <a:endParaRPr lang="en-US" sz="1400" dirty="0">
                        <a:latin typeface="Arial" panose="020B0604020202020204" pitchFamily="34" charset="0"/>
                        <a:cs typeface="Arial" panose="020B0604020202020204" pitchFamily="34" charset="0"/>
                      </a:endParaRPr>
                    </a:p>
                  </a:txBody>
                  <a:tcPr/>
                </a:tc>
                <a:tc>
                  <a:txBody>
                    <a:bodyPr/>
                    <a:lstStyle/>
                    <a:p>
                      <a:r>
                        <a:rPr lang="en-US" sz="1400" dirty="0" smtClean="0">
                          <a:latin typeface="Arial" panose="020B0604020202020204" pitchFamily="34" charset="0"/>
                          <a:cs typeface="Arial" panose="020B0604020202020204" pitchFamily="34" charset="0"/>
                        </a:rPr>
                        <a:t>Introduction</a:t>
                      </a:r>
                      <a:r>
                        <a:rPr lang="en-US" sz="1400" baseline="0" dirty="0" smtClean="0">
                          <a:latin typeface="Arial" panose="020B0604020202020204" pitchFamily="34" charset="0"/>
                          <a:cs typeface="Arial" panose="020B0604020202020204" pitchFamily="34" charset="0"/>
                        </a:rPr>
                        <a:t> to MADARA and GAMS</a:t>
                      </a:r>
                      <a:endParaRPr lang="en-US" sz="1400" dirty="0">
                        <a:latin typeface="Arial" panose="020B0604020202020204" pitchFamily="34" charset="0"/>
                        <a:cs typeface="Arial" panose="020B0604020202020204" pitchFamily="34" charset="0"/>
                      </a:endParaRPr>
                    </a:p>
                  </a:txBody>
                  <a:tcPr/>
                </a:tc>
              </a:tr>
              <a:tr h="265176">
                <a:tc>
                  <a:txBody>
                    <a:bodyPr/>
                    <a:lstStyle/>
                    <a:p>
                      <a:r>
                        <a:rPr lang="en-US" sz="1400" dirty="0" smtClean="0">
                          <a:latin typeface="Arial" panose="020B0604020202020204" pitchFamily="34" charset="0"/>
                          <a:cs typeface="Arial" panose="020B0604020202020204" pitchFamily="34" charset="0"/>
                        </a:rPr>
                        <a:t>9:45</a:t>
                      </a:r>
                      <a:endParaRPr lang="en-US" sz="1400" dirty="0">
                        <a:latin typeface="Arial" panose="020B0604020202020204" pitchFamily="34" charset="0"/>
                        <a:cs typeface="Arial" panose="020B0604020202020204" pitchFamily="34" charset="0"/>
                      </a:endParaRPr>
                    </a:p>
                  </a:txBody>
                  <a:tcPr/>
                </a:tc>
                <a:tc>
                  <a:txBody>
                    <a:bodyPr/>
                    <a:lstStyle/>
                    <a:p>
                      <a:r>
                        <a:rPr lang="en-US" sz="1400" dirty="0" smtClean="0">
                          <a:latin typeface="Arial" panose="020B0604020202020204" pitchFamily="34" charset="0"/>
                          <a:cs typeface="Arial" panose="020B0604020202020204" pitchFamily="34" charset="0"/>
                        </a:rPr>
                        <a:t>Break</a:t>
                      </a:r>
                      <a:endParaRPr lang="en-US" sz="1400" dirty="0">
                        <a:latin typeface="Arial" panose="020B0604020202020204" pitchFamily="34" charset="0"/>
                        <a:cs typeface="Arial" panose="020B0604020202020204" pitchFamily="34" charset="0"/>
                      </a:endParaRPr>
                    </a:p>
                  </a:txBody>
                  <a:tcPr/>
                </a:tc>
              </a:tr>
              <a:tr h="304800">
                <a:tc>
                  <a:txBody>
                    <a:bodyPr/>
                    <a:lstStyle/>
                    <a:p>
                      <a:r>
                        <a:rPr lang="en-US" sz="1400" dirty="0" smtClean="0">
                          <a:latin typeface="Arial" panose="020B0604020202020204" pitchFamily="34" charset="0"/>
                          <a:cs typeface="Arial" panose="020B0604020202020204" pitchFamily="34" charset="0"/>
                        </a:rPr>
                        <a:t>10:00</a:t>
                      </a:r>
                      <a:endParaRPr lang="en-US" sz="1400" dirty="0">
                        <a:latin typeface="Arial" panose="020B0604020202020204" pitchFamily="34" charset="0"/>
                        <a:cs typeface="Arial" panose="020B0604020202020204" pitchFamily="34" charset="0"/>
                      </a:endParaRPr>
                    </a:p>
                  </a:txBody>
                  <a:tcPr/>
                </a:tc>
                <a:tc>
                  <a:txBody>
                    <a:bodyPr/>
                    <a:lstStyle/>
                    <a:p>
                      <a:r>
                        <a:rPr lang="en-US" sz="1400" dirty="0" smtClean="0">
                          <a:latin typeface="Arial" panose="020B0604020202020204" pitchFamily="34" charset="0"/>
                          <a:cs typeface="Arial" panose="020B0604020202020204" pitchFamily="34" charset="0"/>
                        </a:rPr>
                        <a:t>Installation of MADARA</a:t>
                      </a:r>
                      <a:r>
                        <a:rPr lang="en-US" sz="1400" baseline="0" dirty="0" smtClean="0">
                          <a:latin typeface="Arial" panose="020B0604020202020204" pitchFamily="34" charset="0"/>
                          <a:cs typeface="Arial" panose="020B0604020202020204" pitchFamily="34" charset="0"/>
                        </a:rPr>
                        <a:t> and GAMS</a:t>
                      </a:r>
                      <a:endParaRPr lang="en-US" sz="1400" dirty="0">
                        <a:latin typeface="Arial" panose="020B0604020202020204" pitchFamily="34" charset="0"/>
                        <a:cs typeface="Arial" panose="020B0604020202020204" pitchFamily="34" charset="0"/>
                      </a:endParaRPr>
                    </a:p>
                  </a:txBody>
                  <a:tcPr/>
                </a:tc>
              </a:tr>
              <a:tr h="314960">
                <a:tc>
                  <a:txBody>
                    <a:bodyPr/>
                    <a:lstStyle/>
                    <a:p>
                      <a:r>
                        <a:rPr lang="en-US" sz="1400" dirty="0" smtClean="0">
                          <a:latin typeface="Arial" panose="020B0604020202020204" pitchFamily="34" charset="0"/>
                          <a:cs typeface="Arial" panose="020B0604020202020204" pitchFamily="34" charset="0"/>
                        </a:rPr>
                        <a:t>10:45</a:t>
                      </a:r>
                      <a:endParaRPr lang="en-US" sz="1400" dirty="0">
                        <a:latin typeface="Arial" panose="020B0604020202020204" pitchFamily="34" charset="0"/>
                        <a:cs typeface="Arial" panose="020B0604020202020204" pitchFamily="34" charset="0"/>
                      </a:endParaRPr>
                    </a:p>
                  </a:txBody>
                  <a:tcPr/>
                </a:tc>
                <a:tc>
                  <a:txBody>
                    <a:bodyPr/>
                    <a:lstStyle/>
                    <a:p>
                      <a:r>
                        <a:rPr lang="en-US" sz="1400" dirty="0" smtClean="0">
                          <a:latin typeface="Arial" panose="020B0604020202020204" pitchFamily="34" charset="0"/>
                          <a:cs typeface="Arial" panose="020B0604020202020204" pitchFamily="34" charset="0"/>
                        </a:rPr>
                        <a:t>Creating Distributed Autonomy Projects</a:t>
                      </a:r>
                      <a:endParaRPr lang="en-US" sz="1400" dirty="0">
                        <a:latin typeface="Arial" panose="020B0604020202020204" pitchFamily="34" charset="0"/>
                        <a:cs typeface="Arial" panose="020B0604020202020204" pitchFamily="34" charset="0"/>
                      </a:endParaRPr>
                    </a:p>
                  </a:txBody>
                  <a:tcPr/>
                </a:tc>
              </a:tr>
              <a:tr h="294640">
                <a:tc>
                  <a:txBody>
                    <a:bodyPr/>
                    <a:lstStyle/>
                    <a:p>
                      <a:r>
                        <a:rPr lang="en-US" sz="1400" dirty="0" smtClean="0">
                          <a:latin typeface="Arial" panose="020B0604020202020204" pitchFamily="34" charset="0"/>
                          <a:cs typeface="Arial" panose="020B0604020202020204" pitchFamily="34" charset="0"/>
                        </a:rPr>
                        <a:t>11:30</a:t>
                      </a:r>
                      <a:r>
                        <a:rPr lang="en-US" sz="1400" baseline="0" dirty="0" smtClean="0">
                          <a:latin typeface="Arial" panose="020B0604020202020204" pitchFamily="34" charset="0"/>
                          <a:cs typeface="Arial" panose="020B0604020202020204" pitchFamily="34" charset="0"/>
                        </a:rPr>
                        <a:t> p.m.</a:t>
                      </a:r>
                      <a:endParaRPr lang="en-US" sz="1400" dirty="0">
                        <a:latin typeface="Arial" panose="020B0604020202020204" pitchFamily="34" charset="0"/>
                        <a:cs typeface="Arial" panose="020B0604020202020204" pitchFamily="34" charset="0"/>
                      </a:endParaRPr>
                    </a:p>
                  </a:txBody>
                  <a:tcPr/>
                </a:tc>
                <a:tc>
                  <a:txBody>
                    <a:bodyPr/>
                    <a:lstStyle/>
                    <a:p>
                      <a:r>
                        <a:rPr lang="en-US" sz="1400" dirty="0" smtClean="0">
                          <a:latin typeface="Arial" panose="020B0604020202020204" pitchFamily="34" charset="0"/>
                          <a:cs typeface="Arial" panose="020B0604020202020204" pitchFamily="34" charset="0"/>
                        </a:rPr>
                        <a:t>Lunch</a:t>
                      </a:r>
                      <a:endParaRPr lang="en-US" sz="1400" dirty="0">
                        <a:latin typeface="Arial" panose="020B0604020202020204" pitchFamily="34" charset="0"/>
                        <a:cs typeface="Arial" panose="020B0604020202020204" pitchFamily="34" charset="0"/>
                      </a:endParaRPr>
                    </a:p>
                  </a:txBody>
                  <a:tcPr/>
                </a:tc>
              </a:tr>
              <a:tr h="294640">
                <a:tc>
                  <a:txBody>
                    <a:bodyPr/>
                    <a:lstStyle/>
                    <a:p>
                      <a:r>
                        <a:rPr lang="en-US" sz="1400" dirty="0" smtClean="0">
                          <a:latin typeface="Arial" panose="020B0604020202020204" pitchFamily="34" charset="0"/>
                          <a:cs typeface="Arial" panose="020B0604020202020204" pitchFamily="34" charset="0"/>
                        </a:rPr>
                        <a:t>12:45 </a:t>
                      </a:r>
                      <a:endParaRPr lang="en-US" sz="1400" dirty="0">
                        <a:latin typeface="Arial" panose="020B0604020202020204" pitchFamily="34" charset="0"/>
                        <a:cs typeface="Arial" panose="020B0604020202020204" pitchFamily="34" charset="0"/>
                      </a:endParaRPr>
                    </a:p>
                  </a:txBody>
                  <a:tcPr/>
                </a:tc>
                <a:tc>
                  <a:txBody>
                    <a:bodyPr/>
                    <a:lstStyle/>
                    <a:p>
                      <a:r>
                        <a:rPr lang="en-US" sz="1400" dirty="0" smtClean="0">
                          <a:latin typeface="Arial" panose="020B0604020202020204" pitchFamily="34" charset="0"/>
                          <a:cs typeface="Arial" panose="020B0604020202020204" pitchFamily="34" charset="0"/>
                        </a:rPr>
                        <a:t>Creating Multi-Threaded</a:t>
                      </a:r>
                      <a:r>
                        <a:rPr lang="en-US" sz="1400" baseline="0" dirty="0" smtClean="0">
                          <a:latin typeface="Arial" panose="020B0604020202020204" pitchFamily="34" charset="0"/>
                          <a:cs typeface="Arial" panose="020B0604020202020204" pitchFamily="34" charset="0"/>
                        </a:rPr>
                        <a:t> Programs and Controllers</a:t>
                      </a:r>
                      <a:endParaRPr lang="en-US" sz="1400" dirty="0">
                        <a:latin typeface="Arial" panose="020B0604020202020204" pitchFamily="34" charset="0"/>
                        <a:cs typeface="Arial" panose="020B0604020202020204" pitchFamily="34" charset="0"/>
                      </a:endParaRPr>
                    </a:p>
                  </a:txBody>
                  <a:tcPr/>
                </a:tc>
              </a:tr>
              <a:tr h="294640">
                <a:tc>
                  <a:txBody>
                    <a:bodyPr/>
                    <a:lstStyle/>
                    <a:p>
                      <a:r>
                        <a:rPr lang="en-US" sz="1400" dirty="0" smtClean="0">
                          <a:latin typeface="Arial" panose="020B0604020202020204" pitchFamily="34" charset="0"/>
                          <a:cs typeface="Arial" panose="020B0604020202020204" pitchFamily="34" charset="0"/>
                        </a:rPr>
                        <a:t>1:30</a:t>
                      </a:r>
                      <a:endParaRPr lang="en-US" sz="1400" dirty="0">
                        <a:latin typeface="Arial" panose="020B0604020202020204" pitchFamily="34" charset="0"/>
                        <a:cs typeface="Arial" panose="020B0604020202020204" pitchFamily="34" charset="0"/>
                      </a:endParaRPr>
                    </a:p>
                  </a:txBody>
                  <a:tcPr/>
                </a:tc>
                <a:tc>
                  <a:txBody>
                    <a:bodyPr/>
                    <a:lstStyle/>
                    <a:p>
                      <a:r>
                        <a:rPr lang="en-US" sz="1400" dirty="0" smtClean="0">
                          <a:latin typeface="Arial" panose="020B0604020202020204" pitchFamily="34" charset="0"/>
                          <a:cs typeface="Arial" panose="020B0604020202020204" pitchFamily="34" charset="0"/>
                        </a:rPr>
                        <a:t>Creating Distributed Algorithms</a:t>
                      </a:r>
                      <a:endParaRPr lang="en-US" sz="1400" dirty="0">
                        <a:latin typeface="Arial" panose="020B0604020202020204" pitchFamily="34" charset="0"/>
                        <a:cs typeface="Arial" panose="020B0604020202020204" pitchFamily="34" charset="0"/>
                      </a:endParaRPr>
                    </a:p>
                  </a:txBody>
                  <a:tcPr/>
                </a:tc>
              </a:tr>
              <a:tr h="326136">
                <a:tc>
                  <a:txBody>
                    <a:bodyPr/>
                    <a:lstStyle/>
                    <a:p>
                      <a:r>
                        <a:rPr lang="en-US" sz="1400" dirty="0" smtClean="0">
                          <a:latin typeface="Arial" panose="020B0604020202020204" pitchFamily="34" charset="0"/>
                          <a:cs typeface="Arial" panose="020B0604020202020204" pitchFamily="34" charset="0"/>
                        </a:rPr>
                        <a:t>2:30</a:t>
                      </a:r>
                      <a:endParaRPr lang="en-US" sz="1400" dirty="0">
                        <a:latin typeface="Arial" panose="020B0604020202020204" pitchFamily="34" charset="0"/>
                        <a:cs typeface="Arial" panose="020B0604020202020204" pitchFamily="34" charset="0"/>
                      </a:endParaRPr>
                    </a:p>
                  </a:txBody>
                  <a:tcPr/>
                </a:tc>
                <a:tc>
                  <a:txBody>
                    <a:bodyPr/>
                    <a:lstStyle/>
                    <a:p>
                      <a:r>
                        <a:rPr lang="en-US" sz="1400" dirty="0" smtClean="0">
                          <a:latin typeface="Arial" panose="020B0604020202020204" pitchFamily="34" charset="0"/>
                          <a:cs typeface="Arial" panose="020B0604020202020204" pitchFamily="34" charset="0"/>
                        </a:rPr>
                        <a:t>Break</a:t>
                      </a:r>
                      <a:endParaRPr lang="en-US" sz="1400" dirty="0">
                        <a:latin typeface="Arial" panose="020B0604020202020204" pitchFamily="34" charset="0"/>
                        <a:cs typeface="Arial" panose="020B0604020202020204" pitchFamily="34" charset="0"/>
                      </a:endParaRPr>
                    </a:p>
                  </a:txBody>
                  <a:tcPr/>
                </a:tc>
              </a:tr>
              <a:tr h="260096">
                <a:tc>
                  <a:txBody>
                    <a:bodyPr/>
                    <a:lstStyle/>
                    <a:p>
                      <a:r>
                        <a:rPr lang="en-US" sz="1400" dirty="0" smtClean="0">
                          <a:latin typeface="Arial" panose="020B0604020202020204" pitchFamily="34" charset="0"/>
                          <a:cs typeface="Arial" panose="020B0604020202020204" pitchFamily="34" charset="0"/>
                        </a:rPr>
                        <a:t>2:45</a:t>
                      </a:r>
                      <a:endParaRPr lang="en-US" sz="1400" dirty="0">
                        <a:latin typeface="Arial" panose="020B0604020202020204" pitchFamily="34" charset="0"/>
                        <a:cs typeface="Arial" panose="020B0604020202020204" pitchFamily="34" charset="0"/>
                      </a:endParaRPr>
                    </a:p>
                  </a:txBody>
                  <a:tcPr/>
                </a:tc>
                <a:tc>
                  <a:txBody>
                    <a:bodyPr/>
                    <a:lstStyle/>
                    <a:p>
                      <a:r>
                        <a:rPr lang="en-US" sz="1400" dirty="0" smtClean="0">
                          <a:latin typeface="Arial" panose="020B0604020202020204" pitchFamily="34" charset="0"/>
                          <a:cs typeface="Arial" panose="020B0604020202020204" pitchFamily="34" charset="0"/>
                        </a:rPr>
                        <a:t>Creating Hardwar</a:t>
                      </a:r>
                      <a:r>
                        <a:rPr lang="en-US" sz="1400" baseline="0" dirty="0" smtClean="0">
                          <a:latin typeface="Arial" panose="020B0604020202020204" pitchFamily="34" charset="0"/>
                          <a:cs typeface="Arial" panose="020B0604020202020204" pitchFamily="34" charset="0"/>
                        </a:rPr>
                        <a:t>e and Simulation Platforms</a:t>
                      </a:r>
                      <a:endParaRPr lang="en-US" sz="1400" dirty="0">
                        <a:latin typeface="Arial" panose="020B0604020202020204" pitchFamily="34" charset="0"/>
                        <a:cs typeface="Arial" panose="020B0604020202020204" pitchFamily="34" charset="0"/>
                      </a:endParaRPr>
                    </a:p>
                  </a:txBody>
                  <a:tcPr/>
                </a:tc>
              </a:tr>
              <a:tr h="304800">
                <a:tc>
                  <a:txBody>
                    <a:bodyPr/>
                    <a:lstStyle/>
                    <a:p>
                      <a:r>
                        <a:rPr lang="en-US" sz="1400" dirty="0" smtClean="0">
                          <a:latin typeface="Arial" panose="020B0604020202020204" pitchFamily="34" charset="0"/>
                          <a:cs typeface="Arial" panose="020B0604020202020204" pitchFamily="34" charset="0"/>
                        </a:rPr>
                        <a:t>3:30</a:t>
                      </a:r>
                      <a:endParaRPr lang="en-US" sz="1400" dirty="0">
                        <a:latin typeface="Arial" panose="020B0604020202020204" pitchFamily="34" charset="0"/>
                        <a:cs typeface="Arial" panose="020B0604020202020204" pitchFamily="34" charset="0"/>
                      </a:endParaRPr>
                    </a:p>
                  </a:txBody>
                  <a:tcPr/>
                </a:tc>
                <a:tc>
                  <a:txBody>
                    <a:bodyPr/>
                    <a:lstStyle/>
                    <a:p>
                      <a:r>
                        <a:rPr lang="en-US" sz="1400" dirty="0" smtClean="0">
                          <a:latin typeface="Arial" panose="020B0604020202020204" pitchFamily="34" charset="0"/>
                          <a:cs typeface="Arial" panose="020B0604020202020204" pitchFamily="34" charset="0"/>
                        </a:rPr>
                        <a:t>Wrap Up</a:t>
                      </a:r>
                      <a:endParaRPr lang="en-US" sz="1400" dirty="0">
                        <a:latin typeface="Arial" panose="020B0604020202020204" pitchFamily="34" charset="0"/>
                        <a:cs typeface="Arial" panose="020B0604020202020204" pitchFamily="34" charset="0"/>
                      </a:endParaRPr>
                    </a:p>
                  </a:txBody>
                  <a:tcPr/>
                </a:tc>
              </a:tr>
              <a:tr h="304800">
                <a:tc>
                  <a:txBody>
                    <a:bodyPr/>
                    <a:lstStyle/>
                    <a:p>
                      <a:r>
                        <a:rPr lang="en-US" sz="1400" dirty="0" smtClean="0">
                          <a:latin typeface="Arial" panose="020B0604020202020204" pitchFamily="34" charset="0"/>
                          <a:cs typeface="Arial" panose="020B0604020202020204" pitchFamily="34" charset="0"/>
                        </a:rPr>
                        <a:t>4:00</a:t>
                      </a:r>
                      <a:endParaRPr lang="en-US" sz="1400" dirty="0">
                        <a:latin typeface="Arial" panose="020B0604020202020204" pitchFamily="34" charset="0"/>
                        <a:cs typeface="Arial" panose="020B0604020202020204" pitchFamily="34" charset="0"/>
                      </a:endParaRPr>
                    </a:p>
                  </a:txBody>
                  <a:tcPr/>
                </a:tc>
                <a:tc>
                  <a:txBody>
                    <a:bodyPr/>
                    <a:lstStyle/>
                    <a:p>
                      <a:r>
                        <a:rPr lang="en-US" sz="1400" dirty="0" smtClean="0">
                          <a:latin typeface="Arial" panose="020B0604020202020204" pitchFamily="34" charset="0"/>
                          <a:cs typeface="Arial" panose="020B0604020202020204" pitchFamily="34" charset="0"/>
                        </a:rPr>
                        <a:t>Adjourn</a:t>
                      </a:r>
                      <a:endParaRPr lang="en-US" sz="1400" dirty="0">
                        <a:latin typeface="Arial" panose="020B0604020202020204" pitchFamily="34" charset="0"/>
                        <a:cs typeface="Arial" panose="020B0604020202020204" pitchFamily="34" charset="0"/>
                      </a:endParaRPr>
                    </a:p>
                  </a:txBody>
                  <a:tcPr/>
                </a:tc>
              </a:tr>
            </a:tbl>
          </a:graphicData>
        </a:graphic>
      </p:graphicFrame>
      <p:sp>
        <p:nvSpPr>
          <p:cNvPr id="8" name="Title 1"/>
          <p:cNvSpPr>
            <a:spLocks noGrp="1"/>
          </p:cNvSpPr>
          <p:nvPr>
            <p:ph type="title"/>
          </p:nvPr>
        </p:nvSpPr>
        <p:spPr>
          <a:xfrm>
            <a:off x="401934" y="990600"/>
            <a:ext cx="8513466" cy="533012"/>
          </a:xfrm>
        </p:spPr>
        <p:txBody>
          <a:bodyPr>
            <a:normAutofit/>
          </a:bodyPr>
          <a:lstStyle/>
          <a:p>
            <a:r>
              <a:rPr lang="en-US" sz="2000" dirty="0" smtClean="0"/>
              <a:t>Day 1: Creating Distributed Autonomy Capabilities</a:t>
            </a:r>
            <a:endParaRPr lang="en-US" sz="2000" dirty="0"/>
          </a:p>
        </p:txBody>
      </p:sp>
      <p:sp>
        <p:nvSpPr>
          <p:cNvPr id="9" name="Title 1"/>
          <p:cNvSpPr txBox="1">
            <a:spLocks/>
          </p:cNvSpPr>
          <p:nvPr/>
        </p:nvSpPr>
        <p:spPr>
          <a:xfrm>
            <a:off x="365720" y="305188"/>
            <a:ext cx="8513466" cy="533012"/>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sz="2800" b="1" kern="1200">
                <a:solidFill>
                  <a:schemeClr val="tx1"/>
                </a:solidFill>
                <a:latin typeface="Arial" panose="020B0604020202020204" pitchFamily="34" charset="0"/>
                <a:ea typeface="+mj-ea"/>
                <a:cs typeface="Arial" panose="020B0604020202020204" pitchFamily="34" charset="0"/>
              </a:defRPr>
            </a:lvl1pPr>
          </a:lstStyle>
          <a:p>
            <a:r>
              <a:rPr lang="en-US" sz="2400" dirty="0" smtClean="0"/>
              <a:t>What are we going over today?</a:t>
            </a:r>
            <a:endParaRPr lang="en-US" sz="2400" dirty="0"/>
          </a:p>
        </p:txBody>
      </p:sp>
    </p:spTree>
    <p:extLst>
      <p:ext uri="{BB962C8B-B14F-4D97-AF65-F5344CB8AC3E}">
        <p14:creationId xmlns:p14="http://schemas.microsoft.com/office/powerpoint/2010/main" val="2858324299"/>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934" y="990600"/>
            <a:ext cx="8513466" cy="533012"/>
          </a:xfrm>
        </p:spPr>
        <p:txBody>
          <a:bodyPr>
            <a:normAutofit/>
          </a:bodyPr>
          <a:lstStyle/>
          <a:p>
            <a:r>
              <a:rPr lang="en-US" sz="2000" dirty="0" smtClean="0"/>
              <a:t>Day 2: Verifying Distributed Autonomy Capabilities</a:t>
            </a:r>
            <a:endParaRPr lang="en-US" sz="2000"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905751146"/>
              </p:ext>
            </p:extLst>
          </p:nvPr>
        </p:nvGraphicFramePr>
        <p:xfrm>
          <a:off x="402336" y="1435220"/>
          <a:ext cx="8320088" cy="3669792"/>
        </p:xfrm>
        <a:graphic>
          <a:graphicData uri="http://schemas.openxmlformats.org/drawingml/2006/table">
            <a:tbl>
              <a:tblPr firstRow="1" bandRow="1">
                <a:tableStyleId>{7E9639D4-E3E2-4D34-9284-5A2195B3D0D7}</a:tableStyleId>
              </a:tblPr>
              <a:tblGrid>
                <a:gridCol w="1274762"/>
                <a:gridCol w="7045326"/>
              </a:tblGrid>
              <a:tr h="370840">
                <a:tc gridSpan="2">
                  <a:txBody>
                    <a:bodyPr/>
                    <a:lstStyle/>
                    <a:p>
                      <a:r>
                        <a:rPr lang="en-US" sz="1400" b="0" baseline="0" dirty="0" smtClean="0">
                          <a:latin typeface="Arial" panose="020B0604020202020204" pitchFamily="34" charset="0"/>
                          <a:cs typeface="Arial" panose="020B0604020202020204" pitchFamily="34" charset="0"/>
                        </a:rPr>
                        <a:t>Date:             June 23, 2016</a:t>
                      </a:r>
                    </a:p>
                    <a:p>
                      <a:r>
                        <a:rPr lang="en-US" sz="1400" b="0" baseline="0" dirty="0" smtClean="0">
                          <a:latin typeface="Arial" panose="020B0604020202020204" pitchFamily="34" charset="0"/>
                          <a:cs typeface="Arial" panose="020B0604020202020204" pitchFamily="34" charset="0"/>
                        </a:rPr>
                        <a:t>Presenters:   Sagar Chaki, Jeff Hansen, Dionisio De Niz, and Scott Hissam</a:t>
                      </a:r>
                      <a:endParaRPr lang="en-US" sz="1400" b="0" dirty="0">
                        <a:latin typeface="Arial" panose="020B0604020202020204" pitchFamily="34" charset="0"/>
                        <a:cs typeface="Arial" panose="020B0604020202020204" pitchFamily="34" charset="0"/>
                      </a:endParaRPr>
                    </a:p>
                  </a:txBody>
                  <a:tcPr/>
                </a:tc>
                <a:tc hMerge="1">
                  <a:txBody>
                    <a:bodyPr/>
                    <a:lstStyle/>
                    <a:p>
                      <a:endParaRPr lang="en-US" dirty="0"/>
                    </a:p>
                  </a:txBody>
                  <a:tcPr/>
                </a:tc>
              </a:tr>
              <a:tr h="370840">
                <a:tc>
                  <a:txBody>
                    <a:bodyPr/>
                    <a:lstStyle/>
                    <a:p>
                      <a:r>
                        <a:rPr lang="en-US" sz="1400" dirty="0" smtClean="0">
                          <a:latin typeface="Arial" panose="020B0604020202020204" pitchFamily="34" charset="0"/>
                          <a:cs typeface="Arial" panose="020B0604020202020204" pitchFamily="34" charset="0"/>
                        </a:rPr>
                        <a:t>Time</a:t>
                      </a:r>
                      <a:endParaRPr lang="en-US" sz="1400" dirty="0">
                        <a:latin typeface="Arial" panose="020B0604020202020204" pitchFamily="34" charset="0"/>
                        <a:cs typeface="Arial" panose="020B0604020202020204" pitchFamily="34" charset="0"/>
                      </a:endParaRPr>
                    </a:p>
                  </a:txBody>
                  <a:tcPr>
                    <a:solidFill>
                      <a:schemeClr val="bg1">
                        <a:lumMod val="75000"/>
                      </a:schemeClr>
                    </a:solidFill>
                  </a:tcPr>
                </a:tc>
                <a:tc>
                  <a:txBody>
                    <a:bodyPr/>
                    <a:lstStyle/>
                    <a:p>
                      <a:r>
                        <a:rPr lang="en-US" sz="1400" dirty="0" smtClean="0">
                          <a:latin typeface="Arial" panose="020B0604020202020204" pitchFamily="34" charset="0"/>
                          <a:cs typeface="Arial" panose="020B0604020202020204" pitchFamily="34" charset="0"/>
                        </a:rPr>
                        <a:t>Topic</a:t>
                      </a:r>
                      <a:endParaRPr lang="en-US" sz="1400" dirty="0">
                        <a:latin typeface="Arial" panose="020B0604020202020204" pitchFamily="34" charset="0"/>
                        <a:cs typeface="Arial" panose="020B0604020202020204" pitchFamily="34" charset="0"/>
                      </a:endParaRPr>
                    </a:p>
                  </a:txBody>
                  <a:tcPr>
                    <a:solidFill>
                      <a:schemeClr val="bg1">
                        <a:lumMod val="75000"/>
                      </a:schemeClr>
                    </a:solidFill>
                  </a:tcPr>
                </a:tc>
              </a:tr>
              <a:tr h="321056">
                <a:tc>
                  <a:txBody>
                    <a:bodyPr/>
                    <a:lstStyle/>
                    <a:p>
                      <a:r>
                        <a:rPr lang="en-US" sz="1400" dirty="0" smtClean="0">
                          <a:latin typeface="Arial" panose="020B0604020202020204" pitchFamily="34" charset="0"/>
                          <a:cs typeface="Arial" panose="020B0604020202020204" pitchFamily="34" charset="0"/>
                        </a:rPr>
                        <a:t>8:30</a:t>
                      </a:r>
                      <a:r>
                        <a:rPr lang="en-US" sz="1400" baseline="0" dirty="0" smtClean="0">
                          <a:latin typeface="Arial" panose="020B0604020202020204" pitchFamily="34" charset="0"/>
                          <a:cs typeface="Arial" panose="020B0604020202020204" pitchFamily="34" charset="0"/>
                        </a:rPr>
                        <a:t> a.m.</a:t>
                      </a:r>
                      <a:endParaRPr lang="en-US" sz="1400" dirty="0">
                        <a:latin typeface="Arial" panose="020B0604020202020204" pitchFamily="34" charset="0"/>
                        <a:cs typeface="Arial" panose="020B0604020202020204" pitchFamily="34" charset="0"/>
                      </a:endParaRPr>
                    </a:p>
                  </a:txBody>
                  <a:tcPr/>
                </a:tc>
                <a:tc>
                  <a:txBody>
                    <a:bodyPr/>
                    <a:lstStyle/>
                    <a:p>
                      <a:r>
                        <a:rPr lang="en-US" sz="1400" dirty="0" smtClean="0">
                          <a:latin typeface="Arial" panose="020B0604020202020204" pitchFamily="34" charset="0"/>
                          <a:cs typeface="Arial" panose="020B0604020202020204" pitchFamily="34" charset="0"/>
                        </a:rPr>
                        <a:t>Introduction</a:t>
                      </a:r>
                      <a:endParaRPr lang="en-US" sz="1400" dirty="0">
                        <a:latin typeface="Arial" panose="020B0604020202020204" pitchFamily="34" charset="0"/>
                        <a:cs typeface="Arial" panose="020B0604020202020204" pitchFamily="34" charset="0"/>
                      </a:endParaRPr>
                    </a:p>
                  </a:txBody>
                  <a:tcPr/>
                </a:tc>
              </a:tr>
              <a:tr h="255016">
                <a:tc>
                  <a:txBody>
                    <a:bodyPr/>
                    <a:lstStyle/>
                    <a:p>
                      <a:r>
                        <a:rPr lang="en-US" sz="1400" dirty="0" smtClean="0">
                          <a:latin typeface="Arial" panose="020B0604020202020204" pitchFamily="34" charset="0"/>
                          <a:cs typeface="Arial" panose="020B0604020202020204" pitchFamily="34" charset="0"/>
                        </a:rPr>
                        <a:t>9:00</a:t>
                      </a:r>
                      <a:endParaRPr lang="en-US" sz="1400" dirty="0">
                        <a:latin typeface="Arial" panose="020B0604020202020204" pitchFamily="34" charset="0"/>
                        <a:cs typeface="Arial" panose="020B0604020202020204" pitchFamily="34" charset="0"/>
                      </a:endParaRPr>
                    </a:p>
                  </a:txBody>
                  <a:tcPr/>
                </a:tc>
                <a:tc>
                  <a:txBody>
                    <a:bodyPr/>
                    <a:lstStyle/>
                    <a:p>
                      <a:r>
                        <a:rPr lang="en-US" sz="1400" dirty="0" smtClean="0">
                          <a:latin typeface="Arial" panose="020B0604020202020204" pitchFamily="34" charset="0"/>
                          <a:cs typeface="Arial" panose="020B0604020202020204" pitchFamily="34" charset="0"/>
                        </a:rPr>
                        <a:t>Installation of DART</a:t>
                      </a:r>
                      <a:endParaRPr lang="en-US" sz="1400" dirty="0">
                        <a:latin typeface="Arial" panose="020B0604020202020204" pitchFamily="34" charset="0"/>
                        <a:cs typeface="Arial" panose="020B0604020202020204" pitchFamily="34" charset="0"/>
                      </a:endParaRPr>
                    </a:p>
                  </a:txBody>
                  <a:tcPr/>
                </a:tc>
              </a:tr>
              <a:tr h="265176">
                <a:tc>
                  <a:txBody>
                    <a:bodyPr/>
                    <a:lstStyle/>
                    <a:p>
                      <a:r>
                        <a:rPr lang="en-US" sz="1400" dirty="0" smtClean="0">
                          <a:latin typeface="Arial" panose="020B0604020202020204" pitchFamily="34" charset="0"/>
                          <a:cs typeface="Arial" panose="020B0604020202020204" pitchFamily="34" charset="0"/>
                        </a:rPr>
                        <a:t>9:45</a:t>
                      </a:r>
                      <a:endParaRPr lang="en-US" sz="1400" dirty="0">
                        <a:latin typeface="Arial" panose="020B0604020202020204" pitchFamily="34" charset="0"/>
                        <a:cs typeface="Arial" panose="020B0604020202020204" pitchFamily="34" charset="0"/>
                      </a:endParaRPr>
                    </a:p>
                  </a:txBody>
                  <a:tcPr/>
                </a:tc>
                <a:tc>
                  <a:txBody>
                    <a:bodyPr/>
                    <a:lstStyle/>
                    <a:p>
                      <a:r>
                        <a:rPr lang="en-US" sz="1400" dirty="0" smtClean="0">
                          <a:latin typeface="Arial" panose="020B0604020202020204" pitchFamily="34" charset="0"/>
                          <a:cs typeface="Arial" panose="020B0604020202020204" pitchFamily="34" charset="0"/>
                        </a:rPr>
                        <a:t>Break</a:t>
                      </a:r>
                      <a:endParaRPr lang="en-US" sz="1400" dirty="0">
                        <a:latin typeface="Arial" panose="020B0604020202020204" pitchFamily="34" charset="0"/>
                        <a:cs typeface="Arial" panose="020B0604020202020204" pitchFamily="34" charset="0"/>
                      </a:endParaRPr>
                    </a:p>
                  </a:txBody>
                  <a:tcPr/>
                </a:tc>
              </a:tr>
              <a:tr h="304800">
                <a:tc>
                  <a:txBody>
                    <a:bodyPr/>
                    <a:lstStyle/>
                    <a:p>
                      <a:r>
                        <a:rPr lang="en-US" sz="1400" dirty="0" smtClean="0">
                          <a:latin typeface="Arial" panose="020B0604020202020204" pitchFamily="34" charset="0"/>
                          <a:cs typeface="Arial" panose="020B0604020202020204" pitchFamily="34" charset="0"/>
                        </a:rPr>
                        <a:t>10:00</a:t>
                      </a:r>
                      <a:endParaRPr lang="en-US" sz="1400" dirty="0">
                        <a:latin typeface="Arial" panose="020B0604020202020204" pitchFamily="34" charset="0"/>
                        <a:cs typeface="Arial" panose="020B0604020202020204" pitchFamily="34" charset="0"/>
                      </a:endParaRPr>
                    </a:p>
                  </a:txBody>
                  <a:tcPr/>
                </a:tc>
                <a:tc>
                  <a:txBody>
                    <a:bodyPr/>
                    <a:lstStyle/>
                    <a:p>
                      <a:r>
                        <a:rPr lang="en-US" sz="1400" dirty="0" smtClean="0">
                          <a:latin typeface="Arial" panose="020B0604020202020204" pitchFamily="34" charset="0"/>
                          <a:cs typeface="Arial" panose="020B0604020202020204" pitchFamily="34" charset="0"/>
                        </a:rPr>
                        <a:t>Verification of Safety-Critical</a:t>
                      </a:r>
                      <a:r>
                        <a:rPr lang="en-US" sz="1400" baseline="0" dirty="0" smtClean="0">
                          <a:latin typeface="Arial" panose="020B0604020202020204" pitchFamily="34" charset="0"/>
                          <a:cs typeface="Arial" panose="020B0604020202020204" pitchFamily="34" charset="0"/>
                        </a:rPr>
                        <a:t> Properties using DART</a:t>
                      </a:r>
                      <a:endParaRPr lang="en-US" sz="1400" dirty="0">
                        <a:latin typeface="Arial" panose="020B0604020202020204" pitchFamily="34" charset="0"/>
                        <a:cs typeface="Arial" panose="020B0604020202020204" pitchFamily="34" charset="0"/>
                      </a:endParaRPr>
                    </a:p>
                  </a:txBody>
                  <a:tcPr/>
                </a:tc>
              </a:tr>
              <a:tr h="294640">
                <a:tc>
                  <a:txBody>
                    <a:bodyPr/>
                    <a:lstStyle/>
                    <a:p>
                      <a:r>
                        <a:rPr lang="en-US" sz="1400" dirty="0" smtClean="0">
                          <a:latin typeface="Arial" panose="020B0604020202020204" pitchFamily="34" charset="0"/>
                          <a:cs typeface="Arial" panose="020B0604020202020204" pitchFamily="34" charset="0"/>
                        </a:rPr>
                        <a:t>11:30</a:t>
                      </a:r>
                      <a:r>
                        <a:rPr lang="en-US" sz="1400" baseline="0" dirty="0" smtClean="0">
                          <a:latin typeface="Arial" panose="020B0604020202020204" pitchFamily="34" charset="0"/>
                          <a:cs typeface="Arial" panose="020B0604020202020204" pitchFamily="34" charset="0"/>
                        </a:rPr>
                        <a:t> p.m.</a:t>
                      </a:r>
                      <a:endParaRPr lang="en-US" sz="1400" dirty="0">
                        <a:latin typeface="Arial" panose="020B0604020202020204" pitchFamily="34" charset="0"/>
                        <a:cs typeface="Arial" panose="020B0604020202020204" pitchFamily="34" charset="0"/>
                      </a:endParaRPr>
                    </a:p>
                  </a:txBody>
                  <a:tcPr/>
                </a:tc>
                <a:tc>
                  <a:txBody>
                    <a:bodyPr/>
                    <a:lstStyle/>
                    <a:p>
                      <a:r>
                        <a:rPr lang="en-US" sz="1400" dirty="0" smtClean="0">
                          <a:latin typeface="Arial" panose="020B0604020202020204" pitchFamily="34" charset="0"/>
                          <a:cs typeface="Arial" panose="020B0604020202020204" pitchFamily="34" charset="0"/>
                        </a:rPr>
                        <a:t>Lunch</a:t>
                      </a:r>
                      <a:endParaRPr lang="en-US" sz="1400" dirty="0">
                        <a:latin typeface="Arial" panose="020B0604020202020204" pitchFamily="34" charset="0"/>
                        <a:cs typeface="Arial" panose="020B0604020202020204" pitchFamily="34" charset="0"/>
                      </a:endParaRPr>
                    </a:p>
                  </a:txBody>
                  <a:tcPr/>
                </a:tc>
              </a:tr>
              <a:tr h="294640">
                <a:tc>
                  <a:txBody>
                    <a:bodyPr/>
                    <a:lstStyle/>
                    <a:p>
                      <a:r>
                        <a:rPr lang="en-US" sz="1400" dirty="0" smtClean="0">
                          <a:latin typeface="Arial" panose="020B0604020202020204" pitchFamily="34" charset="0"/>
                          <a:cs typeface="Arial" panose="020B0604020202020204" pitchFamily="34" charset="0"/>
                        </a:rPr>
                        <a:t>12:45 </a:t>
                      </a:r>
                      <a:endParaRPr lang="en-US" sz="1400" dirty="0">
                        <a:latin typeface="Arial" panose="020B0604020202020204" pitchFamily="34" charset="0"/>
                        <a:cs typeface="Arial" panose="020B0604020202020204" pitchFamily="34" charset="0"/>
                      </a:endParaRPr>
                    </a:p>
                  </a:txBody>
                  <a:tcPr/>
                </a:tc>
                <a:tc>
                  <a:txBody>
                    <a:bodyPr/>
                    <a:lstStyle/>
                    <a:p>
                      <a:r>
                        <a:rPr lang="en-US" sz="1400" dirty="0" smtClean="0">
                          <a:latin typeface="Arial" panose="020B0604020202020204" pitchFamily="34" charset="0"/>
                          <a:cs typeface="Arial" panose="020B0604020202020204" pitchFamily="34" charset="0"/>
                        </a:rPr>
                        <a:t>Verification of Mission Properties using DART</a:t>
                      </a:r>
                      <a:endParaRPr lang="en-US" sz="1400" dirty="0">
                        <a:latin typeface="Arial" panose="020B0604020202020204" pitchFamily="34" charset="0"/>
                        <a:cs typeface="Arial" panose="020B0604020202020204" pitchFamily="34" charset="0"/>
                      </a:endParaRPr>
                    </a:p>
                  </a:txBody>
                  <a:tcPr/>
                </a:tc>
              </a:tr>
              <a:tr h="294640">
                <a:tc>
                  <a:txBody>
                    <a:bodyPr/>
                    <a:lstStyle/>
                    <a:p>
                      <a:r>
                        <a:rPr lang="en-US" sz="1400" dirty="0" smtClean="0">
                          <a:latin typeface="Arial" panose="020B0604020202020204" pitchFamily="34" charset="0"/>
                          <a:cs typeface="Arial" panose="020B0604020202020204" pitchFamily="34" charset="0"/>
                        </a:rPr>
                        <a:t>1:30</a:t>
                      </a:r>
                      <a:endParaRPr lang="en-US" sz="1400" dirty="0">
                        <a:latin typeface="Arial" panose="020B0604020202020204" pitchFamily="34" charset="0"/>
                        <a:cs typeface="Arial" panose="020B0604020202020204" pitchFamily="34" charset="0"/>
                      </a:endParaRPr>
                    </a:p>
                  </a:txBody>
                  <a:tcPr/>
                </a:tc>
                <a:tc>
                  <a:txBody>
                    <a:bodyPr/>
                    <a:lstStyle/>
                    <a:p>
                      <a:r>
                        <a:rPr lang="en-US" sz="1400" dirty="0" smtClean="0">
                          <a:latin typeface="Arial" panose="020B0604020202020204" pitchFamily="34" charset="0"/>
                          <a:cs typeface="Arial" panose="020B0604020202020204" pitchFamily="34" charset="0"/>
                        </a:rPr>
                        <a:t>DEMETER</a:t>
                      </a:r>
                      <a:endParaRPr lang="en-US" sz="1400" dirty="0">
                        <a:latin typeface="Arial" panose="020B0604020202020204" pitchFamily="34" charset="0"/>
                        <a:cs typeface="Arial" panose="020B0604020202020204" pitchFamily="34" charset="0"/>
                      </a:endParaRPr>
                    </a:p>
                  </a:txBody>
                  <a:tcPr/>
                </a:tc>
              </a:tr>
              <a:tr h="326136">
                <a:tc>
                  <a:txBody>
                    <a:bodyPr/>
                    <a:lstStyle/>
                    <a:p>
                      <a:r>
                        <a:rPr lang="en-US" sz="1400" dirty="0" smtClean="0">
                          <a:latin typeface="Arial" panose="020B0604020202020204" pitchFamily="34" charset="0"/>
                          <a:cs typeface="Arial" panose="020B0604020202020204" pitchFamily="34" charset="0"/>
                        </a:rPr>
                        <a:t>2:30</a:t>
                      </a:r>
                      <a:endParaRPr lang="en-US" sz="1400" dirty="0">
                        <a:latin typeface="Arial" panose="020B0604020202020204" pitchFamily="34" charset="0"/>
                        <a:cs typeface="Arial" panose="020B0604020202020204" pitchFamily="34" charset="0"/>
                      </a:endParaRPr>
                    </a:p>
                  </a:txBody>
                  <a:tcPr/>
                </a:tc>
                <a:tc>
                  <a:txBody>
                    <a:bodyPr/>
                    <a:lstStyle/>
                    <a:p>
                      <a:r>
                        <a:rPr lang="en-US" sz="1400" dirty="0" smtClean="0">
                          <a:latin typeface="Arial" panose="020B0604020202020204" pitchFamily="34" charset="0"/>
                          <a:cs typeface="Arial" panose="020B0604020202020204" pitchFamily="34" charset="0"/>
                        </a:rPr>
                        <a:t>Next Steps</a:t>
                      </a:r>
                      <a:endParaRPr lang="en-US" sz="1400" dirty="0">
                        <a:latin typeface="Arial" panose="020B0604020202020204" pitchFamily="34" charset="0"/>
                        <a:cs typeface="Arial" panose="020B0604020202020204" pitchFamily="34" charset="0"/>
                      </a:endParaRPr>
                    </a:p>
                  </a:txBody>
                  <a:tcPr/>
                </a:tc>
              </a:tr>
              <a:tr h="304800">
                <a:tc>
                  <a:txBody>
                    <a:bodyPr/>
                    <a:lstStyle/>
                    <a:p>
                      <a:r>
                        <a:rPr lang="en-US" sz="1400" dirty="0" smtClean="0">
                          <a:latin typeface="Arial" panose="020B0604020202020204" pitchFamily="34" charset="0"/>
                          <a:cs typeface="Arial" panose="020B0604020202020204" pitchFamily="34" charset="0"/>
                        </a:rPr>
                        <a:t>3:30</a:t>
                      </a:r>
                      <a:endParaRPr lang="en-US" sz="1400" dirty="0">
                        <a:latin typeface="Arial" panose="020B0604020202020204" pitchFamily="34" charset="0"/>
                        <a:cs typeface="Arial" panose="020B0604020202020204" pitchFamily="34" charset="0"/>
                      </a:endParaRPr>
                    </a:p>
                  </a:txBody>
                  <a:tcPr/>
                </a:tc>
                <a:tc>
                  <a:txBody>
                    <a:bodyPr/>
                    <a:lstStyle/>
                    <a:p>
                      <a:r>
                        <a:rPr lang="en-US" sz="1400" dirty="0" smtClean="0">
                          <a:latin typeface="Arial" panose="020B0604020202020204" pitchFamily="34" charset="0"/>
                          <a:cs typeface="Arial" panose="020B0604020202020204" pitchFamily="34" charset="0"/>
                        </a:rPr>
                        <a:t>Adjourn</a:t>
                      </a:r>
                      <a:endParaRPr lang="en-US" sz="1400" dirty="0">
                        <a:latin typeface="Arial" panose="020B0604020202020204" pitchFamily="34" charset="0"/>
                        <a:cs typeface="Arial" panose="020B0604020202020204" pitchFamily="34" charset="0"/>
                      </a:endParaRPr>
                    </a:p>
                  </a:txBody>
                  <a:tcPr/>
                </a:tc>
              </a:tr>
            </a:tbl>
          </a:graphicData>
        </a:graphic>
      </p:graphicFrame>
      <p:sp>
        <p:nvSpPr>
          <p:cNvPr id="5" name="Title 1"/>
          <p:cNvSpPr txBox="1">
            <a:spLocks/>
          </p:cNvSpPr>
          <p:nvPr/>
        </p:nvSpPr>
        <p:spPr>
          <a:xfrm>
            <a:off x="365720" y="305188"/>
            <a:ext cx="8513466" cy="533012"/>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sz="2800" b="1" kern="1200">
                <a:solidFill>
                  <a:schemeClr val="tx1"/>
                </a:solidFill>
                <a:latin typeface="Arial" panose="020B0604020202020204" pitchFamily="34" charset="0"/>
                <a:ea typeface="+mj-ea"/>
                <a:cs typeface="Arial" panose="020B0604020202020204" pitchFamily="34" charset="0"/>
              </a:defRPr>
            </a:lvl1pPr>
          </a:lstStyle>
          <a:p>
            <a:r>
              <a:rPr lang="en-US" sz="2400" dirty="0" smtClean="0"/>
              <a:t>What are we going over tomorrow?</a:t>
            </a:r>
            <a:endParaRPr lang="en-US" sz="2400" dirty="0"/>
          </a:p>
        </p:txBody>
      </p:sp>
    </p:spTree>
    <p:extLst>
      <p:ext uri="{BB962C8B-B14F-4D97-AF65-F5344CB8AC3E}">
        <p14:creationId xmlns:p14="http://schemas.microsoft.com/office/powerpoint/2010/main" val="2496163115"/>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01934" y="228988"/>
            <a:ext cx="7599066" cy="507574"/>
          </a:xfrm>
        </p:spPr>
        <p:txBody>
          <a:bodyPr>
            <a:normAutofit/>
          </a:bodyPr>
          <a:lstStyle/>
          <a:p>
            <a:r>
              <a:rPr lang="en-US" sz="2400" dirty="0" smtClean="0"/>
              <a:t>What do you need to bring?</a:t>
            </a:r>
            <a:endParaRPr lang="en-US" sz="2400" dirty="0"/>
          </a:p>
        </p:txBody>
      </p:sp>
      <p:sp>
        <p:nvSpPr>
          <p:cNvPr id="4" name="Content Placeholder 3"/>
          <p:cNvSpPr>
            <a:spLocks noGrp="1"/>
          </p:cNvSpPr>
          <p:nvPr>
            <p:ph idx="1"/>
          </p:nvPr>
        </p:nvSpPr>
        <p:spPr>
          <a:xfrm>
            <a:off x="401933" y="1081757"/>
            <a:ext cx="8320035" cy="4709443"/>
          </a:xfrm>
        </p:spPr>
        <p:txBody>
          <a:bodyPr>
            <a:normAutofit/>
          </a:bodyPr>
          <a:lstStyle/>
          <a:p>
            <a:pPr marL="342900" indent="-342900">
              <a:buFont typeface="Arial" panose="020B0604020202020204" pitchFamily="34" charset="0"/>
              <a:buChar char="•"/>
            </a:pPr>
            <a:r>
              <a:rPr lang="en-US" sz="1800" dirty="0" smtClean="0"/>
              <a:t>For those wanting hands-on experience with the open source tools we have created, you will want to bring the following</a:t>
            </a:r>
          </a:p>
          <a:p>
            <a:pPr marL="684213" lvl="1" indent="-342900"/>
            <a:r>
              <a:rPr lang="en-US" sz="1800" b="1" dirty="0" smtClean="0"/>
              <a:t>Ubuntu Linux users</a:t>
            </a:r>
            <a:endParaRPr lang="en-US" sz="1600" b="1" dirty="0"/>
          </a:p>
          <a:p>
            <a:pPr marL="971550" lvl="2" indent="-342900"/>
            <a:r>
              <a:rPr lang="en-US" sz="1600" b="1" dirty="0"/>
              <a:t>Internet</a:t>
            </a:r>
            <a:r>
              <a:rPr lang="en-US" sz="1600" dirty="0"/>
              <a:t> for downloading software</a:t>
            </a:r>
          </a:p>
          <a:p>
            <a:pPr marL="971550" lvl="2" indent="-342900"/>
            <a:r>
              <a:rPr lang="en-US" sz="1600" dirty="0" smtClean="0"/>
              <a:t>Administrative access (</a:t>
            </a:r>
            <a:r>
              <a:rPr lang="en-US" sz="1600" b="1" dirty="0" err="1" smtClean="0"/>
              <a:t>sudo</a:t>
            </a:r>
            <a:r>
              <a:rPr lang="en-US" sz="1600" b="1" dirty="0" smtClean="0"/>
              <a:t> capability</a:t>
            </a:r>
            <a:r>
              <a:rPr lang="en-US" sz="1600" dirty="0" smtClean="0"/>
              <a:t>) for installing software</a:t>
            </a:r>
          </a:p>
          <a:p>
            <a:pPr marL="684213" lvl="1" indent="-342900"/>
            <a:r>
              <a:rPr lang="en-US" sz="1800" b="1" dirty="0" smtClean="0"/>
              <a:t>Windows users (Day 1 only)</a:t>
            </a:r>
          </a:p>
          <a:p>
            <a:pPr marL="971550" lvl="2" indent="-342900"/>
            <a:r>
              <a:rPr lang="en-US" sz="1600" b="1" dirty="0"/>
              <a:t>Internet</a:t>
            </a:r>
            <a:r>
              <a:rPr lang="en-US" sz="1600" dirty="0"/>
              <a:t> for downloading software</a:t>
            </a:r>
          </a:p>
          <a:p>
            <a:pPr marL="971550" lvl="2" indent="-342900"/>
            <a:r>
              <a:rPr lang="en-US" sz="1600" b="1" dirty="0"/>
              <a:t>Administrative access </a:t>
            </a:r>
            <a:r>
              <a:rPr lang="en-US" sz="1600" dirty="0" smtClean="0"/>
              <a:t>for </a:t>
            </a:r>
            <a:r>
              <a:rPr lang="en-US" sz="1600" dirty="0"/>
              <a:t>installing </a:t>
            </a:r>
            <a:r>
              <a:rPr lang="en-US" sz="1600" dirty="0" smtClean="0"/>
              <a:t>software</a:t>
            </a:r>
          </a:p>
          <a:p>
            <a:pPr marL="684213" lvl="1" indent="-342900"/>
            <a:r>
              <a:rPr lang="en-US" sz="1800" b="1" dirty="0" smtClean="0"/>
              <a:t>Non-developers</a:t>
            </a:r>
          </a:p>
          <a:p>
            <a:pPr marL="971550" lvl="2" indent="-342900"/>
            <a:r>
              <a:rPr lang="en-US" sz="1600" dirty="0" smtClean="0"/>
              <a:t>No special requirements</a:t>
            </a:r>
          </a:p>
          <a:p>
            <a:pPr marL="971550" lvl="2" indent="-342900"/>
            <a:r>
              <a:rPr lang="en-US" sz="1600" dirty="0" smtClean="0"/>
              <a:t>Lessons will be high enough level for casual listeners to learn what the SEI tools do and how they can impact distributed autonomy projects</a:t>
            </a:r>
            <a:endParaRPr lang="en-US" sz="1600" dirty="0"/>
          </a:p>
          <a:p>
            <a:pPr marL="971550" lvl="2" indent="-342900"/>
            <a:endParaRPr lang="en-US" sz="1600" dirty="0" smtClean="0"/>
          </a:p>
        </p:txBody>
      </p:sp>
      <p:sp>
        <p:nvSpPr>
          <p:cNvPr id="5" name="Text Placeholder 4"/>
          <p:cNvSpPr>
            <a:spLocks noGrp="1"/>
          </p:cNvSpPr>
          <p:nvPr>
            <p:ph type="body" sz="quarter" idx="10"/>
          </p:nvPr>
        </p:nvSpPr>
        <p:spPr/>
        <p:txBody>
          <a:bodyPr>
            <a:normAutofit lnSpcReduction="10000"/>
          </a:bodyPr>
          <a:lstStyle/>
          <a:p>
            <a:endParaRPr lang="en-US" dirty="0"/>
          </a:p>
        </p:txBody>
      </p:sp>
      <p:sp>
        <p:nvSpPr>
          <p:cNvPr id="6" name="Picture Placeholder 5"/>
          <p:cNvSpPr>
            <a:spLocks noGrp="1"/>
          </p:cNvSpPr>
          <p:nvPr>
            <p:ph type="pic" sz="quarter" idx="11"/>
          </p:nvPr>
        </p:nvSpPr>
        <p:spPr/>
      </p:sp>
    </p:spTree>
    <p:extLst>
      <p:ext uri="{BB962C8B-B14F-4D97-AF65-F5344CB8AC3E}">
        <p14:creationId xmlns:p14="http://schemas.microsoft.com/office/powerpoint/2010/main" val="19342662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685800" y="1066800"/>
            <a:ext cx="5167249" cy="5023294"/>
          </a:xfrm>
          <a:prstGeom prst="rect">
            <a:avLst/>
          </a:prstGeom>
        </p:spPr>
        <p:txBody>
          <a:bodyPr lIns="0" tIns="0" rIns="0" bIns="0"/>
          <a:lstStyle>
            <a:lvl1pPr algn="l" rtl="0" eaLnBrk="1" fontAlgn="base" hangingPunct="1">
              <a:lnSpc>
                <a:spcPct val="100000"/>
              </a:lnSpc>
              <a:spcBef>
                <a:spcPct val="0"/>
              </a:spcBef>
              <a:spcAft>
                <a:spcPts val="600"/>
              </a:spcAft>
              <a:buSzPct val="70000"/>
              <a:tabLst>
                <a:tab pos="347663" algn="l"/>
              </a:tabLst>
              <a:defRPr sz="3200" b="1">
                <a:solidFill>
                  <a:schemeClr val="bg1"/>
                </a:solidFill>
                <a:latin typeface="+mn-lt"/>
                <a:ea typeface="+mn-ea"/>
                <a:cs typeface="+mn-cs"/>
              </a:defRPr>
            </a:lvl1pPr>
            <a:lvl2pPr marL="457200" indent="-228600" algn="l" rtl="0" eaLnBrk="1" fontAlgn="base" hangingPunct="1">
              <a:lnSpc>
                <a:spcPct val="100000"/>
              </a:lnSpc>
              <a:spcBef>
                <a:spcPct val="0"/>
              </a:spcBef>
              <a:spcAft>
                <a:spcPts val="600"/>
              </a:spcAft>
              <a:buSzPct val="85000"/>
              <a:buFont typeface="Times" pitchFamily="1" charset="0"/>
              <a:buChar char="•"/>
              <a:defRPr sz="2000">
                <a:solidFill>
                  <a:schemeClr val="tx1"/>
                </a:solidFill>
                <a:latin typeface="+mn-lt"/>
              </a:defRPr>
            </a:lvl2pPr>
            <a:lvl3pPr marL="800100" indent="-228600" algn="l" rtl="0" eaLnBrk="1" fontAlgn="base" hangingPunct="1">
              <a:lnSpc>
                <a:spcPct val="100000"/>
              </a:lnSpc>
              <a:spcBef>
                <a:spcPct val="0"/>
              </a:spcBef>
              <a:spcAft>
                <a:spcPts val="600"/>
              </a:spcAft>
              <a:buSzPct val="85000"/>
              <a:buFont typeface="Arial"/>
              <a:buChar char="•"/>
              <a:defRPr sz="2000">
                <a:solidFill>
                  <a:schemeClr val="tx1">
                    <a:lumMod val="65000"/>
                    <a:lumOff val="35000"/>
                  </a:schemeClr>
                </a:solidFill>
                <a:latin typeface="+mn-lt"/>
              </a:defRPr>
            </a:lvl3pPr>
            <a:lvl4pPr marL="858838" indent="-168275" algn="l" rtl="0" eaLnBrk="1" fontAlgn="base" hangingPunct="1">
              <a:lnSpc>
                <a:spcPct val="95000"/>
              </a:lnSpc>
              <a:spcBef>
                <a:spcPct val="0"/>
              </a:spcBef>
              <a:spcAft>
                <a:spcPct val="25000"/>
              </a:spcAft>
              <a:buChar char="•"/>
              <a:defRPr>
                <a:solidFill>
                  <a:srgbClr val="727272"/>
                </a:solidFill>
                <a:latin typeface="+mn-lt"/>
              </a:defRPr>
            </a:lvl4pPr>
            <a:lvl5pPr marL="1143000" indent="-169863" algn="l" rtl="0" eaLnBrk="1" fontAlgn="base" hangingPunct="1">
              <a:lnSpc>
                <a:spcPct val="95000"/>
              </a:lnSpc>
              <a:spcBef>
                <a:spcPct val="0"/>
              </a:spcBef>
              <a:spcAft>
                <a:spcPct val="25000"/>
              </a:spcAft>
              <a:buFont typeface="Times" pitchFamily="1" charset="0"/>
              <a:buChar char="–"/>
              <a:defRPr>
                <a:solidFill>
                  <a:srgbClr val="727272"/>
                </a:solidFill>
                <a:latin typeface="+mn-lt"/>
              </a:defRPr>
            </a:lvl5pPr>
            <a:lvl6pPr marL="1600200" indent="-169863" algn="l" rtl="0" eaLnBrk="1" fontAlgn="base" hangingPunct="1">
              <a:lnSpc>
                <a:spcPct val="95000"/>
              </a:lnSpc>
              <a:spcBef>
                <a:spcPct val="0"/>
              </a:spcBef>
              <a:spcAft>
                <a:spcPct val="25000"/>
              </a:spcAft>
              <a:buFont typeface="Times" pitchFamily="1" charset="0"/>
              <a:buChar char="–"/>
              <a:defRPr>
                <a:solidFill>
                  <a:srgbClr val="727272"/>
                </a:solidFill>
                <a:latin typeface="+mn-lt"/>
              </a:defRPr>
            </a:lvl6pPr>
            <a:lvl7pPr marL="2057400" indent="-169863" algn="l" rtl="0" eaLnBrk="1" fontAlgn="base" hangingPunct="1">
              <a:lnSpc>
                <a:spcPct val="95000"/>
              </a:lnSpc>
              <a:spcBef>
                <a:spcPct val="0"/>
              </a:spcBef>
              <a:spcAft>
                <a:spcPct val="25000"/>
              </a:spcAft>
              <a:buFont typeface="Times" pitchFamily="1" charset="0"/>
              <a:buChar char="–"/>
              <a:defRPr>
                <a:solidFill>
                  <a:srgbClr val="727272"/>
                </a:solidFill>
                <a:latin typeface="+mn-lt"/>
              </a:defRPr>
            </a:lvl7pPr>
            <a:lvl8pPr marL="2514600" indent="-169863" algn="l" rtl="0" eaLnBrk="1" fontAlgn="base" hangingPunct="1">
              <a:lnSpc>
                <a:spcPct val="95000"/>
              </a:lnSpc>
              <a:spcBef>
                <a:spcPct val="0"/>
              </a:spcBef>
              <a:spcAft>
                <a:spcPct val="25000"/>
              </a:spcAft>
              <a:buFont typeface="Times" pitchFamily="1" charset="0"/>
              <a:buChar char="–"/>
              <a:defRPr>
                <a:solidFill>
                  <a:srgbClr val="727272"/>
                </a:solidFill>
                <a:latin typeface="+mn-lt"/>
              </a:defRPr>
            </a:lvl8pPr>
            <a:lvl9pPr marL="2971800" indent="-169863" algn="l" rtl="0" eaLnBrk="1" fontAlgn="base" hangingPunct="1">
              <a:lnSpc>
                <a:spcPct val="95000"/>
              </a:lnSpc>
              <a:spcBef>
                <a:spcPct val="0"/>
              </a:spcBef>
              <a:spcAft>
                <a:spcPct val="25000"/>
              </a:spcAft>
              <a:buFont typeface="Times" pitchFamily="1" charset="0"/>
              <a:buChar char="–"/>
              <a:defRPr>
                <a:solidFill>
                  <a:srgbClr val="727272"/>
                </a:solidFill>
                <a:latin typeface="+mn-lt"/>
              </a:defRPr>
            </a:lvl9pPr>
          </a:lstStyle>
          <a:p>
            <a:pPr>
              <a:lnSpc>
                <a:spcPct val="95000"/>
              </a:lnSpc>
              <a:spcAft>
                <a:spcPct val="25000"/>
              </a:spcAft>
              <a:tabLst/>
            </a:pPr>
            <a:r>
              <a:rPr lang="en-US" sz="1800" dirty="0" smtClean="0">
                <a:solidFill>
                  <a:prstClr val="white"/>
                </a:solidFill>
              </a:rPr>
              <a:t>James Edmondson</a:t>
            </a:r>
          </a:p>
          <a:p>
            <a:pPr>
              <a:lnSpc>
                <a:spcPct val="95000"/>
              </a:lnSpc>
              <a:spcAft>
                <a:spcPct val="25000"/>
              </a:spcAft>
              <a:tabLst/>
            </a:pPr>
            <a:r>
              <a:rPr lang="en-US" sz="1800" b="0" dirty="0" smtClean="0">
                <a:solidFill>
                  <a:prstClr val="white"/>
                </a:solidFill>
              </a:rPr>
              <a:t>Email: jredmondson@sei.cmu.edu</a:t>
            </a:r>
          </a:p>
          <a:p>
            <a:pPr>
              <a:lnSpc>
                <a:spcPct val="95000"/>
              </a:lnSpc>
              <a:spcAft>
                <a:spcPct val="25000"/>
              </a:spcAft>
              <a:tabLst/>
            </a:pPr>
            <a:endParaRPr lang="en-US" sz="1800" b="0" dirty="0" smtClean="0">
              <a:solidFill>
                <a:prstClr val="white"/>
              </a:solidFill>
            </a:endParaRPr>
          </a:p>
          <a:p>
            <a:pPr>
              <a:lnSpc>
                <a:spcPct val="95000"/>
              </a:lnSpc>
              <a:spcAft>
                <a:spcPct val="25000"/>
              </a:spcAft>
              <a:tabLst>
                <a:tab pos="1311275" algn="l"/>
              </a:tabLst>
            </a:pPr>
            <a:endParaRPr lang="en-US" sz="1800" dirty="0" smtClean="0">
              <a:solidFill>
                <a:prstClr val="black"/>
              </a:solidFill>
            </a:endParaRPr>
          </a:p>
          <a:p>
            <a:pPr>
              <a:lnSpc>
                <a:spcPct val="95000"/>
              </a:lnSpc>
              <a:spcAft>
                <a:spcPct val="25000"/>
              </a:spcAft>
              <a:tabLst>
                <a:tab pos="1311275" algn="l"/>
              </a:tabLst>
            </a:pPr>
            <a:endParaRPr lang="en-US" sz="1800" b="0" dirty="0" smtClean="0">
              <a:solidFill>
                <a:prstClr val="white"/>
              </a:solidFill>
            </a:endParaRPr>
          </a:p>
          <a:p>
            <a:pPr>
              <a:lnSpc>
                <a:spcPct val="95000"/>
              </a:lnSpc>
              <a:spcAft>
                <a:spcPct val="25000"/>
              </a:spcAft>
              <a:tabLst/>
            </a:pPr>
            <a:r>
              <a:rPr lang="en-US" sz="1800" dirty="0" smtClean="0">
                <a:solidFill>
                  <a:prstClr val="white"/>
                </a:solidFill>
              </a:rPr>
              <a:t>U.S</a:t>
            </a:r>
            <a:r>
              <a:rPr lang="en-US" sz="1800" dirty="0">
                <a:solidFill>
                  <a:prstClr val="white"/>
                </a:solidFill>
              </a:rPr>
              <a:t>. Mail</a:t>
            </a:r>
          </a:p>
          <a:p>
            <a:pPr>
              <a:lnSpc>
                <a:spcPct val="95000"/>
              </a:lnSpc>
              <a:spcAft>
                <a:spcPts val="300"/>
              </a:spcAft>
              <a:tabLst/>
            </a:pPr>
            <a:r>
              <a:rPr lang="en-US" sz="1800" b="0" dirty="0">
                <a:solidFill>
                  <a:prstClr val="white"/>
                </a:solidFill>
              </a:rPr>
              <a:t>Software Engineering Institute</a:t>
            </a:r>
          </a:p>
          <a:p>
            <a:pPr>
              <a:lnSpc>
                <a:spcPct val="95000"/>
              </a:lnSpc>
              <a:spcAft>
                <a:spcPts val="300"/>
              </a:spcAft>
              <a:tabLst/>
            </a:pPr>
            <a:r>
              <a:rPr lang="en-US" sz="1800" b="0" dirty="0" smtClean="0">
                <a:solidFill>
                  <a:prstClr val="white"/>
                </a:solidFill>
              </a:rPr>
              <a:t>4500 </a:t>
            </a:r>
            <a:r>
              <a:rPr lang="en-US" sz="1800" b="0" dirty="0">
                <a:solidFill>
                  <a:prstClr val="white"/>
                </a:solidFill>
              </a:rPr>
              <a:t>Fifth </a:t>
            </a:r>
            <a:r>
              <a:rPr lang="en-US" sz="1800" b="0" dirty="0" smtClean="0">
                <a:solidFill>
                  <a:prstClr val="white"/>
                </a:solidFill>
              </a:rPr>
              <a:t>Avenue</a:t>
            </a:r>
          </a:p>
          <a:p>
            <a:pPr>
              <a:lnSpc>
                <a:spcPct val="95000"/>
              </a:lnSpc>
              <a:spcAft>
                <a:spcPts val="300"/>
              </a:spcAft>
              <a:tabLst/>
            </a:pPr>
            <a:r>
              <a:rPr lang="en-US" sz="1800" b="0" dirty="0" smtClean="0">
                <a:solidFill>
                  <a:prstClr val="white"/>
                </a:solidFill>
              </a:rPr>
              <a:t>Pittsburgh, PA 15213-2612  USA</a:t>
            </a:r>
          </a:p>
          <a:p>
            <a:pPr>
              <a:lnSpc>
                <a:spcPct val="95000"/>
              </a:lnSpc>
              <a:spcAft>
                <a:spcPts val="300"/>
              </a:spcAft>
              <a:tabLst/>
            </a:pPr>
            <a:endParaRPr lang="en-US" sz="1800" b="0" dirty="0">
              <a:solidFill>
                <a:prstClr val="white"/>
              </a:solidFill>
            </a:endParaRPr>
          </a:p>
          <a:p>
            <a:pPr>
              <a:lnSpc>
                <a:spcPct val="95000"/>
              </a:lnSpc>
              <a:spcAft>
                <a:spcPts val="300"/>
              </a:spcAft>
              <a:tabLst/>
            </a:pPr>
            <a:r>
              <a:rPr lang="en-US" sz="1800" dirty="0" smtClean="0">
                <a:solidFill>
                  <a:prstClr val="white"/>
                </a:solidFill>
              </a:rPr>
              <a:t>Website</a:t>
            </a:r>
          </a:p>
          <a:p>
            <a:pPr>
              <a:lnSpc>
                <a:spcPct val="95000"/>
              </a:lnSpc>
              <a:spcAft>
                <a:spcPts val="300"/>
              </a:spcAft>
              <a:tabLst/>
            </a:pPr>
            <a:r>
              <a:rPr lang="en-US" sz="1800" b="0" dirty="0">
                <a:solidFill>
                  <a:prstClr val="white"/>
                </a:solidFill>
              </a:rPr>
              <a:t>www.sei.cmu.edu/contact.cfm</a:t>
            </a:r>
          </a:p>
          <a:p>
            <a:pPr>
              <a:lnSpc>
                <a:spcPct val="95000"/>
              </a:lnSpc>
              <a:spcAft>
                <a:spcPts val="300"/>
              </a:spcAft>
              <a:tabLst/>
            </a:pPr>
            <a:endParaRPr lang="en-US" sz="1800" dirty="0" smtClean="0">
              <a:solidFill>
                <a:prstClr val="white"/>
              </a:solidFill>
            </a:endParaRPr>
          </a:p>
          <a:p>
            <a:pPr>
              <a:lnSpc>
                <a:spcPct val="95000"/>
              </a:lnSpc>
              <a:spcAft>
                <a:spcPct val="25000"/>
              </a:spcAft>
              <a:tabLst>
                <a:tab pos="1311275" algn="l"/>
              </a:tabLst>
            </a:pPr>
            <a:endParaRPr lang="en-US" sz="1800" b="0" dirty="0">
              <a:solidFill>
                <a:prstClr val="white"/>
              </a:solidFill>
            </a:endParaRPr>
          </a:p>
          <a:p>
            <a:pPr>
              <a:lnSpc>
                <a:spcPct val="95000"/>
              </a:lnSpc>
              <a:spcAft>
                <a:spcPct val="25000"/>
              </a:spcAft>
              <a:tabLst>
                <a:tab pos="1311275" algn="l"/>
              </a:tabLst>
            </a:pPr>
            <a:endParaRPr lang="en-US" sz="1800" b="0" dirty="0" smtClean="0">
              <a:solidFill>
                <a:prstClr val="white"/>
              </a:solidFill>
            </a:endParaRPr>
          </a:p>
          <a:p>
            <a:pPr>
              <a:lnSpc>
                <a:spcPct val="95000"/>
              </a:lnSpc>
              <a:spcAft>
                <a:spcPct val="25000"/>
              </a:spcAft>
              <a:tabLst>
                <a:tab pos="1311275" algn="l"/>
              </a:tabLst>
            </a:pPr>
            <a:endParaRPr lang="en-US" sz="1800" b="0" dirty="0" smtClean="0">
              <a:solidFill>
                <a:prstClr val="white"/>
              </a:solidFill>
            </a:endParaRPr>
          </a:p>
          <a:p>
            <a:pPr>
              <a:lnSpc>
                <a:spcPct val="95000"/>
              </a:lnSpc>
              <a:spcAft>
                <a:spcPct val="25000"/>
              </a:spcAft>
              <a:tabLst>
                <a:tab pos="1311275" algn="l"/>
              </a:tabLst>
            </a:pPr>
            <a:endParaRPr lang="en-US" sz="1800" b="0" dirty="0" smtClean="0">
              <a:solidFill>
                <a:prstClr val="white"/>
              </a:solidFill>
            </a:endParaRPr>
          </a:p>
          <a:p>
            <a:pPr>
              <a:lnSpc>
                <a:spcPct val="95000"/>
              </a:lnSpc>
              <a:spcAft>
                <a:spcPct val="25000"/>
              </a:spcAft>
              <a:tabLst/>
            </a:pPr>
            <a:endParaRPr lang="en-US" sz="1800" dirty="0" smtClean="0">
              <a:solidFill>
                <a:prstClr val="white"/>
              </a:solidFill>
            </a:endParaRPr>
          </a:p>
          <a:p>
            <a:endParaRPr lang="en-US" sz="1800" b="0" kern="0" dirty="0" smtClean="0">
              <a:solidFill>
                <a:prstClr val="white"/>
              </a:solidFill>
            </a:endParaRPr>
          </a:p>
          <a:p>
            <a:endParaRPr lang="en-US" sz="1800" b="0" kern="0" dirty="0" smtClean="0">
              <a:solidFill>
                <a:prstClr val="white"/>
              </a:solidFill>
            </a:endParaRPr>
          </a:p>
          <a:p>
            <a:endParaRPr lang="en-US" sz="1800" b="0" kern="0" dirty="0" smtClean="0">
              <a:solidFill>
                <a:prstClr val="white"/>
              </a:solidFill>
            </a:endParaRPr>
          </a:p>
          <a:p>
            <a:endParaRPr lang="en-US" sz="1800" b="0" kern="0" dirty="0" smtClean="0">
              <a:solidFill>
                <a:prstClr val="white"/>
              </a:solidFill>
            </a:endParaRPr>
          </a:p>
          <a:p>
            <a:endParaRPr lang="en-US" sz="1800" b="0" kern="0" dirty="0" smtClean="0">
              <a:solidFill>
                <a:prstClr val="white"/>
              </a:solidFill>
            </a:endParaRPr>
          </a:p>
          <a:p>
            <a:r>
              <a:rPr lang="en-US" sz="1800" b="0" kern="0" dirty="0" smtClean="0">
                <a:solidFill>
                  <a:prstClr val="white"/>
                </a:solidFill>
              </a:rPr>
              <a:t>	</a:t>
            </a:r>
          </a:p>
        </p:txBody>
      </p:sp>
    </p:spTree>
    <p:extLst>
      <p:ext uri="{BB962C8B-B14F-4D97-AF65-F5344CB8AC3E}">
        <p14:creationId xmlns:p14="http://schemas.microsoft.com/office/powerpoint/2010/main" val="34538865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EI_template.potx" id="{DB3420F8-DAB5-4F69-AA60-933A688733B9}" vid="{AA0AFD5E-0CBA-4602-8A97-C0D57F60870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71B819FE418A3429E682F6A001192A1" ma:contentTypeVersion="0" ma:contentTypeDescription="Create a new document." ma:contentTypeScope="" ma:versionID="66ed5ed4e41d08621013a5e431fe305a">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356DFFB-4C44-4191-9CCD-E8120900EE51}"/>
</file>

<file path=customXml/itemProps2.xml><?xml version="1.0" encoding="utf-8"?>
<ds:datastoreItem xmlns:ds="http://schemas.openxmlformats.org/officeDocument/2006/customXml" ds:itemID="{999BDCC3-C72D-4B47-97C0-0DBE6C2419E4}"/>
</file>

<file path=customXml/itemProps3.xml><?xml version="1.0" encoding="utf-8"?>
<ds:datastoreItem xmlns:ds="http://schemas.openxmlformats.org/officeDocument/2006/customXml" ds:itemID="{D8A8D390-1EEF-460D-A4F4-2C09111EA43A}"/>
</file>

<file path=docProps/app.xml><?xml version="1.0" encoding="utf-8"?>
<Properties xmlns="http://schemas.openxmlformats.org/officeDocument/2006/extended-properties" xmlns:vt="http://schemas.openxmlformats.org/officeDocument/2006/docPropsVTypes">
  <Template/>
  <TotalTime>8942</TotalTime>
  <Words>433</Words>
  <Application>Microsoft Office PowerPoint</Application>
  <PresentationFormat>On-screen Show (4:3)</PresentationFormat>
  <Paragraphs>111</Paragraphs>
  <Slides>8</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ＭＳ Ｐゴシック</vt:lpstr>
      <vt:lpstr>Arial</vt:lpstr>
      <vt:lpstr>Calibri</vt:lpstr>
      <vt:lpstr>Lucida Grande</vt:lpstr>
      <vt:lpstr>Office Theme</vt:lpstr>
      <vt:lpstr>SEI CPU-ULS Autonomy Tutorial Series Introduction</vt:lpstr>
      <vt:lpstr>PowerPoint Presentation</vt:lpstr>
      <vt:lpstr>Background</vt:lpstr>
      <vt:lpstr>What can you expect to learn in this Tutorial?</vt:lpstr>
      <vt:lpstr>Day 1: Creating Distributed Autonomy Capabilities</vt:lpstr>
      <vt:lpstr>Day 2: Verifying Distributed Autonomy Capabilities</vt:lpstr>
      <vt:lpstr>What do you need to bring?</vt:lpstr>
      <vt:lpstr>PowerPoint Presentation</vt:lpstr>
    </vt:vector>
  </TitlesOfParts>
  <Company>Software Engineering Institute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Morley</dc:creator>
  <cp:lastModifiedBy>James R. Edmondson</cp:lastModifiedBy>
  <cp:revision>691</cp:revision>
  <cp:lastPrinted>2016-05-31T17:47:37Z</cp:lastPrinted>
  <dcterms:created xsi:type="dcterms:W3CDTF">2014-06-18T17:34:14Z</dcterms:created>
  <dcterms:modified xsi:type="dcterms:W3CDTF">2016-06-15T20:44:22Z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0x010100771B819FE418A3429E682F6A001192A1</vt:lpwstr>
  </property>
</Properties>
</file>