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20"/>
  </p:notesMasterIdLst>
  <p:handoutMasterIdLst>
    <p:handoutMasterId r:id="rId21"/>
  </p:handoutMasterIdLst>
  <p:sldIdLst>
    <p:sldId id="532" r:id="rId5"/>
    <p:sldId id="950" r:id="rId6"/>
    <p:sldId id="952" r:id="rId7"/>
    <p:sldId id="953" r:id="rId8"/>
    <p:sldId id="954" r:id="rId9"/>
    <p:sldId id="963" r:id="rId10"/>
    <p:sldId id="955" r:id="rId11"/>
    <p:sldId id="956" r:id="rId12"/>
    <p:sldId id="957" r:id="rId13"/>
    <p:sldId id="958" r:id="rId14"/>
    <p:sldId id="959" r:id="rId15"/>
    <p:sldId id="961" r:id="rId16"/>
    <p:sldId id="962" r:id="rId17"/>
    <p:sldId id="960" r:id="rId18"/>
    <p:sldId id="843" r:id="rId19"/>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1152" userDrawn="1">
          <p15:clr>
            <a:srgbClr val="A4A3A4"/>
          </p15:clr>
        </p15:guide>
        <p15:guide id="3" pos="2880">
          <p15:clr>
            <a:srgbClr val="A4A3A4"/>
          </p15:clr>
        </p15:guide>
        <p15:guide id="4" pos="336">
          <p15:clr>
            <a:srgbClr val="A4A3A4"/>
          </p15:clr>
        </p15:guide>
        <p15:guide id="5" pos="144">
          <p15:clr>
            <a:srgbClr val="A4A3A4"/>
          </p15:clr>
        </p15:guide>
      </p15:sldGuideLst>
    </p:ext>
    <p:ext uri="{2D200454-40CA-4A62-9FC3-DE9A4176ACB9}">
      <p15:notesGuideLst xmlns:p15="http://schemas.microsoft.com/office/powerpoint/2012/main">
        <p15:guide id="1" orient="horz" pos="2908" userDrawn="1">
          <p15:clr>
            <a:srgbClr val="A4A3A4"/>
          </p15:clr>
        </p15:guide>
        <p15:guide id="2" pos="218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Foreman" initials="JF"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E59E"/>
    <a:srgbClr val="00CC00"/>
    <a:srgbClr val="66FF33"/>
    <a:srgbClr val="000080"/>
    <a:srgbClr val="B62031"/>
    <a:srgbClr val="4C216D"/>
    <a:srgbClr val="1A4680"/>
    <a:srgbClr val="3C4F82"/>
    <a:srgbClr val="0033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70" autoAdjust="0"/>
    <p:restoredTop sz="96055" autoAdjust="0"/>
  </p:normalViewPr>
  <p:slideViewPr>
    <p:cSldViewPr showGuides="1">
      <p:cViewPr varScale="1">
        <p:scale>
          <a:sx n="127" d="100"/>
          <a:sy n="127" d="100"/>
        </p:scale>
        <p:origin x="1062" y="126"/>
      </p:cViewPr>
      <p:guideLst>
        <p:guide orient="horz" pos="912"/>
        <p:guide orient="horz" pos="1152"/>
        <p:guide pos="2880"/>
        <p:guide pos="336"/>
        <p:guide pos="144"/>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77" d="100"/>
          <a:sy n="77" d="100"/>
        </p:scale>
        <p:origin x="3400" y="76"/>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0513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27475" y="1"/>
            <a:ext cx="3005138" cy="463550"/>
          </a:xfrm>
          <a:prstGeom prst="rect">
            <a:avLst/>
          </a:prstGeom>
        </p:spPr>
        <p:txBody>
          <a:bodyPr vert="horz" lIns="91440" tIns="45720" rIns="91440" bIns="45720" rtlCol="0"/>
          <a:lstStyle>
            <a:lvl1pPr algn="r">
              <a:defRPr sz="1200"/>
            </a:lvl1pPr>
          </a:lstStyle>
          <a:p>
            <a:fld id="{192A4CF0-EB39-4D3B-8F54-E92E79ECA321}" type="datetimeFigureOut">
              <a:rPr lang="en-US" smtClean="0"/>
              <a:t>6/15/2016</a:t>
            </a:fld>
            <a:endParaRPr lang="en-US" dirty="0"/>
          </a:p>
        </p:txBody>
      </p:sp>
      <p:sp>
        <p:nvSpPr>
          <p:cNvPr id="4" name="Footer Placeholder 3"/>
          <p:cNvSpPr>
            <a:spLocks noGrp="1"/>
          </p:cNvSpPr>
          <p:nvPr>
            <p:ph type="ftr" sz="quarter" idx="2"/>
          </p:nvPr>
        </p:nvSpPr>
        <p:spPr>
          <a:xfrm>
            <a:off x="0" y="8769350"/>
            <a:ext cx="3005138"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27475" y="8769350"/>
            <a:ext cx="3005138" cy="463550"/>
          </a:xfrm>
          <a:prstGeom prst="rect">
            <a:avLst/>
          </a:prstGeom>
        </p:spPr>
        <p:txBody>
          <a:bodyPr vert="horz" lIns="91440" tIns="45720" rIns="91440" bIns="45720" rtlCol="0" anchor="b"/>
          <a:lstStyle>
            <a:lvl1pPr algn="r">
              <a:defRPr sz="1200"/>
            </a:lvl1pPr>
          </a:lstStyle>
          <a:p>
            <a:fld id="{65629CF6-B939-499A-A9F5-E1352AE1DF2C}" type="slidenum">
              <a:rPr lang="en-US" smtClean="0"/>
              <a:t>‹#›</a:t>
            </a:fld>
            <a:endParaRPr lang="en-US" dirty="0"/>
          </a:p>
        </p:txBody>
      </p:sp>
    </p:spTree>
    <p:extLst>
      <p:ext uri="{BB962C8B-B14F-4D97-AF65-F5344CB8AC3E}">
        <p14:creationId xmlns:p14="http://schemas.microsoft.com/office/powerpoint/2010/main" val="3360003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645"/>
          </a:xfrm>
          <a:prstGeom prst="rect">
            <a:avLst/>
          </a:prstGeom>
        </p:spPr>
        <p:txBody>
          <a:bodyPr vert="horz" lIns="92382" tIns="46191" rIns="92382" bIns="46191" rtlCol="0"/>
          <a:lstStyle>
            <a:lvl1pPr algn="l">
              <a:defRPr sz="1200"/>
            </a:lvl1pPr>
          </a:lstStyle>
          <a:p>
            <a:endParaRPr lang="en-US" dirty="0"/>
          </a:p>
        </p:txBody>
      </p:sp>
      <p:sp>
        <p:nvSpPr>
          <p:cNvPr id="3" name="Date Placeholder 2"/>
          <p:cNvSpPr>
            <a:spLocks noGrp="1"/>
          </p:cNvSpPr>
          <p:nvPr>
            <p:ph type="dt" idx="1"/>
          </p:nvPr>
        </p:nvSpPr>
        <p:spPr>
          <a:xfrm>
            <a:off x="3927776" y="0"/>
            <a:ext cx="3004820" cy="461645"/>
          </a:xfrm>
          <a:prstGeom prst="rect">
            <a:avLst/>
          </a:prstGeom>
        </p:spPr>
        <p:txBody>
          <a:bodyPr vert="horz" lIns="92382" tIns="46191" rIns="92382" bIns="46191" rtlCol="0"/>
          <a:lstStyle>
            <a:lvl1pPr algn="r">
              <a:defRPr sz="1200"/>
            </a:lvl1pPr>
          </a:lstStyle>
          <a:p>
            <a:fld id="{62D4CF21-FB6F-4043-9EDD-05397CACE2E7}" type="datetimeFigureOut">
              <a:rPr lang="en-US" smtClean="0"/>
              <a:t>6/15/2016</a:t>
            </a:fld>
            <a:endParaRPr lang="en-US" dirty="0"/>
          </a:p>
        </p:txBody>
      </p:sp>
      <p:sp>
        <p:nvSpPr>
          <p:cNvPr id="4" name="Slide Image Placeholder 3"/>
          <p:cNvSpPr>
            <a:spLocks noGrp="1" noRot="1" noChangeAspect="1"/>
          </p:cNvSpPr>
          <p:nvPr>
            <p:ph type="sldImg" idx="2"/>
          </p:nvPr>
        </p:nvSpPr>
        <p:spPr>
          <a:xfrm>
            <a:off x="1158875" y="690563"/>
            <a:ext cx="4616450" cy="3462337"/>
          </a:xfrm>
          <a:prstGeom prst="rect">
            <a:avLst/>
          </a:prstGeom>
          <a:noFill/>
          <a:ln w="12700">
            <a:solidFill>
              <a:prstClr val="black"/>
            </a:solidFill>
          </a:ln>
        </p:spPr>
        <p:txBody>
          <a:bodyPr vert="horz" lIns="92382" tIns="46191" rIns="92382" bIns="46191" rtlCol="0" anchor="ctr"/>
          <a:lstStyle/>
          <a:p>
            <a:endParaRPr lang="en-US" dirty="0"/>
          </a:p>
        </p:txBody>
      </p:sp>
      <p:sp>
        <p:nvSpPr>
          <p:cNvPr id="5" name="Notes Placeholder 4"/>
          <p:cNvSpPr>
            <a:spLocks noGrp="1"/>
          </p:cNvSpPr>
          <p:nvPr>
            <p:ph type="body" sz="quarter" idx="3"/>
          </p:nvPr>
        </p:nvSpPr>
        <p:spPr>
          <a:xfrm>
            <a:off x="693420" y="4385629"/>
            <a:ext cx="5547360" cy="4154805"/>
          </a:xfrm>
          <a:prstGeom prst="rect">
            <a:avLst/>
          </a:prstGeom>
        </p:spPr>
        <p:txBody>
          <a:bodyPr vert="horz" lIns="92382" tIns="46191" rIns="92382" bIns="4619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69653"/>
            <a:ext cx="3004820" cy="461645"/>
          </a:xfrm>
          <a:prstGeom prst="rect">
            <a:avLst/>
          </a:prstGeom>
        </p:spPr>
        <p:txBody>
          <a:bodyPr vert="horz" lIns="92382" tIns="46191" rIns="92382" bIns="4619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6" y="8769653"/>
            <a:ext cx="3004820" cy="461645"/>
          </a:xfrm>
          <a:prstGeom prst="rect">
            <a:avLst/>
          </a:prstGeom>
        </p:spPr>
        <p:txBody>
          <a:bodyPr vert="horz" lIns="92382" tIns="46191" rIns="92382" bIns="46191" rtlCol="0" anchor="b"/>
          <a:lstStyle>
            <a:lvl1pPr algn="r">
              <a:defRPr sz="1200"/>
            </a:lvl1pPr>
          </a:lstStyle>
          <a:p>
            <a:fld id="{1FD38001-20E0-4D27-9A63-CDFA4980CA58}" type="slidenum">
              <a:rPr lang="en-US" smtClean="0"/>
              <a:t>‹#›</a:t>
            </a:fld>
            <a:endParaRPr lang="en-US" dirty="0"/>
          </a:p>
        </p:txBody>
      </p:sp>
    </p:spTree>
    <p:extLst>
      <p:ext uri="{BB962C8B-B14F-4D97-AF65-F5344CB8AC3E}">
        <p14:creationId xmlns:p14="http://schemas.microsoft.com/office/powerpoint/2010/main" val="81228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solidFill>
                  <a:srgbClr val="000000"/>
                </a:solidFill>
              </a:rPr>
              <a:t>Author</a:t>
            </a:r>
            <a:endParaRPr lang="en-US" dirty="0">
              <a:solidFill>
                <a:srgbClr val="000000"/>
              </a:solidFill>
            </a:endParaRPr>
          </a:p>
          <a:p>
            <a:r>
              <a:rPr lang="en-US" dirty="0" smtClean="0">
                <a:solidFill>
                  <a:srgbClr val="000000"/>
                </a:solidFill>
              </a:rPr>
              <a:t>Software Engineering Institute</a:t>
            </a:r>
            <a:endParaRPr lang="en-US" dirty="0">
              <a:solidFill>
                <a:srgbClr val="000000"/>
              </a:solidFill>
            </a:endParaRPr>
          </a:p>
        </p:txBody>
      </p:sp>
      <p:sp>
        <p:nvSpPr>
          <p:cNvPr id="5" name="Rectangle 25"/>
          <p:cNvSpPr>
            <a:spLocks noGrp="1" noChangeArrowheads="1"/>
          </p:cNvSpPr>
          <p:nvPr>
            <p:ph type="dt" idx="1"/>
          </p:nvPr>
        </p:nvSpPr>
        <p:spPr>
          <a:ln/>
        </p:spPr>
        <p:txBody>
          <a:bodyPr/>
          <a:lstStyle/>
          <a:p>
            <a:fld id="{D8F348F5-97A1-4309-ADC6-A00DD72A5AB8}" type="datetime1">
              <a:rPr lang="en-US">
                <a:solidFill>
                  <a:srgbClr val="000000"/>
                </a:solidFill>
              </a:rPr>
              <a:pPr/>
              <a:t>6/15/2016</a:t>
            </a:fld>
            <a:endParaRPr lang="en-US" dirty="0">
              <a:solidFill>
                <a:srgbClr val="000000"/>
              </a:solidFill>
            </a:endParaRPr>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33376" indent="-233376"/>
            <a:r>
              <a:rPr lang="en-US" b="1" dirty="0"/>
              <a:t>Title Slide</a:t>
            </a:r>
          </a:p>
          <a:p>
            <a:pPr marL="700128" lvl="1" indent="-350065"/>
            <a:r>
              <a:rPr lang="en-US" dirty="0"/>
              <a:t>Title and Subtitle text blocks should not be moved from their position if at all possible.</a:t>
            </a:r>
          </a:p>
          <a:p>
            <a:pPr marL="233376" indent="-233376"/>
            <a:endParaRPr lang="en-US" dirty="0"/>
          </a:p>
          <a:p>
            <a:pPr marL="233376" indent="-233376"/>
            <a:endParaRPr lang="en-US" dirty="0"/>
          </a:p>
          <a:p>
            <a:pPr marL="233376" indent="-233376"/>
            <a:endParaRPr lang="en-US" dirty="0"/>
          </a:p>
        </p:txBody>
      </p:sp>
    </p:spTree>
    <p:extLst>
      <p:ext uri="{BB962C8B-B14F-4D97-AF65-F5344CB8AC3E}">
        <p14:creationId xmlns:p14="http://schemas.microsoft.com/office/powerpoint/2010/main" val="31324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2</a:t>
            </a:fld>
            <a:endParaRPr lang="en-US" dirty="0"/>
          </a:p>
        </p:txBody>
      </p:sp>
    </p:spTree>
    <p:extLst>
      <p:ext uri="{BB962C8B-B14F-4D97-AF65-F5344CB8AC3E}">
        <p14:creationId xmlns:p14="http://schemas.microsoft.com/office/powerpoint/2010/main" val="3544129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14</a:t>
            </a:fld>
            <a:endParaRPr lang="en-US" dirty="0"/>
          </a:p>
        </p:txBody>
      </p:sp>
    </p:spTree>
    <p:extLst>
      <p:ext uri="{BB962C8B-B14F-4D97-AF65-F5344CB8AC3E}">
        <p14:creationId xmlns:p14="http://schemas.microsoft.com/office/powerpoint/2010/main" val="109344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D38001-20E0-4D27-9A63-CDFA4980CA58}" type="slidenum">
              <a:rPr lang="en-US" smtClean="0"/>
              <a:t>15</a:t>
            </a:fld>
            <a:endParaRPr lang="en-US" dirty="0"/>
          </a:p>
        </p:txBody>
      </p:sp>
    </p:spTree>
    <p:extLst>
      <p:ext uri="{BB962C8B-B14F-4D97-AF65-F5344CB8AC3E}">
        <p14:creationId xmlns:p14="http://schemas.microsoft.com/office/powerpoint/2010/main" val="3476537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Placeholder 5"/>
          <p:cNvPicPr>
            <a:picLocks noChangeAspect="1"/>
          </p:cNvPicPr>
          <p:nvPr userDrawn="1"/>
        </p:nvPicPr>
        <p:blipFill rotWithShape="1">
          <a:blip r:embed="rId2" cstate="screen">
            <a:extLst>
              <a:ext uri="{28A0092B-C50C-407E-A947-70E740481C1C}">
                <a14:useLocalDpi xmlns:a14="http://schemas.microsoft.com/office/drawing/2010/main"/>
              </a:ext>
            </a:extLst>
          </a:blip>
          <a:srcRect l="9026"/>
          <a:stretch/>
        </p:blipFill>
        <p:spPr>
          <a:xfrm>
            <a:off x="6059156" y="0"/>
            <a:ext cx="3084843" cy="6375400"/>
          </a:xfrm>
          <a:prstGeom prst="rect">
            <a:avLst/>
          </a:prstGeom>
        </p:spPr>
      </p:pic>
      <p:sp>
        <p:nvSpPr>
          <p:cNvPr id="7" name="Rectangle 6"/>
          <p:cNvSpPr/>
          <p:nvPr userDrawn="1"/>
        </p:nvSpPr>
        <p:spPr bwMode="auto">
          <a:xfrm>
            <a:off x="2" y="-17418"/>
            <a:ext cx="6059154"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1295400"/>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1" name="TextBox 10"/>
          <p:cNvSpPr txBox="1"/>
          <p:nvPr userDrawn="1"/>
        </p:nvSpPr>
        <p:spPr>
          <a:xfrm>
            <a:off x="381000" y="5493287"/>
            <a:ext cx="4789487" cy="646331"/>
          </a:xfrm>
          <a:prstGeom prst="rect">
            <a:avLst/>
          </a:prstGeom>
          <a:noFill/>
        </p:spPr>
        <p:txBody>
          <a:bodyPr wrap="square" lIns="0" tIns="0" rIns="0" bIns="0" rtlCol="0">
            <a:spAutoFit/>
          </a:bodyPr>
          <a:lstStyle/>
          <a:p>
            <a:r>
              <a:rPr lang="en-US" sz="1400" dirty="0" smtClean="0">
                <a:solidFill>
                  <a:prstClr val="white"/>
                </a:solidFill>
                <a:latin typeface="Arial" panose="020B0604020202020204" pitchFamily="34" charset="0"/>
                <a:cs typeface="Arial" panose="020B0604020202020204" pitchFamily="34" charset="0"/>
              </a:rPr>
              <a:t>Software Engineering Institute</a:t>
            </a:r>
          </a:p>
          <a:p>
            <a:r>
              <a:rPr lang="en-US" sz="1400" dirty="0" smtClean="0">
                <a:solidFill>
                  <a:prstClr val="white"/>
                </a:solidFill>
                <a:latin typeface="Arial" panose="020B0604020202020204" pitchFamily="34" charset="0"/>
                <a:cs typeface="Arial" panose="020B0604020202020204" pitchFamily="34" charset="0"/>
              </a:rPr>
              <a:t>Carnegie Mellon University</a:t>
            </a:r>
          </a:p>
          <a:p>
            <a:r>
              <a:rPr lang="en-US" sz="1400" dirty="0" smtClean="0">
                <a:solidFill>
                  <a:prstClr val="white"/>
                </a:solidFill>
                <a:latin typeface="Arial" panose="020B0604020202020204" pitchFamily="34" charset="0"/>
                <a:cs typeface="Arial" panose="020B0604020202020204" pitchFamily="34" charset="0"/>
              </a:rPr>
              <a:t>Pittsburgh, PA  15213</a:t>
            </a:r>
          </a:p>
        </p:txBody>
      </p:sp>
      <p:sp>
        <p:nvSpPr>
          <p:cNvPr id="15" name="Rectangle 1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8" name="Rectangle 25"/>
          <p:cNvSpPr>
            <a:spLocks noChangeArrowheads="1"/>
          </p:cNvSpPr>
          <p:nvPr userDrawn="1"/>
        </p:nvSpPr>
        <p:spPr bwMode="white">
          <a:xfrm>
            <a:off x="6788759" y="6410978"/>
            <a:ext cx="1936141" cy="194534"/>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9" name="TextBox 18"/>
          <p:cNvSpPr txBox="1"/>
          <p:nvPr userDrawn="1"/>
        </p:nvSpPr>
        <p:spPr>
          <a:xfrm>
            <a:off x="6788760" y="6591448"/>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
        <p:nvSpPr>
          <p:cNvPr id="12" name="TextBox 11"/>
          <p:cNvSpPr txBox="1"/>
          <p:nvPr userDrawn="1"/>
        </p:nvSpPr>
        <p:spPr>
          <a:xfrm>
            <a:off x="6788760" y="670784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REV-03.18.2016.0</a:t>
            </a:r>
          </a:p>
        </p:txBody>
      </p:sp>
    </p:spTree>
    <p:extLst>
      <p:ext uri="{BB962C8B-B14F-4D97-AF65-F5344CB8AC3E}">
        <p14:creationId xmlns:p14="http://schemas.microsoft.com/office/powerpoint/2010/main" val="34751985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t="5153" r="5153"/>
          <a:stretch/>
        </p:blipFill>
        <p:spPr>
          <a:xfrm>
            <a:off x="-2" y="0"/>
            <a:ext cx="9180062" cy="6336792"/>
          </a:xfrm>
          <a:prstGeom prst="rect">
            <a:avLst/>
          </a:prstGeom>
        </p:spPr>
      </p:pic>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780626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nor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81000" y="1143000"/>
            <a:ext cx="2705100"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3238500" y="1076898"/>
            <a:ext cx="54863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9"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37618278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381000" y="1143000"/>
            <a:ext cx="5524499" cy="4953000"/>
          </a:xfrm>
        </p:spPr>
        <p:txBody>
          <a:bodyPr/>
          <a:lstStyle>
            <a:lvl1pPr>
              <a:defRPr/>
            </a:lvl1pPr>
          </a:lstStyle>
          <a:p>
            <a:pPr lvl="0"/>
            <a:r>
              <a:rPr lang="en-US" dirty="0" smtClean="0"/>
              <a:t>Click to insert Image or Table</a:t>
            </a:r>
          </a:p>
        </p:txBody>
      </p:sp>
      <p:sp>
        <p:nvSpPr>
          <p:cNvPr id="4" name="Content Placeholder 3"/>
          <p:cNvSpPr>
            <a:spLocks noGrp="1"/>
          </p:cNvSpPr>
          <p:nvPr>
            <p:ph sz="half" idx="2"/>
          </p:nvPr>
        </p:nvSpPr>
        <p:spPr>
          <a:xfrm>
            <a:off x="60579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5731970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4" name="Picture 3" descr="cove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562600" y="0"/>
            <a:ext cx="3581400" cy="6330950"/>
          </a:xfrm>
          <a:prstGeom prst="rect">
            <a:avLst/>
          </a:prstGeom>
        </p:spPr>
      </p:pic>
      <p:sp>
        <p:nvSpPr>
          <p:cNvPr id="15" name="Rectangle 14"/>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extBox 12"/>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a:t>
            </a:r>
            <a:r>
              <a:rPr lang="en-US" sz="550" baseline="0" dirty="0" smtClean="0">
                <a:solidFill>
                  <a:schemeClr val="bg1"/>
                </a:solidFill>
              </a:rPr>
              <a:t> for public release; distribution is unlimited</a:t>
            </a:r>
            <a:endParaRPr lang="en-US" sz="550" dirty="0" smtClean="0">
              <a:solidFill>
                <a:schemeClr val="bg1"/>
              </a:solidFill>
            </a:endParaRPr>
          </a:p>
        </p:txBody>
      </p:sp>
    </p:spTree>
    <p:extLst>
      <p:ext uri="{BB962C8B-B14F-4D97-AF65-F5344CB8AC3E}">
        <p14:creationId xmlns:p14="http://schemas.microsoft.com/office/powerpoint/2010/main" val="960310342"/>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153400" cy="3841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7039026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9144000" cy="6323013"/>
          </a:xfrm>
          <a:prstGeom prst="rect">
            <a:avLst/>
          </a:prstGeom>
        </p:spPr>
        <p:txBody>
          <a:bodyPr/>
          <a:lstStyle/>
          <a:p>
            <a:r>
              <a:rPr lang="en-US" dirty="0" smtClean="0"/>
              <a:t>Click icon to add picture</a:t>
            </a:r>
            <a:endParaRPr lang="en-US" dirty="0"/>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3" name="Tit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tx1"/>
                </a:solidFill>
              </a:defRPr>
            </a:lvl1pPr>
          </a:lstStyle>
          <a:p>
            <a:r>
              <a:rPr lang="en-US" dirty="0" smtClean="0"/>
              <a:t>Click to edit Master </a:t>
            </a:r>
            <a:br>
              <a:rPr lang="en-US" dirty="0" smtClean="0"/>
            </a:br>
            <a:r>
              <a:rPr lang="en-US" dirty="0" smtClean="0"/>
              <a:t>title style</a:t>
            </a:r>
            <a:endParaRPr lang="en-US" dirty="0"/>
          </a:p>
        </p:txBody>
      </p:sp>
      <p:sp>
        <p:nvSpPr>
          <p:cNvPr id="15"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chemeClr val="tx1"/>
                </a:solidFill>
              </a:defRPr>
            </a:lvl1pPr>
          </a:lstStyle>
          <a:p>
            <a:r>
              <a:rPr lang="en-US" dirty="0" smtClean="0"/>
              <a:t>Name optional</a:t>
            </a:r>
          </a:p>
        </p:txBody>
      </p:sp>
      <p:sp>
        <p:nvSpPr>
          <p:cNvPr id="18" name="TextBox 17"/>
          <p:cNvSpPr txBox="1"/>
          <p:nvPr userDrawn="1"/>
        </p:nvSpPr>
        <p:spPr>
          <a:xfrm>
            <a:off x="428625" y="6211687"/>
            <a:ext cx="4366633" cy="92333"/>
          </a:xfrm>
          <a:prstGeom prst="rect">
            <a:avLst/>
          </a:prstGeom>
          <a:noFill/>
        </p:spPr>
        <p:txBody>
          <a:bodyPr wrap="square" lIns="0" tIns="0" rIns="0" bIns="0" rtlCol="0">
            <a:spAutoFit/>
          </a:bodyPr>
          <a:lstStyle/>
          <a:p>
            <a:pPr fontAlgn="base">
              <a:spcBef>
                <a:spcPct val="50000"/>
              </a:spcBef>
              <a:spcAft>
                <a:spcPct val="0"/>
              </a:spcAft>
              <a:defRPr/>
            </a:pPr>
            <a:r>
              <a:rPr lang="pt-BR" sz="600" dirty="0" smtClean="0">
                <a:solidFill>
                  <a:srgbClr val="8D9BA9">
                    <a:lumMod val="75000"/>
                  </a:srgbClr>
                </a:solidFill>
                <a:ea typeface="ＭＳ Ｐゴシック" pitchFamily="1" charset="-128"/>
              </a:rPr>
              <a:t>Distribution Statement A: Approved for Public Release; Distribution is Unlimited</a:t>
            </a:r>
            <a:endParaRPr lang="en-US" sz="600" b="1" dirty="0" smtClean="0">
              <a:solidFill>
                <a:srgbClr val="8D9BA9">
                  <a:lumMod val="75000"/>
                </a:srgbClr>
              </a:solidFill>
              <a:ea typeface="ＭＳ Ｐゴシック" pitchFamily="1" charset="-128"/>
            </a:endParaRPr>
          </a:p>
        </p:txBody>
      </p:sp>
      <p:sp>
        <p:nvSpPr>
          <p:cNvPr id="10"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
        <p:nvSpPr>
          <p:cNvPr id="11" name="TextBox 10"/>
          <p:cNvSpPr txBox="1"/>
          <p:nvPr userDrawn="1"/>
        </p:nvSpPr>
        <p:spPr>
          <a:xfrm>
            <a:off x="5685248" y="6474023"/>
            <a:ext cx="1056454" cy="307777"/>
          </a:xfrm>
          <a:prstGeom prst="rect">
            <a:avLst/>
          </a:prstGeom>
          <a:noFill/>
        </p:spPr>
        <p:txBody>
          <a:bodyPr wrap="square" rtlCol="0">
            <a:spAutoFit/>
          </a:bodyPr>
          <a:lstStyle/>
          <a:p>
            <a:pPr algn="l"/>
            <a:r>
              <a:rPr lang="en-US" sz="1400" dirty="0" smtClean="0">
                <a:solidFill>
                  <a:schemeClr val="bg1"/>
                </a:solidFill>
              </a:rPr>
              <a:t>SSC15</a:t>
            </a:r>
          </a:p>
        </p:txBody>
      </p:sp>
    </p:spTree>
    <p:extLst>
      <p:ext uri="{BB962C8B-B14F-4D97-AF65-F5344CB8AC3E}">
        <p14:creationId xmlns:p14="http://schemas.microsoft.com/office/powerpoint/2010/main" val="89633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39540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Minor Column">
    <p:spTree>
      <p:nvGrpSpPr>
        <p:cNvPr id="1" name=""/>
        <p:cNvGrpSpPr/>
        <p:nvPr/>
      </p:nvGrpSpPr>
      <p:grpSpPr>
        <a:xfrm>
          <a:off x="0" y="0"/>
          <a:ext cx="0" cy="0"/>
          <a:chOff x="0" y="0"/>
          <a:chExt cx="0" cy="0"/>
        </a:xfrm>
      </p:grpSpPr>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8073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9" name="Content Placeholder 10"/>
          <p:cNvSpPr>
            <a:spLocks noGrp="1"/>
          </p:cNvSpPr>
          <p:nvPr>
            <p:ph sz="quarter" idx="14"/>
          </p:nvPr>
        </p:nvSpPr>
        <p:spPr>
          <a:xfrm>
            <a:off x="3613151" y="1074737"/>
            <a:ext cx="51117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547298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428625"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1" name="Content Placeholder 10"/>
          <p:cNvSpPr>
            <a:spLocks noGrp="1"/>
          </p:cNvSpPr>
          <p:nvPr>
            <p:ph sz="quarter" idx="15"/>
          </p:nvPr>
        </p:nvSpPr>
        <p:spPr>
          <a:xfrm>
            <a:off x="4679950" y="1074737"/>
            <a:ext cx="4067175"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8288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Major Column">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428624" y="1143000"/>
            <a:ext cx="5133975"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0" name="Content Placeholder 10"/>
          <p:cNvSpPr>
            <a:spLocks noGrp="1"/>
          </p:cNvSpPr>
          <p:nvPr>
            <p:ph sz="quarter" idx="10"/>
          </p:nvPr>
        </p:nvSpPr>
        <p:spPr>
          <a:xfrm>
            <a:off x="5746749" y="1074737"/>
            <a:ext cx="2978151"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38019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6336792"/>
          </a:xfrm>
        </p:spPr>
        <p:txBody>
          <a:bodyPr/>
          <a:lstStyle/>
          <a:p>
            <a:r>
              <a:rPr lang="en-US" dirty="0" smtClean="0"/>
              <a:t>Click icon to add picture</a:t>
            </a:r>
            <a:endParaRPr lang="en-US" dirty="0"/>
          </a:p>
        </p:txBody>
      </p:sp>
      <p:sp>
        <p:nvSpPr>
          <p:cNvPr id="2" name="Title 1"/>
          <p:cNvSpPr>
            <a:spLocks noGrp="1"/>
          </p:cNvSpPr>
          <p:nvPr>
            <p:ph type="ctrTitle" hasCustomPrompt="1"/>
          </p:nvPr>
        </p:nvSpPr>
        <p:spPr>
          <a:xfrm>
            <a:off x="392113" y="266700"/>
            <a:ext cx="4789487" cy="3657600"/>
          </a:xfrm>
        </p:spPr>
        <p:txBody>
          <a:bodyPr anchor="b">
            <a:normAutofit/>
          </a:bodyPr>
          <a:lstStyle>
            <a:lvl1pPr algn="l">
              <a:defRPr sz="3200">
                <a:solidFill>
                  <a:sysClr val="windowText" lastClr="000000"/>
                </a:solidFill>
              </a:defRPr>
            </a:lvl1pPr>
          </a:lstStyle>
          <a:p>
            <a:r>
              <a:rPr lang="en-US" dirty="0" smtClean="0"/>
              <a:t>Click to edit Master </a:t>
            </a:r>
            <a:br>
              <a:rPr lang="en-US" dirty="0" smtClean="0"/>
            </a:br>
            <a:r>
              <a:rPr lang="en-US" dirty="0" smtClean="0"/>
              <a:t>title style</a:t>
            </a:r>
            <a:endParaRPr lang="en-US" dirty="0"/>
          </a:p>
        </p:txBody>
      </p:sp>
      <p:sp>
        <p:nvSpPr>
          <p:cNvPr id="3" name="Subtitle 2"/>
          <p:cNvSpPr>
            <a:spLocks noGrp="1"/>
          </p:cNvSpPr>
          <p:nvPr>
            <p:ph type="subTitle" idx="1"/>
          </p:nvPr>
        </p:nvSpPr>
        <p:spPr>
          <a:xfrm>
            <a:off x="392113" y="4076700"/>
            <a:ext cx="4789487" cy="2019300"/>
          </a:xfrm>
        </p:spPr>
        <p:txBody>
          <a:bodyP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Rectangle 9"/>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13" name="Rectangle 12"/>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5" name="TextBox 14"/>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24996288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1" y="1074737"/>
            <a:ext cx="5105400"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5" y="241300"/>
            <a:ext cx="7816377"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27000" y="1090256"/>
            <a:ext cx="3393765" cy="5234344"/>
          </a:xfrm>
          <a:prstGeom prst="rect">
            <a:avLst/>
          </a:prstGeom>
        </p:spPr>
      </p:pic>
    </p:spTree>
    <p:extLst>
      <p:ext uri="{BB962C8B-B14F-4D97-AF65-F5344CB8AC3E}">
        <p14:creationId xmlns:p14="http://schemas.microsoft.com/office/powerpoint/2010/main" val="410502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23769"/>
            <a:ext cx="9143997" cy="6345935"/>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4" name="Rectangle 10"/>
          <p:cNvSpPr>
            <a:spLocks noGrp="1" noChangeArrowheads="1"/>
          </p:cNvSpPr>
          <p:nvPr>
            <p:ph type="title"/>
          </p:nvPr>
        </p:nvSpPr>
        <p:spPr bwMode="white">
          <a:xfrm>
            <a:off x="422275" y="241520"/>
            <a:ext cx="7816378"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bwMode="white">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Content Placeholder 10"/>
          <p:cNvSpPr>
            <a:spLocks noGrp="1"/>
          </p:cNvSpPr>
          <p:nvPr>
            <p:ph sz="quarter" idx="10"/>
          </p:nvPr>
        </p:nvSpPr>
        <p:spPr>
          <a:xfrm>
            <a:off x="419101" y="1074737"/>
            <a:ext cx="8305800" cy="5023294"/>
          </a:xfrm>
          <a:prstGeom prst="rect">
            <a:avLst/>
          </a:prstGeom>
        </p:spPr>
        <p:txBody>
          <a:bodyPr vert="horz" lIns="0" tIns="0" rIns="0" bIns="0"/>
          <a:lstStyle>
            <a:lvl1pPr marL="0" indent="0">
              <a:defRPr>
                <a:solidFill>
                  <a:schemeClr val="bg1"/>
                </a:solidFill>
              </a:defRPr>
            </a:lvl1pPr>
            <a:lvl2pPr marL="285750" indent="-171450">
              <a:buSzPct val="80000"/>
              <a:defRPr sz="2200">
                <a:solidFill>
                  <a:schemeClr val="bg1"/>
                </a:solidFill>
              </a:defRPr>
            </a:lvl2pPr>
            <a:lvl3pPr marL="514350" indent="-171450">
              <a:defRPr sz="2000">
                <a:solidFill>
                  <a:schemeClr val="bg1"/>
                </a:solidFill>
              </a:defRPr>
            </a:lvl3pPr>
            <a:lvl4pPr marL="742950" indent="-171450">
              <a:buFont typeface="Lucida Grande"/>
              <a:buChar char="-"/>
              <a:defRPr sz="2000">
                <a:solidFill>
                  <a:schemeClr val="tx2">
                    <a:lumMod val="40000"/>
                    <a:lumOff val="60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831043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TextBox 13"/>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0456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hoto">
    <p:bg>
      <p:bgPr>
        <a:solidFill>
          <a:schemeClr val="bg1"/>
        </a:solidFill>
        <a:effectLst/>
      </p:bgPr>
    </p:bg>
    <p:spTree>
      <p:nvGrpSpPr>
        <p:cNvPr id="1" name=""/>
        <p:cNvGrpSpPr/>
        <p:nvPr/>
      </p:nvGrpSpPr>
      <p:grpSpPr>
        <a:xfrm>
          <a:off x="0" y="0"/>
          <a:ext cx="0" cy="0"/>
          <a:chOff x="0" y="0"/>
          <a:chExt cx="0" cy="0"/>
        </a:xfrm>
      </p:grpSpPr>
      <p:pic>
        <p:nvPicPr>
          <p:cNvPr id="2" name="Picture 1"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4" name="Picture 1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Tree>
    <p:extLst>
      <p:ext uri="{BB962C8B-B14F-4D97-AF65-F5344CB8AC3E}">
        <p14:creationId xmlns:p14="http://schemas.microsoft.com/office/powerpoint/2010/main" val="295721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lain">
    <p:bg>
      <p:bgPr>
        <a:solidFill>
          <a:schemeClr val="bg1"/>
        </a:solidFill>
        <a:effectLst/>
      </p:bgPr>
    </p:bg>
    <p:spTree>
      <p:nvGrpSpPr>
        <p:cNvPr id="1" name=""/>
        <p:cNvGrpSpPr/>
        <p:nvPr/>
      </p:nvGrpSpPr>
      <p:grpSpPr>
        <a:xfrm>
          <a:off x="0" y="0"/>
          <a:ext cx="0" cy="0"/>
          <a:chOff x="0" y="0"/>
          <a:chExt cx="0" cy="0"/>
        </a:xfrm>
      </p:grpSpPr>
      <p:pic>
        <p:nvPicPr>
          <p:cNvPr id="10" name="Picture 9" descr="shutterstock_53578567 red.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V="1">
            <a:off x="0" y="0"/>
            <a:ext cx="9144000" cy="63627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5"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1" name="TextBox 10"/>
          <p:cNvSpPr txBox="1"/>
          <p:nvPr userDrawn="1"/>
        </p:nvSpPr>
        <p:spPr>
          <a:xfrm>
            <a:off x="6819900" y="6611493"/>
            <a:ext cx="1905000" cy="184666"/>
          </a:xfrm>
          <a:prstGeom prst="rect">
            <a:avLst/>
          </a:prstGeom>
          <a:noFill/>
        </p:spPr>
        <p:txBody>
          <a:bodyPr wrap="square" lIns="0" tIns="0" rIns="0" bIns="0" rtlCol="0">
            <a:spAutoFit/>
          </a:bodyPr>
          <a:lstStyle/>
          <a:p>
            <a:pPr fontAlgn="base">
              <a:spcBef>
                <a:spcPct val="50000"/>
              </a:spcBef>
              <a:spcAft>
                <a:spcPct val="0"/>
              </a:spcAft>
            </a:pPr>
            <a:r>
              <a:rPr lang="en-US" sz="600" dirty="0" smtClean="0">
                <a:solidFill>
                  <a:prstClr val="white"/>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792136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82931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058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Tree>
    <p:extLst>
      <p:ext uri="{BB962C8B-B14F-4D97-AF65-F5344CB8AC3E}">
        <p14:creationId xmlns:p14="http://schemas.microsoft.com/office/powerpoint/2010/main" val="49339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51307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5" y="241300"/>
            <a:ext cx="7825431"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2" name="Content Placeholder 10"/>
          <p:cNvSpPr>
            <a:spLocks noGrp="1"/>
          </p:cNvSpPr>
          <p:nvPr>
            <p:ph sz="quarter" idx="15"/>
          </p:nvPr>
        </p:nvSpPr>
        <p:spPr>
          <a:xfrm>
            <a:off x="5746751" y="1074737"/>
            <a:ext cx="297815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2107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for Mac">
    <p:spTree>
      <p:nvGrpSpPr>
        <p:cNvPr id="1" name=""/>
        <p:cNvGrpSpPr/>
        <p:nvPr/>
      </p:nvGrpSpPr>
      <p:grpSpPr>
        <a:xfrm>
          <a:off x="0" y="0"/>
          <a:ext cx="0" cy="0"/>
          <a:chOff x="0" y="0"/>
          <a:chExt cx="0" cy="0"/>
        </a:xfrm>
      </p:grpSpPr>
      <p:sp>
        <p:nvSpPr>
          <p:cNvPr id="5" name="Rectangle 10"/>
          <p:cNvSpPr>
            <a:spLocks noGrp="1" noChangeArrowheads="1"/>
          </p:cNvSpPr>
          <p:nvPr>
            <p:ph type="title"/>
          </p:nvPr>
        </p:nvSpPr>
        <p:spPr bwMode="auto">
          <a:xfrm>
            <a:off x="422275" y="241520"/>
            <a:ext cx="7825432"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noFill/>
                  <a:ea typeface="ＭＳ Ｐゴシック" pitchFamily="1" charset="-128"/>
                </a:endParaRPr>
              </a:p>
            </p:txBody>
          </p:sp>
        </p:grpSp>
      </p:grpSp>
      <p:sp>
        <p:nvSpPr>
          <p:cNvPr id="56" name="Content Placeholder 10"/>
          <p:cNvSpPr>
            <a:spLocks noGrp="1"/>
          </p:cNvSpPr>
          <p:nvPr>
            <p:ph sz="quarter" idx="10"/>
          </p:nvPr>
        </p:nvSpPr>
        <p:spPr>
          <a:xfrm>
            <a:off x="711201" y="693737"/>
            <a:ext cx="8305800" cy="5023294"/>
          </a:xfrm>
          <a:prstGeom prst="rect">
            <a:avLst/>
          </a:prstGeom>
        </p:spPr>
        <p:txBody>
          <a:bodyPr vert="horz" lIns="0" tIns="0" rIns="0" bIns="0"/>
          <a:lstStyle>
            <a:lvl1pPr marL="0" indent="0">
              <a:defRPr/>
            </a:lvl1pPr>
            <a:lvl2pPr marL="285750" indent="-171450">
              <a:buSzPct val="80000"/>
              <a:defRPr sz="2200"/>
            </a:lvl2pPr>
            <a:lvl3pPr marL="514350" indent="-171450">
              <a:defRPr sz="2000">
                <a:solidFill>
                  <a:schemeClr val="tx1"/>
                </a:solidFill>
              </a:defRPr>
            </a:lvl3pPr>
            <a:lvl4pPr marL="742950" indent="-171450">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870991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586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094916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5170"/>
          <a:stretch/>
        </p:blipFill>
        <p:spPr>
          <a:xfrm>
            <a:off x="11017" y="1098164"/>
            <a:ext cx="3227483" cy="524227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3"/>
          <p:cNvSpPr>
            <a:spLocks noGrp="1"/>
          </p:cNvSpPr>
          <p:nvPr>
            <p:ph sz="half" idx="2"/>
          </p:nvPr>
        </p:nvSpPr>
        <p:spPr>
          <a:xfrm>
            <a:off x="3238500" y="1076898"/>
            <a:ext cx="5486399" cy="5019102"/>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662775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9369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2191870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chemeClr val="tx1"/>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
        <p:nvSpPr>
          <p:cNvPr id="14" name="Rectangle 25"/>
          <p:cNvSpPr>
            <a:spLocks noChangeArrowheads="1"/>
          </p:cNvSpPr>
          <p:nvPr userDrawn="1"/>
        </p:nvSpPr>
        <p:spPr bwMode="white">
          <a:xfrm>
            <a:off x="6819899" y="6398620"/>
            <a:ext cx="1936141" cy="212873"/>
          </a:xfrm>
          <a:prstGeom prst="rect">
            <a:avLst/>
          </a:prstGeom>
          <a:noFill/>
          <a:ln w="9525">
            <a:noFill/>
            <a:miter lim="800000"/>
            <a:headEnd/>
            <a:tailEnd/>
          </a:ln>
          <a:effectLst/>
        </p:spPr>
        <p:txBody>
          <a:bodyPr wrap="square" lIns="0" tIns="0" rIns="0" bIns="45714">
            <a:spAutoFit/>
          </a:bodyPr>
          <a:lstStyle/>
          <a:p>
            <a:pP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7" name="TextBox 16"/>
          <p:cNvSpPr txBox="1"/>
          <p:nvPr userDrawn="1"/>
        </p:nvSpPr>
        <p:spPr>
          <a:xfrm>
            <a:off x="6819899" y="6568898"/>
            <a:ext cx="1880099" cy="169277"/>
          </a:xfrm>
          <a:prstGeom prst="rect">
            <a:avLst/>
          </a:prstGeom>
          <a:noFill/>
        </p:spPr>
        <p:txBody>
          <a:bodyPr wrap="square" lIns="0" tIns="0" rIns="0" bIns="0" rtlCol="0">
            <a:spAutoFit/>
          </a:bodyPr>
          <a:lstStyle/>
          <a:p>
            <a:pPr algn="l"/>
            <a:r>
              <a:rPr lang="en-US" sz="550" dirty="0" smtClean="0">
                <a:solidFill>
                  <a:schemeClr val="bg1"/>
                </a:solidFill>
              </a:rPr>
              <a:t>[DISTRIBUTION STATEMENT A] Approved for public release; distribution</a:t>
            </a:r>
            <a:r>
              <a:rPr lang="en-US" sz="550" baseline="0" dirty="0" smtClean="0">
                <a:solidFill>
                  <a:schemeClr val="bg1"/>
                </a:solidFill>
              </a:rPr>
              <a:t> is unlimited</a:t>
            </a:r>
            <a:endParaRPr lang="en-US" sz="550" dirty="0" smtClean="0">
              <a:solidFill>
                <a:schemeClr val="bg1"/>
              </a:solidFill>
            </a:endParaRPr>
          </a:p>
        </p:txBody>
      </p:sp>
    </p:spTree>
    <p:extLst>
      <p:ext uri="{BB962C8B-B14F-4D97-AF65-F5344CB8AC3E}">
        <p14:creationId xmlns:p14="http://schemas.microsoft.com/office/powerpoint/2010/main" val="2347880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842930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12978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78887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491800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433230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28423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36736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01933" y="1081757"/>
            <a:ext cx="8320035" cy="501424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7"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419542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214935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6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83464" y="6428232"/>
            <a:ext cx="5239512" cy="354112"/>
          </a:xfrm>
          <a:prstGeom prst="rect">
            <a:avLst/>
          </a:prstGeom>
        </p:spPr>
      </p:pic>
    </p:spTree>
    <p:extLst>
      <p:ext uri="{BB962C8B-B14F-4D97-AF65-F5344CB8AC3E}">
        <p14:creationId xmlns:p14="http://schemas.microsoft.com/office/powerpoint/2010/main" val="152373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pic>
        <p:nvPicPr>
          <p:cNvPr id="5" name="Picture 4" descr="graphic.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076700" y="-1"/>
            <a:ext cx="5067300" cy="6184899"/>
          </a:xfrm>
          <a:prstGeom prst="rect">
            <a:avLst/>
          </a:prstGeom>
        </p:spPr>
      </p:pic>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2" name="TextBox 1"/>
          <p:cNvSpPr txBox="1"/>
          <p:nvPr userDrawn="1"/>
        </p:nvSpPr>
        <p:spPr>
          <a:xfrm>
            <a:off x="419100" y="5339255"/>
            <a:ext cx="4038600" cy="646331"/>
          </a:xfrm>
          <a:prstGeom prst="rect">
            <a:avLst/>
          </a:prstGeom>
          <a:noFill/>
        </p:spPr>
        <p:txBody>
          <a:bodyPr wrap="square" lIns="0" tIns="0" rIns="0" bIns="0" rtlCol="0">
            <a:spAutoFit/>
          </a:bodyPr>
          <a:lstStyle/>
          <a:p>
            <a:pPr fontAlgn="base">
              <a:spcAft>
                <a:spcPct val="0"/>
              </a:spcAft>
            </a:pPr>
            <a:r>
              <a:rPr lang="en-US" sz="1400" dirty="0">
                <a:solidFill>
                  <a:prstClr val="white"/>
                </a:solidFill>
                <a:ea typeface="ＭＳ Ｐゴシック" pitchFamily="1" charset="-128"/>
              </a:rPr>
              <a:t>Software Engineering Institute</a:t>
            </a:r>
          </a:p>
          <a:p>
            <a:pPr fontAlgn="base">
              <a:spcAft>
                <a:spcPct val="0"/>
              </a:spcAft>
            </a:pPr>
            <a:r>
              <a:rPr lang="en-US" sz="1400" dirty="0">
                <a:solidFill>
                  <a:prstClr val="white"/>
                </a:solidFill>
                <a:ea typeface="ＭＳ Ｐゴシック" pitchFamily="1" charset="-128"/>
              </a:rPr>
              <a:t>Carnegie Mellon University</a:t>
            </a:r>
          </a:p>
          <a:p>
            <a:pPr fontAlgn="base">
              <a:spcAft>
                <a:spcPct val="0"/>
              </a:spcAft>
            </a:pPr>
            <a:r>
              <a:rPr lang="en-US" sz="1400" dirty="0">
                <a:solidFill>
                  <a:prstClr val="white"/>
                </a:solidFill>
                <a:ea typeface="ＭＳ Ｐゴシック" pitchFamily="1" charset="-128"/>
              </a:rPr>
              <a:t>Pittsburgh, PA  15213</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000000"/>
                </a:solidFill>
              </a:defRPr>
            </a:lvl1pPr>
          </a:lstStyle>
          <a:p>
            <a:r>
              <a:rPr lang="en-US" dirty="0" smtClean="0"/>
              <a:t>Name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0" name="TextBox 9"/>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3245212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Full">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6"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572682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3619500" y="1074737"/>
            <a:ext cx="5143499" cy="5023294"/>
          </a:xfrm>
          <a:prstGeom prst="rect">
            <a:avLst/>
          </a:prstGeom>
        </p:spPr>
        <p:txBody>
          <a:bodyPr vert="horz" lIns="0" tIns="0" rIns="0" bIns="0"/>
          <a:lstStyle>
            <a:lvl1pPr marL="0" indent="0">
              <a:spcBef>
                <a:spcPts val="600"/>
              </a:spcBef>
              <a:spcAft>
                <a:spcPts val="600"/>
              </a:spcAft>
              <a:defRPr b="1"/>
            </a:lvl1pPr>
            <a:lvl2pPr marL="225425" indent="-225425">
              <a:spcBef>
                <a:spcPts val="0"/>
              </a:spcBef>
              <a:spcAft>
                <a:spcPts val="600"/>
              </a:spcAft>
              <a:buSzPct val="80000"/>
              <a:defRPr sz="2200"/>
            </a:lvl2pPr>
            <a:lvl3pPr marL="517525" indent="-230188">
              <a:spcBef>
                <a:spcPts val="0"/>
              </a:spcBef>
              <a:spcAft>
                <a:spcPts val="600"/>
              </a:spcAft>
              <a:buSzPct val="80000"/>
              <a:defRPr sz="2200">
                <a:solidFill>
                  <a:schemeClr val="tx1"/>
                </a:solidFill>
              </a:defRPr>
            </a:lvl3pPr>
            <a:lvl4pPr marL="685800" indent="-169863">
              <a:spcBef>
                <a:spcPts val="0"/>
              </a:spcBef>
              <a:spcAft>
                <a:spcPts val="600"/>
              </a:spcAft>
              <a:buFont typeface="Lucida Grande"/>
              <a:buChar char="-"/>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Rectangle 10"/>
          <p:cNvSpPr>
            <a:spLocks noGrp="1" noChangeArrowheads="1"/>
          </p:cNvSpPr>
          <p:nvPr>
            <p:ph type="title"/>
          </p:nvPr>
        </p:nvSpPr>
        <p:spPr bwMode="auto">
          <a:xfrm>
            <a:off x="422276" y="241300"/>
            <a:ext cx="72739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8"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642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Content Placeholder 10"/>
          <p:cNvSpPr>
            <a:spLocks noGrp="1"/>
          </p:cNvSpPr>
          <p:nvPr>
            <p:ph sz="quarter" idx="11"/>
          </p:nvPr>
        </p:nvSpPr>
        <p:spPr>
          <a:xfrm>
            <a:off x="419100" y="1074737"/>
            <a:ext cx="40767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10"/>
          <p:cNvSpPr>
            <a:spLocks noGrp="1"/>
          </p:cNvSpPr>
          <p:nvPr>
            <p:ph sz="quarter" idx="12"/>
          </p:nvPr>
        </p:nvSpPr>
        <p:spPr>
          <a:xfrm>
            <a:off x="4686299" y="1074737"/>
            <a:ext cx="4076701"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3"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716099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
        <p:nvSpPr>
          <p:cNvPr id="11" name="Content Placeholder 10"/>
          <p:cNvSpPr>
            <a:spLocks noGrp="1"/>
          </p:cNvSpPr>
          <p:nvPr>
            <p:ph sz="quarter" idx="10"/>
          </p:nvPr>
        </p:nvSpPr>
        <p:spPr>
          <a:xfrm>
            <a:off x="419100" y="1074737"/>
            <a:ext cx="8335963" cy="5023294"/>
          </a:xfrm>
          <a:prstGeom prst="rect">
            <a:avLst/>
          </a:prstGeom>
        </p:spPr>
        <p:txBody>
          <a:bodyPr vert="horz" lIns="0" tIns="0" rIns="0" bIns="0"/>
          <a:lstStyle>
            <a:lvl1pPr marL="0" indent="0">
              <a:defRPr>
                <a:solidFill>
                  <a:srgbClr val="FFFFFF"/>
                </a:solidFill>
              </a:defRPr>
            </a:lvl1pPr>
            <a:lvl2pPr marL="171450" indent="-171450">
              <a:buSzPct val="80000"/>
              <a:defRPr sz="2200">
                <a:solidFill>
                  <a:srgbClr val="FFFFFF"/>
                </a:solidFill>
              </a:defRPr>
            </a:lvl2pPr>
            <a:lvl3pPr marL="457200" indent="-169863">
              <a:defRPr sz="2000">
                <a:solidFill>
                  <a:srgbClr val="FFFFFF"/>
                </a:solidFill>
              </a:defRPr>
            </a:lvl3pPr>
            <a:lvl4pPr marL="685800" indent="-169863">
              <a:buFont typeface="Lucida Grande"/>
              <a:buChar char="-"/>
              <a:defRPr sz="2000">
                <a:solidFill>
                  <a:schemeClr val="tx2">
                    <a:lumMod val="60000"/>
                    <a:lumOff val="40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defRPr>
                <a:solidFill>
                  <a:schemeClr val="bg1"/>
                </a:solidFill>
              </a:defRPr>
            </a:lvl1pPr>
          </a:lstStyle>
          <a:p>
            <a:pPr lvl="0"/>
            <a:r>
              <a:rPr lang="en-US" smtClean="0"/>
              <a:t>Click to edit Master title style</a:t>
            </a:r>
            <a:endParaRPr lang="en-US" dirty="0" smtClean="0"/>
          </a:p>
        </p:txBody>
      </p:sp>
      <p:sp>
        <p:nvSpPr>
          <p:cNvPr id="15"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solidFill>
                  <a:schemeClr val="bg1"/>
                </a:solidFill>
              </a:defRPr>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7"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algn="ctr">
              <a:defRPr sz="1000">
                <a:solidFill>
                  <a:schemeClr val="bg1"/>
                </a:solidFill>
              </a:defRPr>
            </a:lvl1pPr>
          </a:lstStyle>
          <a:p>
            <a:r>
              <a:rPr lang="en-US" dirty="0" smtClean="0"/>
              <a:t>Picture</a:t>
            </a:r>
            <a:br>
              <a:rPr lang="en-US" dirty="0" smtClean="0"/>
            </a:br>
            <a:r>
              <a:rPr lang="en-US" dirty="0" smtClean="0"/>
              <a:t>(optional)</a:t>
            </a:r>
            <a:endParaRPr lang="en-US" dirty="0"/>
          </a:p>
        </p:txBody>
      </p:sp>
    </p:spTree>
    <p:extLst>
      <p:ext uri="{BB962C8B-B14F-4D97-AF65-F5344CB8AC3E}">
        <p14:creationId xmlns:p14="http://schemas.microsoft.com/office/powerpoint/2010/main" val="3220401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IMG_4183.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4266467" y="1450973"/>
            <a:ext cx="6324599" cy="3422650"/>
          </a:xfrm>
          <a:prstGeom prst="rect">
            <a:avLst/>
          </a:prstGeom>
        </p:spPr>
      </p:pic>
      <p:sp>
        <p:nvSpPr>
          <p:cNvPr id="10" name="Rectangle 9"/>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5" name="Picture 1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28232"/>
            <a:ext cx="5239512" cy="354112"/>
          </a:xfrm>
          <a:prstGeom prst="rect">
            <a:avLst/>
          </a:prstGeom>
        </p:spPr>
      </p:pic>
    </p:spTree>
    <p:extLst>
      <p:ext uri="{BB962C8B-B14F-4D97-AF65-F5344CB8AC3E}">
        <p14:creationId xmlns:p14="http://schemas.microsoft.com/office/powerpoint/2010/main" val="4057935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8616" y="6329911"/>
            <a:ext cx="5239512" cy="354112"/>
          </a:xfrm>
          <a:prstGeom prst="rect">
            <a:avLst/>
          </a:prstGeom>
        </p:spPr>
      </p:pic>
      <p:sp>
        <p:nvSpPr>
          <p:cNvPr id="14" name="TextBox 13"/>
          <p:cNvSpPr txBox="1"/>
          <p:nvPr userDrawn="1"/>
        </p:nvSpPr>
        <p:spPr>
          <a:xfrm>
            <a:off x="853423" y="6632108"/>
            <a:ext cx="4572000" cy="215444"/>
          </a:xfrm>
          <a:prstGeom prst="rect">
            <a:avLst/>
          </a:prstGeom>
          <a:noFill/>
        </p:spPr>
        <p:txBody>
          <a:bodyPr wrap="square" lIns="0" rtlCol="0">
            <a:spAutoFit/>
          </a:bodyPr>
          <a:lstStyle/>
          <a:p>
            <a:pPr>
              <a:defRPr/>
            </a:pPr>
            <a:r>
              <a:rPr lang="en-US" sz="800" kern="0" dirty="0">
                <a:solidFill>
                  <a:srgbClr val="FFFFFF"/>
                </a:solidFill>
                <a:ea typeface="ＭＳ Ｐゴシック" pitchFamily="1" charset="-128"/>
              </a:rPr>
              <a:t>Distribution Statement A: Approved for Public Release; Distribution is Unlimited</a:t>
            </a:r>
          </a:p>
        </p:txBody>
      </p:sp>
    </p:spTree>
    <p:extLst>
      <p:ext uri="{BB962C8B-B14F-4D97-AF65-F5344CB8AC3E}">
        <p14:creationId xmlns:p14="http://schemas.microsoft.com/office/powerpoint/2010/main" val="253737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0_Section Header plain">
    <p:bg>
      <p:bgPr>
        <a:solidFill>
          <a:schemeClr val="bg1"/>
        </a:solidFill>
        <a:effectLst/>
      </p:bgPr>
    </p:bg>
    <p:spTree>
      <p:nvGrpSpPr>
        <p:cNvPr id="1" name=""/>
        <p:cNvGrpSpPr/>
        <p:nvPr/>
      </p:nvGrpSpPr>
      <p:grpSpPr>
        <a:xfrm>
          <a:off x="0" y="0"/>
          <a:ext cx="0" cy="0"/>
          <a:chOff x="0" y="0"/>
          <a:chExt cx="0" cy="0"/>
        </a:xfrm>
      </p:grpSpPr>
      <p:pic>
        <p:nvPicPr>
          <p:cNvPr id="2" name="Picture 1" descr="shutterstock_151468775.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9144001" cy="6324600"/>
          </a:xfrm>
          <a:prstGeom prst="rect">
            <a:avLst/>
          </a:prstGeom>
        </p:spPr>
      </p:pic>
      <p:sp>
        <p:nvSpPr>
          <p:cNvPr id="9"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6" name="Rectangle 25"/>
          <p:cNvSpPr>
            <a:spLocks noChangeArrowheads="1"/>
          </p:cNvSpPr>
          <p:nvPr userDrawn="1"/>
        </p:nvSpPr>
        <p:spPr bwMode="white">
          <a:xfrm>
            <a:off x="6033560"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2015 Carnegie Mellon University</a:t>
            </a:r>
          </a:p>
        </p:txBody>
      </p:sp>
      <p:sp>
        <p:nvSpPr>
          <p:cNvPr id="12" name="Title 1"/>
          <p:cNvSpPr>
            <a:spLocks noGrp="1"/>
          </p:cNvSpPr>
          <p:nvPr>
            <p:ph type="title" hasCustomPrompt="1"/>
          </p:nvPr>
        </p:nvSpPr>
        <p:spPr>
          <a:xfrm>
            <a:off x="396875" y="2791271"/>
            <a:ext cx="5127625" cy="282129"/>
          </a:xfrm>
          <a:prstGeom prst="rect">
            <a:avLst/>
          </a:prstGeom>
        </p:spPr>
        <p:txBody>
          <a:bodyPr lIns="0" tIns="0" rIns="0" bIns="0" anchor="b" anchorCtr="0"/>
          <a:lstStyle>
            <a:lvl1pPr algn="l">
              <a:defRPr sz="2000" b="0" cap="none">
                <a:solidFill>
                  <a:schemeClr val="tx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a:xfrm>
            <a:off x="396875" y="3109372"/>
            <a:ext cx="5127626" cy="469900"/>
          </a:xfrm>
          <a:prstGeom prst="rect">
            <a:avLst/>
          </a:prstGeom>
        </p:spPr>
        <p:txBody>
          <a:bodyPr lIns="0" tIns="0" rIns="0" bIns="0"/>
          <a:lstStyle>
            <a:lvl1pPr>
              <a:defRPr sz="3200" b="1">
                <a:solidFill>
                  <a:schemeClr val="tx1"/>
                </a:solidFill>
              </a:defRPr>
            </a:lvl1pPr>
          </a:lstStyle>
          <a:p>
            <a:pPr lvl="0"/>
            <a:r>
              <a:rPr lang="en-US" dirty="0" smtClean="0"/>
              <a:t>Click to edit Section Title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31506"/>
            <a:ext cx="5239512" cy="354112"/>
          </a:xfrm>
          <a:prstGeom prst="rect">
            <a:avLst/>
          </a:prstGeom>
        </p:spPr>
      </p:pic>
    </p:spTree>
    <p:extLst>
      <p:ext uri="{BB962C8B-B14F-4D97-AF65-F5344CB8AC3E}">
        <p14:creationId xmlns:p14="http://schemas.microsoft.com/office/powerpoint/2010/main" val="63455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409386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9216" y="1076898"/>
            <a:ext cx="406568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8"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8174190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Maj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Content Placeholder 3"/>
          <p:cNvSpPr>
            <a:spLocks noGrp="1"/>
          </p:cNvSpPr>
          <p:nvPr>
            <p:ph sz="quarter" idx="11" hasCustomPrompt="1"/>
          </p:nvPr>
        </p:nvSpPr>
        <p:spPr>
          <a:xfrm>
            <a:off x="419100" y="1143000"/>
            <a:ext cx="5143500" cy="4953000"/>
          </a:xfrm>
          <a:prstGeom prst="rect">
            <a:avLst/>
          </a:prstGeom>
          <a:noFill/>
        </p:spPr>
        <p:txBody>
          <a:bodyPr vert="horz" lIns="0" tIns="0" rIns="0" bIns="0"/>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stStyle>
          <a:p>
            <a:pPr lvl="0"/>
            <a:r>
              <a:rPr lang="en-US" dirty="0" smtClean="0"/>
              <a:t>Place an image, chart or table here</a:t>
            </a:r>
          </a:p>
        </p:txBody>
      </p:sp>
      <p:sp>
        <p:nvSpPr>
          <p:cNvPr id="7"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8"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9"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600282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Minor Column">
    <p:spTree>
      <p:nvGrpSpPr>
        <p:cNvPr id="1" name=""/>
        <p:cNvGrpSpPr/>
        <p:nvPr/>
      </p:nvGrpSpPr>
      <p:grpSpPr>
        <a:xfrm>
          <a:off x="0" y="0"/>
          <a:ext cx="0" cy="0"/>
          <a:chOff x="0" y="0"/>
          <a:chExt cx="0" cy="0"/>
        </a:xfrm>
      </p:grpSpPr>
      <p:sp>
        <p:nvSpPr>
          <p:cNvPr id="5" name="Content Placeholder 10"/>
          <p:cNvSpPr>
            <a:spLocks noGrp="1"/>
          </p:cNvSpPr>
          <p:nvPr>
            <p:ph sz="quarter" idx="10"/>
          </p:nvPr>
        </p:nvSpPr>
        <p:spPr>
          <a:xfrm>
            <a:off x="3619500" y="1075881"/>
            <a:ext cx="51435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quarter" idx="11" hasCustomPrompt="1"/>
          </p:nvPr>
        </p:nvSpPr>
        <p:spPr>
          <a:xfrm>
            <a:off x="419099" y="1143000"/>
            <a:ext cx="3000375" cy="4956175"/>
          </a:xfrm>
          <a:prstGeom prst="rect">
            <a:avLst/>
          </a:prstGeom>
          <a:noFill/>
        </p:spPr>
        <p:txBody>
          <a:bodyPr vert="horz" lIns="0" tIns="0" rIns="0" bIns="0"/>
          <a:lstStyle/>
          <a:p>
            <a:pPr lvl="0"/>
            <a:r>
              <a:rPr lang="en-US" dirty="0" smtClean="0"/>
              <a:t>Place an image chart or table here</a:t>
            </a:r>
          </a:p>
        </p:txBody>
      </p:sp>
      <p:sp>
        <p:nvSpPr>
          <p:cNvPr id="6"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7" name="Text Placeholder 2"/>
          <p:cNvSpPr>
            <a:spLocks noGrp="1"/>
          </p:cNvSpPr>
          <p:nvPr>
            <p:ph type="body" sz="quarter" idx="12" hasCustomPrompt="1"/>
          </p:nvPr>
        </p:nvSpPr>
        <p:spPr>
          <a:xfrm>
            <a:off x="419100" y="52000"/>
            <a:ext cx="2971800" cy="146261"/>
          </a:xfrm>
          <a:prstGeom prst="rect">
            <a:avLst/>
          </a:prstGeom>
        </p:spPr>
        <p:txBody>
          <a:bodyPr lIns="0" tIns="0" rIns="0" bIns="0"/>
          <a:lstStyle>
            <a:lvl1pPr marL="0" marR="0" indent="0" algn="l" defTabSz="914400" rtl="0" eaLnBrk="1" fontAlgn="base" latinLnBrk="0" hangingPunct="1">
              <a:lnSpc>
                <a:spcPct val="100000"/>
              </a:lnSpc>
              <a:spcBef>
                <a:spcPct val="0"/>
              </a:spcBef>
              <a:spcAft>
                <a:spcPts val="600"/>
              </a:spcAft>
              <a:buClrTx/>
              <a:buSzPct val="70000"/>
              <a:buFontTx/>
              <a:buNone/>
              <a:tabLst>
                <a:tab pos="347663" algn="l"/>
              </a:tabLst>
              <a:defRPr sz="1000"/>
            </a:lvl1pPr>
            <a:lvl2pPr>
              <a:defRPr sz="1000"/>
            </a:lvl2pPr>
            <a:lvl3pPr>
              <a:defRPr sz="1000"/>
            </a:lvl3pPr>
            <a:lvl4pPr>
              <a:defRPr sz="1000"/>
            </a:lvl4pPr>
            <a:lvl5pPr>
              <a:defRPr sz="1000"/>
            </a:lvl5pPr>
          </a:lstStyle>
          <a:p>
            <a:pPr marL="0" marR="0" lvl="0" indent="0" algn="l" defTabSz="914400" rtl="0" eaLnBrk="1" fontAlgn="base" latinLnBrk="0" hangingPunct="1">
              <a:lnSpc>
                <a:spcPct val="100000"/>
              </a:lnSpc>
              <a:spcBef>
                <a:spcPct val="0"/>
              </a:spcBef>
              <a:spcAft>
                <a:spcPts val="600"/>
              </a:spcAft>
              <a:buClrTx/>
              <a:buSzPct val="70000"/>
              <a:buFontTx/>
              <a:buNone/>
              <a:tabLst>
                <a:tab pos="347663" algn="l"/>
              </a:tabLst>
              <a:defRPr/>
            </a:pPr>
            <a:r>
              <a:rPr lang="en-US" dirty="0" smtClean="0"/>
              <a:t>Section (optional)</a:t>
            </a:r>
          </a:p>
          <a:p>
            <a:pPr lvl="0"/>
            <a:endParaRPr lang="en-US" dirty="0"/>
          </a:p>
        </p:txBody>
      </p:sp>
      <p:sp>
        <p:nvSpPr>
          <p:cNvPr id="8" name="Picture Placeholder 5"/>
          <p:cNvSpPr>
            <a:spLocks noGrp="1"/>
          </p:cNvSpPr>
          <p:nvPr>
            <p:ph type="pic" sz="quarter" idx="13"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115760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Full table">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0" y="1074737"/>
            <a:ext cx="8331199"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4" name="Table Placeholder 3"/>
          <p:cNvSpPr>
            <a:spLocks noGrp="1"/>
          </p:cNvSpPr>
          <p:nvPr>
            <p:ph type="tbl" sz="quarter" idx="13"/>
          </p:nvPr>
        </p:nvSpPr>
        <p:spPr>
          <a:xfrm>
            <a:off x="419100" y="1511300"/>
            <a:ext cx="8343900" cy="4572000"/>
          </a:xfrm>
          <a:prstGeom prst="rect">
            <a:avLst/>
          </a:prstGeom>
        </p:spPr>
        <p:txBody>
          <a:bodyPr vert="horz"/>
          <a:lstStyle/>
          <a:p>
            <a:r>
              <a:rPr lang="en-US" dirty="0" smtClean="0"/>
              <a:t>Click icon to add table</a:t>
            </a:r>
            <a:endParaRPr lang="en-US" dirty="0"/>
          </a:p>
        </p:txBody>
      </p:sp>
      <p:sp>
        <p:nvSpPr>
          <p:cNvPr id="5"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6"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7"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148398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and Text">
    <p:spTree>
      <p:nvGrpSpPr>
        <p:cNvPr id="1" name=""/>
        <p:cNvGrpSpPr/>
        <p:nvPr/>
      </p:nvGrpSpPr>
      <p:grpSpPr>
        <a:xfrm>
          <a:off x="0" y="0"/>
          <a:ext cx="0" cy="0"/>
          <a:chOff x="0" y="0"/>
          <a:chExt cx="0" cy="0"/>
        </a:xfrm>
      </p:grpSpPr>
      <p:sp>
        <p:nvSpPr>
          <p:cNvPr id="8" name="Content Placeholder 10"/>
          <p:cNvSpPr>
            <a:spLocks noGrp="1"/>
          </p:cNvSpPr>
          <p:nvPr>
            <p:ph sz="quarter" idx="12" hasCustomPrompt="1"/>
          </p:nvPr>
        </p:nvSpPr>
        <p:spPr>
          <a:xfrm>
            <a:off x="431801" y="1074737"/>
            <a:ext cx="5105400" cy="389996"/>
          </a:xfrm>
          <a:prstGeom prst="rect">
            <a:avLst/>
          </a:prstGeom>
        </p:spPr>
        <p:txBody>
          <a:bodyPr vert="horz" lIns="0" tIns="0" rIns="0" bIns="0"/>
          <a:lstStyle>
            <a:lvl1pPr marL="0" indent="0">
              <a:defRPr b="1"/>
            </a:lvl1pPr>
            <a:lvl2pPr marL="169863" indent="-169863">
              <a:defRPr sz="2200"/>
            </a:lvl2pPr>
            <a:lvl3pPr marL="457200" indent="-169863">
              <a:defRPr sz="2200">
                <a:solidFill>
                  <a:schemeClr val="tx1"/>
                </a:solidFill>
              </a:defRPr>
            </a:lvl3pPr>
            <a:lvl4pPr marL="685800" indent="-169863">
              <a:defRPr sz="2000">
                <a:solidFill>
                  <a:schemeClr val="tx1">
                    <a:lumMod val="65000"/>
                    <a:lumOff val="35000"/>
                  </a:schemeClr>
                </a:solidFill>
              </a:defRPr>
            </a:lvl4pPr>
            <a:lvl5pPr marL="973138" indent="-168275">
              <a:defRPr>
                <a:solidFill>
                  <a:schemeClr val="tx1">
                    <a:lumMod val="65000"/>
                    <a:lumOff val="35000"/>
                  </a:schemeClr>
                </a:solidFill>
              </a:defRPr>
            </a:lvl5pPr>
          </a:lstStyle>
          <a:p>
            <a:pPr lvl="0"/>
            <a:r>
              <a:rPr lang="en-US" dirty="0" smtClean="0"/>
              <a:t>Table Title</a:t>
            </a:r>
            <a:endParaRPr lang="en-US" dirty="0"/>
          </a:p>
        </p:txBody>
      </p:sp>
      <p:sp>
        <p:nvSpPr>
          <p:cNvPr id="7" name="Content Placeholder 10"/>
          <p:cNvSpPr>
            <a:spLocks noGrp="1"/>
          </p:cNvSpPr>
          <p:nvPr>
            <p:ph sz="quarter" idx="10"/>
          </p:nvPr>
        </p:nvSpPr>
        <p:spPr>
          <a:xfrm>
            <a:off x="5753100" y="1074737"/>
            <a:ext cx="3009900" cy="5023294"/>
          </a:xfrm>
          <a:prstGeom prst="rect">
            <a:avLst/>
          </a:prstGeom>
        </p:spPr>
        <p:txBody>
          <a:bodyPr vert="horz" lIns="0" tIns="0" rIns="0" bIns="0"/>
          <a:lstStyle>
            <a:lvl1pPr marL="0" indent="0">
              <a:defRPr/>
            </a:lvl1pPr>
            <a:lvl2pPr marL="171450" indent="-171450">
              <a:buSzPct val="80000"/>
              <a:defRPr sz="2200"/>
            </a:lvl2pPr>
            <a:lvl3pPr marL="457200" indent="-169863">
              <a:defRPr sz="22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able Placeholder 3"/>
          <p:cNvSpPr>
            <a:spLocks noGrp="1"/>
          </p:cNvSpPr>
          <p:nvPr>
            <p:ph type="tbl" sz="quarter" idx="13"/>
          </p:nvPr>
        </p:nvSpPr>
        <p:spPr>
          <a:xfrm>
            <a:off x="419100" y="1511300"/>
            <a:ext cx="5143500" cy="4572000"/>
          </a:xfrm>
          <a:prstGeom prst="rect">
            <a:avLst/>
          </a:prstGeom>
        </p:spPr>
        <p:txBody>
          <a:bodyPr vert="horz"/>
          <a:lstStyle/>
          <a:p>
            <a:r>
              <a:rPr lang="en-US" dirty="0" smtClean="0"/>
              <a:t>Click icon to add table</a:t>
            </a:r>
            <a:endParaRPr lang="en-US" dirty="0"/>
          </a:p>
        </p:txBody>
      </p:sp>
      <p:sp>
        <p:nvSpPr>
          <p:cNvPr id="9" name="Rectangle 10"/>
          <p:cNvSpPr>
            <a:spLocks noGrp="1" noChangeArrowheads="1"/>
          </p:cNvSpPr>
          <p:nvPr>
            <p:ph type="title"/>
          </p:nvPr>
        </p:nvSpPr>
        <p:spPr bwMode="auto">
          <a:xfrm>
            <a:off x="422276" y="241300"/>
            <a:ext cx="7235824"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10"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Picture Placeholder 5"/>
          <p:cNvSpPr>
            <a:spLocks noGrp="1"/>
          </p:cNvSpPr>
          <p:nvPr>
            <p:ph type="pic" sz="quarter" idx="14"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2778574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Grid for Mac">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419099" y="1074737"/>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Rectangle 10"/>
          <p:cNvSpPr>
            <a:spLocks noGrp="1" noChangeArrowheads="1"/>
          </p:cNvSpPr>
          <p:nvPr>
            <p:ph type="title"/>
          </p:nvPr>
        </p:nvSpPr>
        <p:spPr bwMode="auto">
          <a:xfrm>
            <a:off x="422275" y="241520"/>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grpSp>
        <p:nvGrpSpPr>
          <p:cNvPr id="4" name="Group 3"/>
          <p:cNvGrpSpPr/>
          <p:nvPr userDrawn="1"/>
        </p:nvGrpSpPr>
        <p:grpSpPr>
          <a:xfrm>
            <a:off x="417377" y="1138626"/>
            <a:ext cx="8307524" cy="4962935"/>
            <a:chOff x="379277" y="1138626"/>
            <a:chExt cx="8307524" cy="4962935"/>
          </a:xfrm>
        </p:grpSpPr>
        <p:grpSp>
          <p:nvGrpSpPr>
            <p:cNvPr id="90" name="Group 89"/>
            <p:cNvGrpSpPr/>
            <p:nvPr userDrawn="1"/>
          </p:nvGrpSpPr>
          <p:grpSpPr>
            <a:xfrm>
              <a:off x="6781800" y="1145510"/>
              <a:ext cx="878023" cy="4956050"/>
              <a:chOff x="415924" y="1143000"/>
              <a:chExt cx="841375" cy="4956050"/>
            </a:xfrm>
          </p:grpSpPr>
          <p:sp>
            <p:nvSpPr>
              <p:cNvPr id="91" name="Rectangle 9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2" name="Rectangle 9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3" name="Rectangle 9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4" name="Rectangle 9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95" name="Rectangle 9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2" name="Group 101"/>
            <p:cNvGrpSpPr/>
            <p:nvPr userDrawn="1"/>
          </p:nvGrpSpPr>
          <p:grpSpPr>
            <a:xfrm>
              <a:off x="7848600" y="1145510"/>
              <a:ext cx="838201" cy="4956050"/>
              <a:chOff x="415924" y="1143000"/>
              <a:chExt cx="803215" cy="4956050"/>
            </a:xfrm>
          </p:grpSpPr>
          <p:sp>
            <p:nvSpPr>
              <p:cNvPr id="103" name="Rectangle 102"/>
              <p:cNvSpPr/>
              <p:nvPr userDrawn="1"/>
            </p:nvSpPr>
            <p:spPr bwMode="auto">
              <a:xfrm>
                <a:off x="415925" y="2171701"/>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4" name="Rectangle 103"/>
              <p:cNvSpPr/>
              <p:nvPr userDrawn="1"/>
            </p:nvSpPr>
            <p:spPr bwMode="auto">
              <a:xfrm>
                <a:off x="415925" y="1143000"/>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5" name="Rectangle 104"/>
              <p:cNvSpPr/>
              <p:nvPr userDrawn="1"/>
            </p:nvSpPr>
            <p:spPr bwMode="auto">
              <a:xfrm>
                <a:off x="415924" y="32004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6" name="Rectangle 105"/>
              <p:cNvSpPr/>
              <p:nvPr userDrawn="1"/>
            </p:nvSpPr>
            <p:spPr bwMode="auto">
              <a:xfrm>
                <a:off x="415925" y="4229103"/>
                <a:ext cx="803214"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07" name="Rectangle 106"/>
              <p:cNvSpPr/>
              <p:nvPr userDrawn="1"/>
            </p:nvSpPr>
            <p:spPr bwMode="auto">
              <a:xfrm>
                <a:off x="415924" y="5257802"/>
                <a:ext cx="80321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08" name="Group 107"/>
            <p:cNvGrpSpPr/>
            <p:nvPr userDrawn="1"/>
          </p:nvGrpSpPr>
          <p:grpSpPr>
            <a:xfrm>
              <a:off x="5713277" y="1139950"/>
              <a:ext cx="878023" cy="4956050"/>
              <a:chOff x="415924" y="1143000"/>
              <a:chExt cx="841375" cy="4956050"/>
            </a:xfrm>
          </p:grpSpPr>
          <p:sp>
            <p:nvSpPr>
              <p:cNvPr id="109" name="Rectangle 10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0" name="Rectangle 10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1" name="Rectangle 11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2" name="Rectangle 11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3" name="Rectangle 11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14" name="Group 113"/>
            <p:cNvGrpSpPr/>
            <p:nvPr userDrawn="1"/>
          </p:nvGrpSpPr>
          <p:grpSpPr>
            <a:xfrm>
              <a:off x="4648200" y="1138626"/>
              <a:ext cx="878023" cy="4956050"/>
              <a:chOff x="415924" y="1143000"/>
              <a:chExt cx="841375" cy="4956050"/>
            </a:xfrm>
          </p:grpSpPr>
          <p:sp>
            <p:nvSpPr>
              <p:cNvPr id="115" name="Rectangle 114"/>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6" name="Rectangle 115"/>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7" name="Rectangle 116"/>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8" name="Rectangle 117"/>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19" name="Rectangle 118"/>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0" name="Group 119"/>
            <p:cNvGrpSpPr/>
            <p:nvPr userDrawn="1"/>
          </p:nvGrpSpPr>
          <p:grpSpPr>
            <a:xfrm>
              <a:off x="3581400" y="1138626"/>
              <a:ext cx="878023" cy="4956050"/>
              <a:chOff x="415924" y="1143000"/>
              <a:chExt cx="841375" cy="4956050"/>
            </a:xfrm>
          </p:grpSpPr>
          <p:sp>
            <p:nvSpPr>
              <p:cNvPr id="121" name="Rectangle 120"/>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2" name="Rectangle 121"/>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3" name="Rectangle 122"/>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4" name="Rectangle 123"/>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5" name="Rectangle 124"/>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26" name="Group 125"/>
            <p:cNvGrpSpPr/>
            <p:nvPr userDrawn="1"/>
          </p:nvGrpSpPr>
          <p:grpSpPr>
            <a:xfrm>
              <a:off x="2512877" y="1139950"/>
              <a:ext cx="878023" cy="4956050"/>
              <a:chOff x="415924" y="1143000"/>
              <a:chExt cx="841375" cy="4956050"/>
            </a:xfrm>
          </p:grpSpPr>
          <p:sp>
            <p:nvSpPr>
              <p:cNvPr id="127" name="Rectangle 126"/>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8" name="Rectangle 127"/>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29" name="Rectangle 128"/>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0" name="Rectangle 129"/>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1" name="Rectangle 130"/>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2" name="Group 131"/>
            <p:cNvGrpSpPr/>
            <p:nvPr userDrawn="1"/>
          </p:nvGrpSpPr>
          <p:grpSpPr>
            <a:xfrm>
              <a:off x="1444354" y="1141274"/>
              <a:ext cx="878023" cy="4956050"/>
              <a:chOff x="415924" y="1143000"/>
              <a:chExt cx="841375" cy="4956050"/>
            </a:xfrm>
          </p:grpSpPr>
          <p:sp>
            <p:nvSpPr>
              <p:cNvPr id="133" name="Rectangle 132"/>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4" name="Rectangle 133"/>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5" name="Rectangle 134"/>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6" name="Rectangle 135"/>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37" name="Rectangle 136"/>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nvGrpSpPr>
            <p:cNvPr id="138" name="Group 137"/>
            <p:cNvGrpSpPr/>
            <p:nvPr userDrawn="1"/>
          </p:nvGrpSpPr>
          <p:grpSpPr>
            <a:xfrm>
              <a:off x="379277" y="1145511"/>
              <a:ext cx="878023" cy="4956050"/>
              <a:chOff x="415924" y="1143000"/>
              <a:chExt cx="841375" cy="4956050"/>
            </a:xfrm>
          </p:grpSpPr>
          <p:sp>
            <p:nvSpPr>
              <p:cNvPr id="139" name="Rectangle 138"/>
              <p:cNvSpPr/>
              <p:nvPr userDrawn="1"/>
            </p:nvSpPr>
            <p:spPr bwMode="auto">
              <a:xfrm>
                <a:off x="415924" y="2171701"/>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0" name="Rectangle 139"/>
              <p:cNvSpPr/>
              <p:nvPr userDrawn="1"/>
            </p:nvSpPr>
            <p:spPr bwMode="auto">
              <a:xfrm>
                <a:off x="415924" y="1143000"/>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1" name="Rectangle 140"/>
              <p:cNvSpPr/>
              <p:nvPr userDrawn="1"/>
            </p:nvSpPr>
            <p:spPr bwMode="auto">
              <a:xfrm>
                <a:off x="415924" y="32004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2" name="Rectangle 141"/>
              <p:cNvSpPr/>
              <p:nvPr userDrawn="1"/>
            </p:nvSpPr>
            <p:spPr bwMode="auto">
              <a:xfrm>
                <a:off x="415924" y="4229103"/>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sp>
            <p:nvSpPr>
              <p:cNvPr id="143" name="Rectangle 142"/>
              <p:cNvSpPr/>
              <p:nvPr userDrawn="1"/>
            </p:nvSpPr>
            <p:spPr bwMode="auto">
              <a:xfrm>
                <a:off x="415924" y="5257802"/>
                <a:ext cx="841375" cy="841248"/>
              </a:xfrm>
              <a:prstGeom prst="rect">
                <a:avLst/>
              </a:prstGeom>
              <a:noFill/>
              <a:ln w="3175" cap="flat" cmpd="sng" algn="ctr">
                <a:solidFill>
                  <a:schemeClr val="tx2">
                    <a:lumMod val="60000"/>
                    <a:lumOff val="4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noFill/>
                  <a:ea typeface="ＭＳ Ｐゴシック" pitchFamily="1" charset="-128"/>
                </a:endParaRPr>
              </a:p>
            </p:txBody>
          </p:sp>
        </p:grpSp>
      </p:grpSp>
      <p:sp>
        <p:nvSpPr>
          <p:cNvPr id="55" name="Picture Placeholder 5"/>
          <p:cNvSpPr>
            <a:spLocks noGrp="1"/>
          </p:cNvSpPr>
          <p:nvPr>
            <p:ph type="pic" sz="quarter" idx="12" hasCustomPrompt="1"/>
          </p:nvPr>
        </p:nvSpPr>
        <p:spPr>
          <a:xfrm>
            <a:off x="8503920" y="-3581"/>
            <a:ext cx="640080" cy="640080"/>
          </a:xfrm>
          <a:prstGeom prst="rect">
            <a:avLst/>
          </a:prstGeom>
        </p:spPr>
        <p:txBody>
          <a:bodyPr lIns="0" tIns="0" rIns="0" bIns="0" anchor="ctr" anchorCtr="0"/>
          <a:lstStyle>
            <a:lvl1pPr marL="0" marR="0" indent="0" algn="ctr" defTabSz="914400" rtl="0" eaLnBrk="1" fontAlgn="base" latinLnBrk="0" hangingPunct="1">
              <a:lnSpc>
                <a:spcPct val="100000"/>
              </a:lnSpc>
              <a:spcBef>
                <a:spcPct val="0"/>
              </a:spcBef>
              <a:spcAft>
                <a:spcPts val="600"/>
              </a:spcAft>
              <a:buClrTx/>
              <a:buSzPct val="70000"/>
              <a:buFontTx/>
              <a:buNone/>
              <a:tabLst>
                <a:tab pos="347663" algn="l"/>
              </a:tabLst>
              <a:defRPr sz="900"/>
            </a:lvl1pPr>
          </a:lstStyle>
          <a:p>
            <a:r>
              <a:rPr lang="en-US" dirty="0" smtClean="0"/>
              <a:t>Picture</a:t>
            </a:r>
            <a:br>
              <a:rPr lang="en-US" dirty="0" smtClean="0"/>
            </a:br>
            <a:r>
              <a:rPr lang="en-US" dirty="0" smtClean="0"/>
              <a:t>(optional)</a:t>
            </a:r>
          </a:p>
        </p:txBody>
      </p:sp>
    </p:spTree>
    <p:extLst>
      <p:ext uri="{BB962C8B-B14F-4D97-AF65-F5344CB8AC3E}">
        <p14:creationId xmlns:p14="http://schemas.microsoft.com/office/powerpoint/2010/main" val="300610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Title and Content Full">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419100" y="52000"/>
            <a:ext cx="2971800" cy="146261"/>
          </a:xfrm>
          <a:prstGeom prst="rect">
            <a:avLst/>
          </a:prstGeom>
        </p:spPr>
        <p:txBody>
          <a:bodyPr lIns="0" tIns="0" rIns="0" bIns="0"/>
          <a:lstStyle>
            <a:lvl1pPr>
              <a:defRPr sz="1000"/>
            </a:lvl1pPr>
            <a:lvl2pPr>
              <a:defRPr sz="1000"/>
            </a:lvl2pPr>
            <a:lvl3pPr>
              <a:defRPr sz="1000"/>
            </a:lvl3pPr>
            <a:lvl4pPr>
              <a:defRPr sz="1000"/>
            </a:lvl4pPr>
            <a:lvl5pPr>
              <a:defRPr sz="1000"/>
            </a:lvl5pPr>
          </a:lstStyle>
          <a:p>
            <a:pPr lvl="0"/>
            <a:r>
              <a:rPr lang="en-US" dirty="0" smtClean="0"/>
              <a:t>Section (optional)</a:t>
            </a:r>
            <a:endParaRPr lang="en-US" dirty="0"/>
          </a:p>
        </p:txBody>
      </p:sp>
      <p:sp>
        <p:nvSpPr>
          <p:cNvPr id="11" name="Content Placeholder 10"/>
          <p:cNvSpPr>
            <a:spLocks noGrp="1"/>
          </p:cNvSpPr>
          <p:nvPr>
            <p:ph sz="quarter" idx="10"/>
          </p:nvPr>
        </p:nvSpPr>
        <p:spPr>
          <a:xfrm>
            <a:off x="420624" y="1078992"/>
            <a:ext cx="8335963" cy="5023294"/>
          </a:xfrm>
          <a:prstGeom prst="rect">
            <a:avLst/>
          </a:prstGeom>
        </p:spPr>
        <p:txBody>
          <a:bodyPr vert="horz" lIns="0" tIns="0" rIns="0" bIns="0"/>
          <a:lstStyle>
            <a:lvl1pPr marL="0" indent="0">
              <a:defRPr/>
            </a:lvl1pPr>
            <a:lvl2pPr marL="171450" indent="-171450">
              <a:buSzPct val="80000"/>
              <a:defRPr sz="2200"/>
            </a:lvl2pPr>
            <a:lvl3pPr marL="457200" indent="-169863">
              <a:defRPr sz="2000">
                <a:solidFill>
                  <a:schemeClr val="tx1"/>
                </a:solidFill>
              </a:defRPr>
            </a:lvl3pPr>
            <a:lvl4pPr marL="685800" indent="-169863">
              <a:buFont typeface="Lucida Grande"/>
              <a:buChar char="-"/>
              <a:defRPr sz="2000">
                <a:solidFill>
                  <a:schemeClr val="tx1">
                    <a:lumMod val="75000"/>
                    <a:lumOff val="25000"/>
                  </a:schemeClr>
                </a:solidFill>
              </a:defRPr>
            </a:lvl4pPr>
            <a:lvl5pPr marL="973138" indent="-168275">
              <a:defRPr>
                <a:solidFill>
                  <a:schemeClr val="tx1">
                    <a:lumMod val="65000"/>
                    <a:lumOff val="3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Rectangle 10"/>
          <p:cNvSpPr>
            <a:spLocks noGrp="1" noChangeArrowheads="1"/>
          </p:cNvSpPr>
          <p:nvPr>
            <p:ph type="title"/>
          </p:nvPr>
        </p:nvSpPr>
        <p:spPr bwMode="auto">
          <a:xfrm>
            <a:off x="420624" y="237744"/>
            <a:ext cx="7235825" cy="39498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title style</a:t>
            </a:r>
          </a:p>
        </p:txBody>
      </p:sp>
    </p:spTree>
    <p:extLst>
      <p:ext uri="{BB962C8B-B14F-4D97-AF65-F5344CB8AC3E}">
        <p14:creationId xmlns:p14="http://schemas.microsoft.com/office/powerpoint/2010/main" val="30287800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8_Title Slide">
    <p:spTree>
      <p:nvGrpSpPr>
        <p:cNvPr id="1" name=""/>
        <p:cNvGrpSpPr/>
        <p:nvPr/>
      </p:nvGrpSpPr>
      <p:grpSpPr>
        <a:xfrm>
          <a:off x="0" y="0"/>
          <a:ext cx="0" cy="0"/>
          <a:chOff x="0" y="0"/>
          <a:chExt cx="0" cy="0"/>
        </a:xfrm>
      </p:grpSpPr>
      <p:pic>
        <p:nvPicPr>
          <p:cNvPr id="13" name="Picture 12" descr="SEI_Building_fla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726674" y="0"/>
            <a:ext cx="3408518" cy="6335775"/>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004376" y="6538320"/>
            <a:ext cx="2726265" cy="212873"/>
          </a:xfrm>
          <a:prstGeom prst="rect">
            <a:avLst/>
          </a:prstGeom>
          <a:noFill/>
          <a:ln w="9525">
            <a:noFill/>
            <a:miter lim="800000"/>
            <a:headEnd/>
            <a:tailEnd/>
          </a:ln>
          <a:effectLst/>
        </p:spPr>
        <p:txBody>
          <a:bodyPr wrap="square" lIns="0" tIns="0" rIns="0" bIns="45714">
            <a:spAutoFit/>
          </a:bodyPr>
          <a:lstStyle/>
          <a:p>
            <a:pPr algn="r"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2015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1440" y="6419088"/>
            <a:ext cx="5239512" cy="354112"/>
          </a:xfrm>
          <a:prstGeom prst="rect">
            <a:avLst/>
          </a:prstGeom>
        </p:spPr>
      </p:pic>
    </p:spTree>
    <p:extLst>
      <p:ext uri="{BB962C8B-B14F-4D97-AF65-F5344CB8AC3E}">
        <p14:creationId xmlns:p14="http://schemas.microsoft.com/office/powerpoint/2010/main" val="69450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_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0554" y="-17418"/>
            <a:ext cx="4133446" cy="6358679"/>
          </a:xfrm>
          <a:prstGeom prst="rect">
            <a:avLst/>
          </a:prstGeom>
        </p:spPr>
      </p:pic>
      <p:sp>
        <p:nvSpPr>
          <p:cNvPr id="15" name="Rectangle 14"/>
          <p:cNvSpPr/>
          <p:nvPr userDrawn="1"/>
        </p:nvSpPr>
        <p:spPr bwMode="auto">
          <a:xfrm>
            <a:off x="2" y="-17418"/>
            <a:ext cx="5753097" cy="640080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7" name="Rectangle 8"/>
          <p:cNvSpPr>
            <a:spLocks noChangeArrowheads="1"/>
          </p:cNvSpPr>
          <p:nvPr userDrawn="1"/>
        </p:nvSpPr>
        <p:spPr bwMode="auto">
          <a:xfrm>
            <a:off x="0" y="6323013"/>
            <a:ext cx="9144000" cy="541845"/>
          </a:xfrm>
          <a:prstGeom prst="rect">
            <a:avLst/>
          </a:prstGeom>
          <a:solidFill>
            <a:schemeClr val="tx1"/>
          </a:solidFill>
          <a:ln w="9525">
            <a:noFill/>
            <a:miter lim="800000"/>
            <a:headEnd/>
            <a:tailEnd/>
          </a:ln>
          <a:effectLst/>
        </p:spPr>
        <p:txBody>
          <a:bodyPr lIns="0" tIns="0" rIns="0" bIns="0" anchor="ctr">
            <a:spAutoFit/>
          </a:bodyPr>
          <a:lstStyle/>
          <a:p>
            <a:pPr algn="ctr" fontAlgn="base">
              <a:spcBef>
                <a:spcPct val="50000"/>
              </a:spcBef>
              <a:spcAft>
                <a:spcPct val="0"/>
              </a:spcAft>
            </a:pPr>
            <a:endParaRPr lang="en-US" sz="2000" b="1" dirty="0">
              <a:solidFill>
                <a:prstClr val="black"/>
              </a:solidFill>
              <a:ea typeface="ＭＳ Ｐゴシック" pitchFamily="1" charset="-128"/>
            </a:endParaRPr>
          </a:p>
        </p:txBody>
      </p:sp>
      <p:sp>
        <p:nvSpPr>
          <p:cNvPr id="11" name="Rectangle 25"/>
          <p:cNvSpPr>
            <a:spLocks noChangeArrowheads="1"/>
          </p:cNvSpPr>
          <p:nvPr userDrawn="1"/>
        </p:nvSpPr>
        <p:spPr bwMode="white">
          <a:xfrm>
            <a:off x="6821424" y="6400800"/>
            <a:ext cx="2726265" cy="212873"/>
          </a:xfrm>
          <a:prstGeom prst="rect">
            <a:avLst/>
          </a:prstGeom>
          <a:noFill/>
          <a:ln w="9525">
            <a:noFill/>
            <a:miter lim="800000"/>
            <a:headEnd/>
            <a:tailEnd/>
          </a:ln>
          <a:effectLst/>
        </p:spPr>
        <p:txBody>
          <a:bodyPr wrap="square" lIns="0" tIns="0" rIns="0" bIns="45714">
            <a:spAutoFit/>
          </a:bodyPr>
          <a:lstStyle/>
          <a:p>
            <a:pPr algn="l" eaLnBrk="0" fontAlgn="base" hangingPunct="0">
              <a:lnSpc>
                <a:spcPts val="1300"/>
              </a:lnSpc>
              <a:spcBef>
                <a:spcPct val="0"/>
              </a:spcBef>
              <a:spcAft>
                <a:spcPct val="0"/>
              </a:spcAft>
            </a:pPr>
            <a:r>
              <a:rPr lang="en-US" sz="900" dirty="0">
                <a:solidFill>
                  <a:prstClr val="white"/>
                </a:solidFill>
                <a:ea typeface="ＭＳ Ｐゴシック" pitchFamily="1" charset="-128"/>
              </a:rPr>
              <a:t>© </a:t>
            </a:r>
            <a:r>
              <a:rPr lang="en-US" sz="900" dirty="0" smtClean="0">
                <a:solidFill>
                  <a:prstClr val="white"/>
                </a:solidFill>
                <a:ea typeface="ＭＳ Ｐゴシック" pitchFamily="1" charset="-128"/>
              </a:rPr>
              <a:t>2016 </a:t>
            </a:r>
            <a:r>
              <a:rPr lang="en-US" sz="900" dirty="0">
                <a:solidFill>
                  <a:prstClr val="white"/>
                </a:solidFill>
                <a:ea typeface="ＭＳ Ｐゴシック" pitchFamily="1" charset="-128"/>
              </a:rPr>
              <a:t>Carnegie Mellon University</a:t>
            </a:r>
          </a:p>
        </p:txBody>
      </p:sp>
      <p:sp>
        <p:nvSpPr>
          <p:cNvPr id="14" name="Rectangle 12"/>
          <p:cNvSpPr>
            <a:spLocks noGrp="1" noChangeArrowheads="1"/>
          </p:cNvSpPr>
          <p:nvPr>
            <p:ph type="ctrTitle" hasCustomPrompt="1"/>
          </p:nvPr>
        </p:nvSpPr>
        <p:spPr bwMode="white">
          <a:xfrm>
            <a:off x="419099" y="3143778"/>
            <a:ext cx="5156201" cy="984885"/>
          </a:xfrm>
          <a:prstGeom prst="rect">
            <a:avLst/>
          </a:prstGeom>
        </p:spPr>
        <p:txBody>
          <a:bodyPr lIns="0" tIns="0" rIns="0" bIns="0" anchor="b" anchorCtr="0"/>
          <a:lstStyle>
            <a:lvl1pPr>
              <a:lnSpc>
                <a:spcPct val="100000"/>
              </a:lnSpc>
              <a:defRPr sz="3200" b="1" i="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6" name="Rectangle 13"/>
          <p:cNvSpPr>
            <a:spLocks noGrp="1" noChangeArrowheads="1"/>
          </p:cNvSpPr>
          <p:nvPr>
            <p:ph type="subTitle" idx="1" hasCustomPrompt="1"/>
          </p:nvPr>
        </p:nvSpPr>
        <p:spPr bwMode="white">
          <a:xfrm>
            <a:off x="419100" y="4180948"/>
            <a:ext cx="5156200" cy="721251"/>
          </a:xfrm>
          <a:prstGeom prst="rect">
            <a:avLst/>
          </a:prstGeom>
        </p:spPr>
        <p:txBody>
          <a:bodyPr lIns="0" tIns="0" rIns="0" bIns="0"/>
          <a:lstStyle>
            <a:lvl1pPr>
              <a:spcBef>
                <a:spcPts val="600"/>
              </a:spcBef>
              <a:spcAft>
                <a:spcPct val="0"/>
              </a:spcAft>
              <a:defRPr sz="2000" baseline="0">
                <a:solidFill>
                  <a:srgbClr val="FFFFFF"/>
                </a:solidFill>
              </a:defRPr>
            </a:lvl1pPr>
          </a:lstStyle>
          <a:p>
            <a:r>
              <a:rPr lang="en-US" dirty="0" smtClean="0"/>
              <a:t>Name</a:t>
            </a:r>
          </a:p>
          <a:p>
            <a:r>
              <a:rPr lang="en-US" dirty="0" smtClean="0"/>
              <a:t>00/00/0000</a:t>
            </a:r>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78616" y="6419088"/>
            <a:ext cx="5239512" cy="354112"/>
          </a:xfrm>
          <a:prstGeom prst="rect">
            <a:avLst/>
          </a:prstGeom>
        </p:spPr>
      </p:pic>
    </p:spTree>
    <p:extLst>
      <p:ext uri="{BB962C8B-B14F-4D97-AF65-F5344CB8AC3E}">
        <p14:creationId xmlns:p14="http://schemas.microsoft.com/office/powerpoint/2010/main" val="1027853689"/>
      </p:ext>
    </p:extLst>
  </p:cSld>
  <p:clrMapOvr>
    <a:masterClrMapping/>
  </p:clrMapOvr>
  <p:transition/>
  <p:timing>
    <p:tnLst>
      <p:par>
        <p:cTn id="1" dur="indefinite" restart="never" nodeType="tmRoot"/>
      </p:par>
    </p:tnLst>
  </p:timing>
  <p:extLst mod="1">
    <p:ext uri="{DCECCB84-F9BA-43D5-87BE-67443E8EF086}">
      <p15:sldGuideLst xmlns:p15="http://schemas.microsoft.com/office/powerpoint/2012/main">
        <p15:guide id="1" orient="horz" pos="398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26841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3238500" y="1076898"/>
            <a:ext cx="2666999"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4"/>
          </p:nvPr>
        </p:nvSpPr>
        <p:spPr>
          <a:xfrm>
            <a:off x="6057900" y="1076898"/>
            <a:ext cx="26670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1"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2096531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01934" y="1076898"/>
            <a:ext cx="1960266"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2"/>
          <p:cNvSpPr>
            <a:spLocks noGrp="1"/>
          </p:cNvSpPr>
          <p:nvPr>
            <p:ph sz="half" idx="13"/>
          </p:nvPr>
        </p:nvSpPr>
        <p:spPr>
          <a:xfrm>
            <a:off x="25146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2"/>
          <p:cNvSpPr>
            <a:spLocks noGrp="1"/>
          </p:cNvSpPr>
          <p:nvPr>
            <p:ph sz="half" idx="14"/>
          </p:nvPr>
        </p:nvSpPr>
        <p:spPr>
          <a:xfrm>
            <a:off x="4648200" y="1076898"/>
            <a:ext cx="1981200" cy="50191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2"/>
          <p:cNvSpPr>
            <a:spLocks noGrp="1"/>
          </p:cNvSpPr>
          <p:nvPr>
            <p:ph sz="half" idx="15"/>
          </p:nvPr>
        </p:nvSpPr>
        <p:spPr>
          <a:xfrm>
            <a:off x="6781800" y="1084704"/>
            <a:ext cx="1943100" cy="501129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7"/>
          <p:cNvSpPr>
            <a:spLocks noGrp="1"/>
          </p:cNvSpPr>
          <p:nvPr>
            <p:ph type="body" sz="quarter" idx="10" hasCustomPrompt="1"/>
          </p:nvPr>
        </p:nvSpPr>
        <p:spPr>
          <a:xfrm>
            <a:off x="401934" y="40192"/>
            <a:ext cx="4093866" cy="146304"/>
          </a:xfrm>
        </p:spPr>
        <p:txBody>
          <a:bodyPr anchor="t" anchorCtr="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000" kern="1200" dirty="0">
                <a:solidFill>
                  <a:schemeClr val="tx1"/>
                </a:solidFill>
                <a:latin typeface="Arial" panose="020B0604020202020204" pitchFamily="34" charset="0"/>
                <a:ea typeface="+mn-ea"/>
                <a:cs typeface="Arial" panose="020B0604020202020204" pitchFamily="34" charset="0"/>
              </a:defRPr>
            </a:lvl1pPr>
          </a:lstStyle>
          <a:p>
            <a:pPr lvl="0"/>
            <a:r>
              <a:rPr lang="en-US" dirty="0" smtClean="0"/>
              <a:t>Section (optional)</a:t>
            </a:r>
            <a:endParaRPr lang="en-US" dirty="0"/>
          </a:p>
        </p:txBody>
      </p:sp>
      <p:sp>
        <p:nvSpPr>
          <p:cNvPr id="10" name="Picture Placeholder 9"/>
          <p:cNvSpPr>
            <a:spLocks noGrp="1"/>
          </p:cNvSpPr>
          <p:nvPr>
            <p:ph type="pic" sz="quarter" idx="11" hasCustomPrompt="1"/>
          </p:nvPr>
        </p:nvSpPr>
        <p:spPr>
          <a:xfrm>
            <a:off x="8503920" y="0"/>
            <a:ext cx="640080" cy="640080"/>
          </a:xfrm>
        </p:spPr>
        <p:txBody>
          <a:bodyPr anchor="ctr" anchorCtr="0">
            <a:normAutofit/>
          </a:bodyPr>
          <a:lstStyle>
            <a:lvl1pPr algn="ctr">
              <a:defRPr sz="800"/>
            </a:lvl1pPr>
          </a:lstStyle>
          <a:p>
            <a:r>
              <a:rPr lang="en-US" dirty="0" smtClean="0"/>
              <a:t>Picture (Optional)</a:t>
            </a:r>
            <a:endParaRPr lang="en-US" dirty="0"/>
          </a:p>
        </p:txBody>
      </p:sp>
    </p:spTree>
    <p:extLst>
      <p:ext uri="{BB962C8B-B14F-4D97-AF65-F5344CB8AC3E}">
        <p14:creationId xmlns:p14="http://schemas.microsoft.com/office/powerpoint/2010/main" val="7479816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lain">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bwMode="auto">
          <a:xfrm>
            <a:off x="2" y="-17418"/>
            <a:ext cx="9143997"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276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5" y="3109372"/>
            <a:ext cx="5127626"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5" name="Rectangle 4"/>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7" name="Rectangle 6"/>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9" name="TextBox 8"/>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1109418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hoto">
    <p:bg>
      <p:bgPr>
        <a:solidFill>
          <a:schemeClr val="bg1"/>
        </a:solidFill>
        <a:effectLst/>
      </p:bgPr>
    </p:bg>
    <p:spTree>
      <p:nvGrpSpPr>
        <p:cNvPr id="1" name=""/>
        <p:cNvGrpSpPr/>
        <p:nvPr/>
      </p:nvGrpSpPr>
      <p:grpSpPr>
        <a:xfrm>
          <a:off x="0" y="0"/>
          <a:ext cx="0" cy="0"/>
          <a:chOff x="0" y="0"/>
          <a:chExt cx="0" cy="0"/>
        </a:xfrm>
      </p:grpSpPr>
      <p:pic>
        <p:nvPicPr>
          <p:cNvPr id="11" name="Picture 10" descr="sectio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651502" y="0"/>
            <a:ext cx="3467009" cy="6336792"/>
          </a:xfrm>
          <a:prstGeom prst="rect">
            <a:avLst/>
          </a:prstGeom>
        </p:spPr>
      </p:pic>
      <p:sp>
        <p:nvSpPr>
          <p:cNvPr id="10" name="Rectangle 9"/>
          <p:cNvSpPr/>
          <p:nvPr userDrawn="1"/>
        </p:nvSpPr>
        <p:spPr bwMode="auto">
          <a:xfrm>
            <a:off x="2" y="-17418"/>
            <a:ext cx="6057898" cy="6355080"/>
          </a:xfrm>
          <a:prstGeom prst="rect">
            <a:avLst/>
          </a:prstGeom>
          <a:solidFill>
            <a:srgbClr val="005695"/>
          </a:solidFill>
          <a:ln w="3810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fontAlgn="base">
              <a:spcBef>
                <a:spcPct val="50000"/>
              </a:spcBef>
              <a:spcAft>
                <a:spcPct val="0"/>
              </a:spcAft>
            </a:pPr>
            <a:endParaRPr lang="en-US" sz="2000" b="1" dirty="0" smtClean="0">
              <a:solidFill>
                <a:prstClr val="black"/>
              </a:solidFill>
              <a:latin typeface="Arial" charset="0"/>
              <a:ea typeface="ＭＳ Ｐゴシック" pitchFamily="1" charset="-128"/>
            </a:endParaRPr>
          </a:p>
        </p:txBody>
      </p:sp>
      <p:sp>
        <p:nvSpPr>
          <p:cNvPr id="12" name="Title 1"/>
          <p:cNvSpPr>
            <a:spLocks noGrp="1"/>
          </p:cNvSpPr>
          <p:nvPr>
            <p:ph type="title" hasCustomPrompt="1"/>
          </p:nvPr>
        </p:nvSpPr>
        <p:spPr bwMode="white">
          <a:xfrm>
            <a:off x="396875" y="2791271"/>
            <a:ext cx="5165725" cy="282129"/>
          </a:xfrm>
          <a:prstGeom prst="rect">
            <a:avLst/>
          </a:prstGeom>
        </p:spPr>
        <p:txBody>
          <a:bodyPr lIns="0" tIns="0" rIns="0" bIns="0" anchor="b" anchorCtr="0"/>
          <a:lstStyle>
            <a:lvl1pPr algn="l">
              <a:defRPr sz="2000" b="0" cap="none">
                <a:solidFill>
                  <a:schemeClr val="bg1"/>
                </a:solidFill>
              </a:defRPr>
            </a:lvl1pPr>
          </a:lstStyle>
          <a:p>
            <a:r>
              <a:rPr lang="en-US" dirty="0" smtClean="0"/>
              <a:t>Click To Edit Presentation Title</a:t>
            </a:r>
            <a:endParaRPr lang="en-US" dirty="0"/>
          </a:p>
        </p:txBody>
      </p:sp>
      <p:sp>
        <p:nvSpPr>
          <p:cNvPr id="13" name="Text Placeholder 3"/>
          <p:cNvSpPr>
            <a:spLocks noGrp="1"/>
          </p:cNvSpPr>
          <p:nvPr>
            <p:ph type="body" sz="quarter" idx="10" hasCustomPrompt="1"/>
          </p:nvPr>
        </p:nvSpPr>
        <p:spPr bwMode="white">
          <a:xfrm>
            <a:off x="396874" y="3109372"/>
            <a:ext cx="5148793" cy="469900"/>
          </a:xfrm>
          <a:prstGeom prst="rect">
            <a:avLst/>
          </a:prstGeom>
        </p:spPr>
        <p:txBody>
          <a:bodyPr lIns="0" tIns="0" rIns="0" bIns="0"/>
          <a:lstStyle>
            <a:lvl1pPr>
              <a:defRPr sz="3200" b="1">
                <a:solidFill>
                  <a:schemeClr val="bg1"/>
                </a:solidFill>
              </a:defRPr>
            </a:lvl1pPr>
          </a:lstStyle>
          <a:p>
            <a:pPr lvl="0"/>
            <a:r>
              <a:rPr lang="en-US" dirty="0" smtClean="0"/>
              <a:t>Click to edit Section Title</a:t>
            </a:r>
          </a:p>
        </p:txBody>
      </p:sp>
      <p:sp>
        <p:nvSpPr>
          <p:cNvPr id="6" name="Rectangle 5"/>
          <p:cNvSpPr/>
          <p:nvPr userDrawn="1"/>
        </p:nvSpPr>
        <p:spPr>
          <a:xfrm>
            <a:off x="0" y="6340093"/>
            <a:ext cx="9144000" cy="517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7676" y="6428712"/>
            <a:ext cx="5105400" cy="345048"/>
          </a:xfrm>
          <a:prstGeom prst="rect">
            <a:avLst/>
          </a:prstGeom>
        </p:spPr>
      </p:pic>
      <p:sp>
        <p:nvSpPr>
          <p:cNvPr id="8" name="Rectangle 7"/>
          <p:cNvSpPr/>
          <p:nvPr userDrawn="1"/>
        </p:nvSpPr>
        <p:spPr>
          <a:xfrm>
            <a:off x="6059156" y="6392818"/>
            <a:ext cx="3084844" cy="4651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25"/>
          <p:cNvSpPr>
            <a:spLocks noChangeArrowheads="1"/>
          </p:cNvSpPr>
          <p:nvPr userDrawn="1"/>
        </p:nvSpPr>
        <p:spPr bwMode="white">
          <a:xfrm>
            <a:off x="6788759" y="6473124"/>
            <a:ext cx="1936141" cy="212873"/>
          </a:xfrm>
          <a:prstGeom prst="rect">
            <a:avLst/>
          </a:prstGeom>
          <a:noFill/>
          <a:ln w="9525">
            <a:noFill/>
            <a:miter lim="800000"/>
            <a:headEnd/>
            <a:tailEnd/>
          </a:ln>
          <a:effectLst/>
        </p:spPr>
        <p:txBody>
          <a:bodyPr wrap="square" lIns="0" tIns="0" rIns="0" bIns="45714">
            <a:spAutoFit/>
          </a:bodyPr>
          <a:lstStyle/>
          <a:p>
            <a:pPr eaLnBrk="0" hangingPunct="0">
              <a:lnSpc>
                <a:spcPts val="1300"/>
              </a:lnSpc>
              <a:spcBef>
                <a:spcPct val="0"/>
              </a:spcBef>
            </a:pPr>
            <a:r>
              <a:rPr lang="en-US" sz="800" b="1" dirty="0">
                <a:solidFill>
                  <a:prstClr val="white"/>
                </a:solidFill>
                <a:latin typeface="Arial" panose="020B0604020202020204" pitchFamily="34" charset="0"/>
                <a:cs typeface="Arial" panose="020B0604020202020204" pitchFamily="34" charset="0"/>
              </a:rPr>
              <a:t>© </a:t>
            </a:r>
            <a:r>
              <a:rPr lang="en-US" sz="800" b="1" dirty="0" smtClean="0">
                <a:solidFill>
                  <a:prstClr val="white"/>
                </a:solidFill>
                <a:latin typeface="Arial" panose="020B0604020202020204" pitchFamily="34" charset="0"/>
                <a:cs typeface="Arial" panose="020B0604020202020204" pitchFamily="34" charset="0"/>
              </a:rPr>
              <a:t>2016 </a:t>
            </a:r>
            <a:r>
              <a:rPr lang="en-US" sz="800" b="1" dirty="0">
                <a:solidFill>
                  <a:prstClr val="white"/>
                </a:solidFill>
                <a:latin typeface="Arial" panose="020B0604020202020204" pitchFamily="34" charset="0"/>
                <a:cs typeface="Arial" panose="020B0604020202020204" pitchFamily="34" charset="0"/>
              </a:rPr>
              <a:t>Carnegie Mellon University</a:t>
            </a:r>
          </a:p>
        </p:txBody>
      </p:sp>
      <p:sp>
        <p:nvSpPr>
          <p:cNvPr id="14" name="TextBox 13"/>
          <p:cNvSpPr txBox="1"/>
          <p:nvPr userDrawn="1"/>
        </p:nvSpPr>
        <p:spPr>
          <a:xfrm>
            <a:off x="6788760" y="6653594"/>
            <a:ext cx="1936140" cy="92333"/>
          </a:xfrm>
          <a:prstGeom prst="rect">
            <a:avLst/>
          </a:prstGeom>
          <a:noFill/>
        </p:spPr>
        <p:txBody>
          <a:bodyPr wrap="square" lIns="0" tIns="0" rIns="0" bIns="0" rtlCol="0">
            <a:spAutoFit/>
          </a:bodyPr>
          <a:lstStyle/>
          <a:p>
            <a:r>
              <a:rPr lang="en-US" sz="600" dirty="0" smtClean="0">
                <a:solidFill>
                  <a:prstClr val="white"/>
                </a:solidFill>
                <a:latin typeface="Arial" charset="0"/>
                <a:ea typeface="ＭＳ Ｐゴシック" pitchFamily="1" charset="-128"/>
              </a:rPr>
              <a:t>[Insert Distribution Statement Here]</a:t>
            </a:r>
          </a:p>
        </p:txBody>
      </p:sp>
    </p:spTree>
    <p:extLst>
      <p:ext uri="{BB962C8B-B14F-4D97-AF65-F5344CB8AC3E}">
        <p14:creationId xmlns:p14="http://schemas.microsoft.com/office/powerpoint/2010/main" val="4220019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6340093"/>
            <a:ext cx="9144000" cy="5179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401934" y="228988"/>
            <a:ext cx="7599066" cy="669854"/>
          </a:xfrm>
          <a:prstGeom prst="rect">
            <a:avLst/>
          </a:prstGeom>
        </p:spPr>
        <p:txBody>
          <a:bodyPr vert="horz" lIns="0" tIns="0" rIns="0" bIns="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1933" y="1081757"/>
            <a:ext cx="8320035" cy="4981191"/>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lide Number Placeholder 5"/>
          <p:cNvSpPr txBox="1">
            <a:spLocks/>
          </p:cNvSpPr>
          <p:nvPr userDrawn="1"/>
        </p:nvSpPr>
        <p:spPr>
          <a:xfrm>
            <a:off x="8207618" y="6403976"/>
            <a:ext cx="514350" cy="365125"/>
          </a:xfrm>
          <a:prstGeom prst="rect">
            <a:avLst/>
          </a:prstGeom>
        </p:spPr>
        <p:txBody>
          <a:bodyPr vert="horz" lIns="0" tIns="0" rIns="0" bIns="0" rtlCol="0" anchor="ctr"/>
          <a:lstStyle>
            <a:defPPr>
              <a:defRPr lang="en-US"/>
            </a:defPPr>
            <a:lvl1pPr marL="0" algn="r" defTabSz="914400" rtl="0" eaLnBrk="1" latinLnBrk="0" hangingPunct="1">
              <a:defRPr sz="16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2F7E23-1C34-42C1-89D5-26D10EBDB3B3}" type="slidenum">
              <a:rPr lang="en-US" sz="1400" smtClean="0">
                <a:solidFill>
                  <a:prstClr val="black"/>
                </a:solidFill>
              </a:rPr>
              <a:pPr/>
              <a:t>‹#›</a:t>
            </a:fld>
            <a:endParaRPr lang="en-US" sz="1400" dirty="0">
              <a:solidFill>
                <a:prstClr val="black"/>
              </a:solidFill>
            </a:endParaRPr>
          </a:p>
        </p:txBody>
      </p:sp>
      <p:sp>
        <p:nvSpPr>
          <p:cNvPr id="7" name="Rectangle 73"/>
          <p:cNvSpPr>
            <a:spLocks noChangeArrowheads="1"/>
          </p:cNvSpPr>
          <p:nvPr userDrawn="1"/>
        </p:nvSpPr>
        <p:spPr bwMode="white">
          <a:xfrm>
            <a:off x="6057900" y="6373679"/>
            <a:ext cx="2095500" cy="276999"/>
          </a:xfrm>
          <a:prstGeom prst="rect">
            <a:avLst/>
          </a:prstGeom>
          <a:noFill/>
          <a:ln w="9525">
            <a:noFill/>
            <a:miter lim="800000"/>
            <a:headEnd/>
            <a:tailEnd/>
          </a:ln>
          <a:effectLst/>
        </p:spPr>
        <p:txBody>
          <a:bodyPr wrap="square" lIns="0" tIns="0" rIns="45714" bIns="0" anchor="t" anchorCtr="0">
            <a:spAutoFit/>
          </a:bodyPr>
          <a:lstStyle/>
          <a:p>
            <a:pPr eaLnBrk="0" hangingPunct="0">
              <a:spcBef>
                <a:spcPct val="0"/>
              </a:spcBef>
            </a:pPr>
            <a:r>
              <a:rPr lang="en-US" sz="600" b="1" dirty="0" smtClean="0">
                <a:solidFill>
                  <a:prstClr val="black"/>
                </a:solidFill>
                <a:latin typeface="Arial" panose="020B0604020202020204" pitchFamily="34" charset="0"/>
                <a:cs typeface="Arial" panose="020B0604020202020204" pitchFamily="34" charset="0"/>
              </a:rPr>
              <a:t>SEI CPS-ULS Autonomy Tutorial Series</a:t>
            </a:r>
            <a:endParaRPr lang="en-US" sz="600" b="1" baseline="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b="0" baseline="0" dirty="0" smtClean="0">
                <a:solidFill>
                  <a:prstClr val="black"/>
                </a:solidFill>
                <a:latin typeface="Arial" panose="020B0604020202020204" pitchFamily="34" charset="0"/>
                <a:cs typeface="Arial" panose="020B0604020202020204" pitchFamily="34" charset="0"/>
              </a:rPr>
              <a:t>June 22-23, 2016</a:t>
            </a:r>
            <a:endParaRPr lang="en-US" sz="600" b="0" dirty="0" smtClean="0">
              <a:solidFill>
                <a:prstClr val="black"/>
              </a:solidFill>
              <a:latin typeface="Arial" panose="020B0604020202020204" pitchFamily="34" charset="0"/>
              <a:cs typeface="Arial" panose="020B0604020202020204" pitchFamily="34" charset="0"/>
            </a:endParaRPr>
          </a:p>
          <a:p>
            <a:pPr eaLnBrk="0" hangingPunct="0">
              <a:spcBef>
                <a:spcPct val="0"/>
              </a:spcBef>
            </a:pPr>
            <a:r>
              <a:rPr lang="en-US" sz="600" dirty="0" smtClean="0">
                <a:solidFill>
                  <a:prstClr val="black"/>
                </a:solidFill>
                <a:latin typeface="Arial" panose="020B0604020202020204" pitchFamily="34" charset="0"/>
                <a:cs typeface="Arial" panose="020B0604020202020204" pitchFamily="34" charset="0"/>
              </a:rPr>
              <a:t>© 2016 Carnegie Mellon University</a:t>
            </a:r>
            <a:endParaRPr lang="en-US" sz="600" dirty="0">
              <a:solidFill>
                <a:prstClr val="black"/>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317458" y="6431375"/>
            <a:ext cx="5102352" cy="344842"/>
          </a:xfrm>
          <a:prstGeom prst="rect">
            <a:avLst/>
          </a:prstGeom>
        </p:spPr>
      </p:pic>
      <p:sp>
        <p:nvSpPr>
          <p:cNvPr id="9" name="TextBox 8"/>
          <p:cNvSpPr txBox="1"/>
          <p:nvPr userDrawn="1"/>
        </p:nvSpPr>
        <p:spPr>
          <a:xfrm>
            <a:off x="6057899" y="6662079"/>
            <a:ext cx="1943101" cy="61555"/>
          </a:xfrm>
          <a:prstGeom prst="rect">
            <a:avLst/>
          </a:prstGeom>
          <a:noFill/>
        </p:spPr>
        <p:txBody>
          <a:bodyPr wrap="square" lIns="0" tIns="0" rIns="0" bIns="0" rtlCol="0">
            <a:spAutoFit/>
          </a:bodyPr>
          <a:lstStyle/>
          <a:p>
            <a:pPr>
              <a:spcBef>
                <a:spcPts val="1200"/>
              </a:spcBef>
            </a:pPr>
            <a:r>
              <a:rPr lang="en-US" sz="400" dirty="0" smtClean="0">
                <a:solidFill>
                  <a:prstClr val="black"/>
                </a:solidFill>
                <a:latin typeface="Arial" panose="020B0604020202020204" pitchFamily="34" charset="0"/>
                <a:cs typeface="Arial" panose="020B0604020202020204" pitchFamily="34" charset="0"/>
              </a:rPr>
              <a:t>[DISTRIBUTION STATEMENT A] Approved for public release; distribution is unlimited</a:t>
            </a:r>
          </a:p>
        </p:txBody>
      </p:sp>
    </p:spTree>
    <p:extLst>
      <p:ext uri="{BB962C8B-B14F-4D97-AF65-F5344CB8AC3E}">
        <p14:creationId xmlns:p14="http://schemas.microsoft.com/office/powerpoint/2010/main" val="3061571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6" r:id="rId13"/>
    <p:sldLayoutId id="214748380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05"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21" r:id="rId40"/>
    <p:sldLayoutId id="2147483726" r:id="rId41"/>
    <p:sldLayoutId id="2147483729" r:id="rId42"/>
    <p:sldLayoutId id="2147483730" r:id="rId43"/>
    <p:sldLayoutId id="2147483731" r:id="rId44"/>
    <p:sldLayoutId id="2147483732" r:id="rId45"/>
    <p:sldLayoutId id="2147483733" r:id="rId46"/>
    <p:sldLayoutId id="2147483734" r:id="rId47"/>
    <p:sldLayoutId id="2147483735" r:id="rId48"/>
    <p:sldLayoutId id="2147483736" r:id="rId49"/>
    <p:sldLayoutId id="2147483737" r:id="rId50"/>
    <p:sldLayoutId id="2147483738" r:id="rId51"/>
    <p:sldLayoutId id="2147483739" r:id="rId52"/>
    <p:sldLayoutId id="2147483740" r:id="rId53"/>
    <p:sldLayoutId id="2147483741" r:id="rId54"/>
    <p:sldLayoutId id="2147483745" r:id="rId55"/>
    <p:sldLayoutId id="2147483750" r:id="rId56"/>
    <p:sldLayoutId id="2147483814"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8">
          <p15:clr>
            <a:srgbClr val="A4A3A4"/>
          </p15:clr>
        </p15:guide>
        <p15:guide id="2" pos="240">
          <p15:clr>
            <a:srgbClr val="A4A3A4"/>
          </p15:clr>
        </p15:guide>
        <p15:guide id="3" pos="600">
          <p15:clr>
            <a:srgbClr val="A4A3A4"/>
          </p15:clr>
        </p15:guide>
        <p15:guide id="4" pos="696">
          <p15:clr>
            <a:srgbClr val="A4A3A4"/>
          </p15:clr>
        </p15:guide>
        <p15:guide id="5" pos="1056">
          <p15:clr>
            <a:srgbClr val="A4A3A4"/>
          </p15:clr>
        </p15:guide>
        <p15:guide id="6" pos="1152">
          <p15:clr>
            <a:srgbClr val="A4A3A4"/>
          </p15:clr>
        </p15:guide>
        <p15:guide id="7" pos="1488">
          <p15:clr>
            <a:srgbClr val="A4A3A4"/>
          </p15:clr>
        </p15:guide>
        <p15:guide id="8" pos="1584">
          <p15:clr>
            <a:srgbClr val="A4A3A4"/>
          </p15:clr>
        </p15:guide>
        <p15:guide id="9" pos="1944">
          <p15:clr>
            <a:srgbClr val="A4A3A4"/>
          </p15:clr>
        </p15:guide>
        <p15:guide id="10" pos="2040">
          <p15:clr>
            <a:srgbClr val="A4A3A4"/>
          </p15:clr>
        </p15:guide>
        <p15:guide id="11" pos="2376">
          <p15:clr>
            <a:srgbClr val="A4A3A4"/>
          </p15:clr>
        </p15:guide>
        <p15:guide id="12" pos="2472">
          <p15:clr>
            <a:srgbClr val="A4A3A4"/>
          </p15:clr>
        </p15:guide>
        <p15:guide id="13" pos="2832">
          <p15:clr>
            <a:srgbClr val="A4A3A4"/>
          </p15:clr>
        </p15:guide>
        <p15:guide id="14" pos="2928">
          <p15:clr>
            <a:srgbClr val="A4A3A4"/>
          </p15:clr>
        </p15:guide>
        <p15:guide id="15" pos="3264">
          <p15:clr>
            <a:srgbClr val="A4A3A4"/>
          </p15:clr>
        </p15:guide>
        <p15:guide id="16" pos="3360">
          <p15:clr>
            <a:srgbClr val="A4A3A4"/>
          </p15:clr>
        </p15:guide>
        <p15:guide id="17" pos="3720">
          <p15:clr>
            <a:srgbClr val="A4A3A4"/>
          </p15:clr>
        </p15:guide>
        <p15:guide id="18" pos="3816">
          <p15:clr>
            <a:srgbClr val="A4A3A4"/>
          </p15:clr>
        </p15:guide>
        <p15:guide id="19" pos="4176">
          <p15:clr>
            <a:srgbClr val="A4A3A4"/>
          </p15:clr>
        </p15:guide>
        <p15:guide id="20" pos="4272">
          <p15:clr>
            <a:srgbClr val="A4A3A4"/>
          </p15:clr>
        </p15:guide>
        <p15:guide id="21" pos="4608">
          <p15:clr>
            <a:srgbClr val="A4A3A4"/>
          </p15:clr>
        </p15:guide>
        <p15:guide id="22" pos="4704">
          <p15:clr>
            <a:srgbClr val="A4A3A4"/>
          </p15:clr>
        </p15:guide>
        <p15:guide id="23" pos="5040">
          <p15:clr>
            <a:srgbClr val="A4A3A4"/>
          </p15:clr>
        </p15:guide>
        <p15:guide id="24" pos="5136">
          <p15:clr>
            <a:srgbClr val="A4A3A4"/>
          </p15:clr>
        </p15:guide>
        <p15:guide id="25" pos="5496">
          <p15:clr>
            <a:srgbClr val="A4A3A4"/>
          </p15:clr>
        </p15:guide>
        <p15:guide id="26" orient="horz" pos="600">
          <p15:clr>
            <a:srgbClr val="A4A3A4"/>
          </p15:clr>
        </p15:guide>
        <p15:guide id="27" orient="horz" pos="720">
          <p15:clr>
            <a:srgbClr val="A4A3A4"/>
          </p15:clr>
        </p15:guide>
        <p15:guide id="28" orient="horz" pos="1104">
          <p15:clr>
            <a:srgbClr val="A4A3A4"/>
          </p15:clr>
        </p15:guide>
        <p15:guide id="29" orient="horz" pos="1200">
          <p15:clr>
            <a:srgbClr val="A4A3A4"/>
          </p15:clr>
        </p15:guide>
        <p15:guide id="30" orient="horz" pos="1560">
          <p15:clr>
            <a:srgbClr val="A4A3A4"/>
          </p15:clr>
        </p15:guide>
        <p15:guide id="31" orient="horz" pos="1656">
          <p15:clr>
            <a:srgbClr val="A4A3A4"/>
          </p15:clr>
        </p15:guide>
        <p15:guide id="32" orient="horz" pos="2016">
          <p15:clr>
            <a:srgbClr val="A4A3A4"/>
          </p15:clr>
        </p15:guide>
        <p15:guide id="33" orient="horz" pos="2112">
          <p15:clr>
            <a:srgbClr val="A4A3A4"/>
          </p15:clr>
        </p15:guide>
        <p15:guide id="34" orient="horz" pos="2472">
          <p15:clr>
            <a:srgbClr val="A4A3A4"/>
          </p15:clr>
        </p15:guide>
        <p15:guide id="35" orient="horz" pos="2568">
          <p15:clr>
            <a:srgbClr val="A4A3A4"/>
          </p15:clr>
        </p15:guide>
        <p15:guide id="36" orient="horz" pos="2928">
          <p15:clr>
            <a:srgbClr val="A4A3A4"/>
          </p15:clr>
        </p15:guide>
        <p15:guide id="37" orient="horz" pos="3024">
          <p15:clr>
            <a:srgbClr val="A4A3A4"/>
          </p15:clr>
        </p15:guide>
        <p15:guide id="38" orient="horz" pos="3384">
          <p15:clr>
            <a:srgbClr val="A4A3A4"/>
          </p15:clr>
        </p15:guide>
        <p15:guide id="39" orient="horz" pos="3480">
          <p15:clr>
            <a:srgbClr val="A4A3A4"/>
          </p15:clr>
        </p15:guide>
        <p15:guide id="40" orient="horz" pos="3840">
          <p15:clr>
            <a:srgbClr val="A4A3A4"/>
          </p15:clr>
        </p15:guide>
        <p15:guide id="41" pos="2880">
          <p15:clr>
            <a:srgbClr val="F26B43"/>
          </p15:clr>
        </p15:guide>
        <p15:guide id="4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tortoisegit.org/download/" TargetMode="External"/><Relationship Id="rId2" Type="http://schemas.openxmlformats.org/officeDocument/2006/relationships/hyperlink" Target="https://tortoisesvn.net/downloads.html" TargetMode="External"/><Relationship Id="rId1" Type="http://schemas.openxmlformats.org/officeDocument/2006/relationships/slideLayout" Target="../slideLayouts/slideLayout4.xml"/><Relationship Id="rId5" Type="http://schemas.openxmlformats.org/officeDocument/2006/relationships/hyperlink" Target="http://www.coppeliarobotics.com/downloads.html" TargetMode="External"/><Relationship Id="rId4" Type="http://schemas.openxmlformats.org/officeDocument/2006/relationships/hyperlink" Target="http://www.activestate.com/activeperl/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dirty="0">
              <a:solidFill>
                <a:prstClr val="black"/>
              </a:solidFill>
            </a:endParaRPr>
          </a:p>
        </p:txBody>
      </p:sp>
      <p:sp>
        <p:nvSpPr>
          <p:cNvPr id="4" name="Title 3"/>
          <p:cNvSpPr>
            <a:spLocks noGrp="1"/>
          </p:cNvSpPr>
          <p:nvPr>
            <p:ph type="ctrTitle"/>
          </p:nvPr>
        </p:nvSpPr>
        <p:spPr/>
        <p:txBody>
          <a:bodyPr>
            <a:normAutofit/>
          </a:bodyPr>
          <a:lstStyle/>
          <a:p>
            <a:r>
              <a:rPr lang="en-US" dirty="0" smtClean="0"/>
              <a:t>Installation of MADARA and GAMS</a:t>
            </a:r>
            <a:endParaRPr lang="en-US" dirty="0"/>
          </a:p>
        </p:txBody>
      </p:sp>
      <p:sp>
        <p:nvSpPr>
          <p:cNvPr id="2" name="Subtitle 1"/>
          <p:cNvSpPr>
            <a:spLocks noGrp="1"/>
          </p:cNvSpPr>
          <p:nvPr>
            <p:ph type="subTitle" idx="1"/>
          </p:nvPr>
        </p:nvSpPr>
        <p:spPr/>
        <p:txBody>
          <a:bodyPr/>
          <a:lstStyle/>
          <a:p>
            <a:r>
              <a:rPr lang="en-US" dirty="0" smtClean="0"/>
              <a:t>James Edmondson</a:t>
            </a:r>
            <a:endParaRPr lang="en-US" dirty="0"/>
          </a:p>
        </p:txBody>
      </p:sp>
    </p:spTree>
    <p:extLst>
      <p:ext uri="{BB962C8B-B14F-4D97-AF65-F5344CB8AC3E}">
        <p14:creationId xmlns:p14="http://schemas.microsoft.com/office/powerpoint/2010/main" val="11290975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a:t>
            </a:r>
            <a:r>
              <a:rPr lang="en-US" b="1" strike="sngStrike" dirty="0" smtClean="0">
                <a:latin typeface="Arial" panose="020B0604020202020204" pitchFamily="34" charset="0"/>
                <a:cs typeface="Arial" panose="020B0604020202020204" pitchFamily="34" charset="0"/>
              </a:rPr>
              <a:t> download the </a:t>
            </a:r>
            <a:r>
              <a:rPr lang="en-US" strike="sngStrike" dirty="0" smtClean="0">
                <a:latin typeface="Arial" panose="020B0604020202020204" pitchFamily="34" charset="0"/>
                <a:cs typeface="Arial" panose="020B0604020202020204" pitchFamily="34" charset="0"/>
              </a:rPr>
              <a:t>ACE, MADARA and GAMS </a:t>
            </a:r>
            <a:r>
              <a:rPr lang="en-US" b="1" strike="sngStrike"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set environment variables </a:t>
            </a:r>
            <a:r>
              <a:rPr lang="en-US" dirty="0" smtClean="0">
                <a:latin typeface="Arial" panose="020B0604020202020204" pitchFamily="34" charset="0"/>
                <a:cs typeface="Arial" panose="020B0604020202020204" pitchFamily="34" charset="0"/>
              </a:rPr>
              <a:t>for ACE, MADARA and GAMS</a:t>
            </a:r>
          </a:p>
        </p:txBody>
      </p:sp>
      <p:sp>
        <p:nvSpPr>
          <p:cNvPr id="9" name="Rectangle 8"/>
          <p:cNvSpPr/>
          <p:nvPr/>
        </p:nvSpPr>
        <p:spPr>
          <a:xfrm>
            <a:off x="247346" y="2286000"/>
            <a:ext cx="8763000" cy="3323987"/>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To set environment variables in Windows: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Open </a:t>
            </a:r>
            <a:r>
              <a:rPr lang="en-US" sz="1600" b="1" dirty="0" smtClean="0">
                <a:latin typeface="Arial" panose="020B0604020202020204" pitchFamily="34" charset="0"/>
                <a:cs typeface="Arial" panose="020B0604020202020204" pitchFamily="34" charset="0"/>
              </a:rPr>
              <a:t>Start Menu</a:t>
            </a:r>
          </a:p>
          <a:p>
            <a:pPr marL="342900" indent="-342900">
              <a:buFont typeface="+mj-lt"/>
              <a:buAutoNum type="arabicPeriod"/>
            </a:pPr>
            <a:r>
              <a:rPr lang="en-US" sz="1600" b="1" dirty="0" smtClean="0">
                <a:latin typeface="Arial" panose="020B0604020202020204" pitchFamily="34" charset="0"/>
                <a:cs typeface="Arial" panose="020B0604020202020204" pitchFamily="34" charset="0"/>
              </a:rPr>
              <a:t>Right-click My Computer</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Properties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Advanced System Settings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Environment Variables</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ACE_ROOT</a:t>
            </a:r>
            <a:r>
              <a:rPr lang="en-US" sz="1600" dirty="0" smtClean="0">
                <a:latin typeface="Arial" panose="020B0604020202020204" pitchFamily="34" charset="0"/>
                <a:cs typeface="Arial" panose="020B0604020202020204" pitchFamily="34" charset="0"/>
              </a:rPr>
              <a:t> pointing to </a:t>
            </a:r>
            <a:r>
              <a:rPr lang="en-US" sz="1600" b="1" dirty="0" err="1" smtClean="0">
                <a:latin typeface="Arial" panose="020B0604020202020204" pitchFamily="34" charset="0"/>
                <a:cs typeface="Arial" panose="020B0604020202020204" pitchFamily="34" charset="0"/>
              </a:rPr>
              <a:t>ACE_wrappers</a:t>
            </a:r>
            <a:r>
              <a:rPr lang="en-US" sz="1600" dirty="0" smtClean="0">
                <a:latin typeface="Arial" panose="020B0604020202020204" pitchFamily="34" charset="0"/>
                <a:cs typeface="Arial" panose="020B0604020202020204" pitchFamily="34" charset="0"/>
              </a:rPr>
              <a:t> directory</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MADARA_ROOT</a:t>
            </a:r>
            <a:r>
              <a:rPr lang="en-US" sz="1600" dirty="0" smtClean="0">
                <a:latin typeface="Arial" panose="020B0604020202020204" pitchFamily="34" charset="0"/>
                <a:cs typeface="Arial" panose="020B0604020202020204" pitchFamily="34" charset="0"/>
              </a:rPr>
              <a:t> pointing to </a:t>
            </a:r>
            <a:r>
              <a:rPr lang="en-US" sz="1600" b="1" dirty="0" smtClean="0">
                <a:latin typeface="Arial" panose="020B0604020202020204" pitchFamily="34" charset="0"/>
                <a:cs typeface="Arial" panose="020B0604020202020204" pitchFamily="34" charset="0"/>
              </a:rPr>
              <a:t>MADARA directory</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Click </a:t>
            </a:r>
            <a:r>
              <a:rPr lang="en-US" sz="1600" b="1" dirty="0" smtClean="0">
                <a:latin typeface="Arial" panose="020B0604020202020204" pitchFamily="34" charset="0"/>
                <a:cs typeface="Arial" panose="020B0604020202020204" pitchFamily="34" charset="0"/>
              </a:rPr>
              <a:t>New</a:t>
            </a:r>
            <a:r>
              <a:rPr lang="en-US" sz="1600" dirty="0" smtClean="0">
                <a:latin typeface="Arial" panose="020B0604020202020204" pitchFamily="34" charset="0"/>
                <a:cs typeface="Arial" panose="020B0604020202020204" pitchFamily="34" charset="0"/>
              </a:rPr>
              <a:t> and create variable </a:t>
            </a:r>
            <a:r>
              <a:rPr lang="en-US" sz="1600" b="1" dirty="0" smtClean="0">
                <a:latin typeface="Arial" panose="020B0604020202020204" pitchFamily="34" charset="0"/>
                <a:cs typeface="Arial" panose="020B0604020202020204" pitchFamily="34" charset="0"/>
              </a:rPr>
              <a:t>GAMS_ROOT</a:t>
            </a:r>
            <a:r>
              <a:rPr lang="en-US" sz="1600" dirty="0" smtClean="0">
                <a:latin typeface="Arial" panose="020B0604020202020204" pitchFamily="34" charset="0"/>
                <a:cs typeface="Arial" panose="020B0604020202020204" pitchFamily="34" charset="0"/>
              </a:rPr>
              <a:t> pointing to </a:t>
            </a:r>
            <a:r>
              <a:rPr lang="en-US" sz="1600" b="1" dirty="0" smtClean="0">
                <a:latin typeface="Arial" panose="020B0604020202020204" pitchFamily="34" charset="0"/>
                <a:cs typeface="Arial" panose="020B0604020202020204" pitchFamily="34" charset="0"/>
              </a:rPr>
              <a:t>GAMS directory</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600" b="1" dirty="0" smtClean="0">
                <a:latin typeface="Arial" panose="020B0604020202020204" pitchFamily="34" charset="0"/>
                <a:cs typeface="Arial" panose="020B0604020202020204" pitchFamily="34" charset="0"/>
              </a:rPr>
              <a:t>Edit</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PATH</a:t>
            </a:r>
            <a:r>
              <a:rPr lang="en-US" sz="1600" dirty="0" smtClean="0">
                <a:latin typeface="Arial" panose="020B0604020202020204" pitchFamily="34" charset="0"/>
                <a:cs typeface="Arial" panose="020B0604020202020204" pitchFamily="34" charset="0"/>
              </a:rPr>
              <a:t> variable and add %ACE_ROOT%\lib;%MADARA_ROOT%\lib;%GAMS_ROOT%\lib</a:t>
            </a:r>
          </a:p>
          <a:p>
            <a:pPr marL="342900" indent="-342900">
              <a:buFont typeface="+mj-lt"/>
              <a:buAutoNum type="arabicPeriod"/>
            </a:pPr>
            <a:r>
              <a:rPr lang="en-US" sz="1600" dirty="0" smtClean="0">
                <a:latin typeface="Arial" panose="020B0604020202020204" pitchFamily="34" charset="0"/>
                <a:cs typeface="Arial" panose="020B0604020202020204" pitchFamily="34" charset="0"/>
              </a:rPr>
              <a:t>(</a:t>
            </a:r>
            <a:r>
              <a:rPr lang="en-US" sz="1600" b="1" dirty="0" smtClean="0">
                <a:latin typeface="Arial" panose="020B0604020202020204" pitchFamily="34" charset="0"/>
                <a:cs typeface="Arial" panose="020B0604020202020204" pitchFamily="34" charset="0"/>
              </a:rPr>
              <a:t>optional</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Edit</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PATH</a:t>
            </a:r>
            <a:r>
              <a:rPr lang="en-US" sz="1600" dirty="0" smtClean="0">
                <a:latin typeface="Arial" panose="020B0604020202020204" pitchFamily="34" charset="0"/>
                <a:cs typeface="Arial" panose="020B0604020202020204" pitchFamily="34" charset="0"/>
              </a:rPr>
              <a:t> variable and add</a:t>
            </a:r>
            <a:r>
              <a:rPr lang="en-US" sz="1600" dirty="0">
                <a:latin typeface="Arial" panose="020B0604020202020204" pitchFamily="34" charset="0"/>
                <a:cs typeface="Arial" panose="020B0604020202020204" pitchFamily="34" charset="0"/>
              </a:rPr>
              <a:t> %ACE_ROOT</a:t>
            </a:r>
            <a:r>
              <a:rPr lang="en-US" sz="1600" dirty="0" smtClean="0">
                <a:latin typeface="Arial" panose="020B0604020202020204" pitchFamily="34" charset="0"/>
                <a:cs typeface="Arial" panose="020B0604020202020204" pitchFamily="34" charset="0"/>
              </a:rPr>
              <a:t>%\bin;%</a:t>
            </a:r>
            <a:r>
              <a:rPr lang="en-US" sz="1600" dirty="0">
                <a:latin typeface="Arial" panose="020B0604020202020204" pitchFamily="34" charset="0"/>
                <a:cs typeface="Arial" panose="020B0604020202020204" pitchFamily="34" charset="0"/>
              </a:rPr>
              <a:t>MADARA_ROOT</a:t>
            </a:r>
            <a:r>
              <a:rPr lang="en-US" sz="1600" dirty="0" smtClean="0">
                <a:latin typeface="Arial" panose="020B0604020202020204" pitchFamily="34" charset="0"/>
                <a:cs typeface="Arial" panose="020B0604020202020204" pitchFamily="34" charset="0"/>
              </a:rPr>
              <a:t>%\bin;%</a:t>
            </a:r>
            <a:r>
              <a:rPr lang="en-US" sz="1600" dirty="0">
                <a:latin typeface="Arial" panose="020B0604020202020204" pitchFamily="34" charset="0"/>
                <a:cs typeface="Arial" panose="020B0604020202020204" pitchFamily="34" charset="0"/>
              </a:rPr>
              <a:t>GAMS_ROOT</a:t>
            </a:r>
            <a:r>
              <a:rPr lang="en-US" sz="1600" dirty="0" smtClean="0">
                <a:latin typeface="Arial" panose="020B0604020202020204" pitchFamily="34" charset="0"/>
                <a:cs typeface="Arial" panose="020B0604020202020204" pitchFamily="34" charset="0"/>
              </a:rPr>
              <a:t>%\bin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845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a:t>
            </a:r>
            <a:r>
              <a:rPr lang="en-US" b="1" strike="sngStrike" dirty="0" smtClean="0">
                <a:latin typeface="Arial" panose="020B0604020202020204" pitchFamily="34" charset="0"/>
                <a:cs typeface="Arial" panose="020B0604020202020204" pitchFamily="34" charset="0"/>
              </a:rPr>
              <a:t> download the </a:t>
            </a:r>
            <a:r>
              <a:rPr lang="en-US" strike="sngStrike" dirty="0" smtClean="0">
                <a:latin typeface="Arial" panose="020B0604020202020204" pitchFamily="34" charset="0"/>
                <a:cs typeface="Arial" panose="020B0604020202020204" pitchFamily="34" charset="0"/>
              </a:rPr>
              <a:t>ACE, MADARA and GAMS </a:t>
            </a:r>
            <a:r>
              <a:rPr lang="en-US" b="1" strike="sngStrike"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set environment variables </a:t>
            </a:r>
            <a:r>
              <a:rPr lang="en-US" strike="sngStrike" dirty="0" smtClean="0">
                <a:latin typeface="Arial" panose="020B0604020202020204" pitchFamily="34" charset="0"/>
                <a:cs typeface="Arial" panose="020B0604020202020204" pitchFamily="34" charset="0"/>
              </a:rPr>
              <a:t>for ACE, MADARA and GAMS</a:t>
            </a:r>
          </a:p>
          <a:p>
            <a:pPr marL="342900" indent="-342900">
              <a:buFont typeface="+mj-lt"/>
              <a:buAutoNum type="arabicPeriod"/>
            </a:pPr>
            <a:r>
              <a:rPr lang="en-US" dirty="0">
                <a:latin typeface="Arial" panose="020B0604020202020204" pitchFamily="34" charset="0"/>
                <a:cs typeface="Arial" panose="020B0604020202020204" pitchFamily="34" charset="0"/>
              </a:rPr>
              <a:t>We need to </a:t>
            </a:r>
            <a:r>
              <a:rPr lang="en-US" b="1" dirty="0">
                <a:latin typeface="Arial" panose="020B0604020202020204" pitchFamily="34" charset="0"/>
                <a:cs typeface="Arial" panose="020B0604020202020204" pitchFamily="34" charset="0"/>
              </a:rPr>
              <a:t>run the build script </a:t>
            </a:r>
          </a:p>
        </p:txBody>
      </p:sp>
      <p:sp>
        <p:nvSpPr>
          <p:cNvPr id="9" name="Content Placeholder 3"/>
          <p:cNvSpPr txBox="1">
            <a:spLocks/>
          </p:cNvSpPr>
          <p:nvPr/>
        </p:nvSpPr>
        <p:spPr>
          <a:xfrm>
            <a:off x="351503" y="341297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%GAMS_ROOT%\scripts\windows\build_c++.bat tests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0" name="Rectangle 9"/>
          <p:cNvSpPr/>
          <p:nvPr/>
        </p:nvSpPr>
        <p:spPr>
          <a:xfrm>
            <a:off x="254922" y="2667000"/>
            <a:ext cx="8763000" cy="68580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Visual Studio Developer Command Prompt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Start-&gt;All programs-&gt;Visual Studio 20XX-&gt;Visual Studio Tools-&gt;Developer Command Prompt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5558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Perform a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pull</a:t>
            </a:r>
            <a:r>
              <a:rPr lang="en-US" dirty="0" smtClean="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using </a:t>
            </a: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in MADARA or GAMS directories as appropriate</a:t>
            </a:r>
          </a:p>
          <a:p>
            <a:pPr marL="342900" indent="-342900">
              <a:buFont typeface="+mj-lt"/>
              <a:buAutoNum type="arabicPeriod"/>
            </a:pPr>
            <a:r>
              <a:rPr lang="en-US" b="1" dirty="0" smtClean="0">
                <a:latin typeface="Arial" panose="020B0604020202020204" pitchFamily="34" charset="0"/>
                <a:cs typeface="Arial" panose="020B0604020202020204" pitchFamily="34" charset="0"/>
              </a:rPr>
              <a:t>Rerun the build script </a:t>
            </a:r>
            <a:r>
              <a:rPr lang="en-US" dirty="0" smtClean="0">
                <a:latin typeface="Arial" panose="020B0604020202020204" pitchFamily="34" charset="0"/>
                <a:cs typeface="Arial" panose="020B0604020202020204" pitchFamily="34" charset="0"/>
              </a:rPr>
              <a:t>with the appropriate parameters</a:t>
            </a:r>
            <a:endParaRPr lang="en-US" dirty="0">
              <a:latin typeface="Arial" panose="020B0604020202020204" pitchFamily="34" charset="0"/>
              <a:cs typeface="Arial" panose="020B0604020202020204" pitchFamily="34" charset="0"/>
            </a:endParaRPr>
          </a:p>
        </p:txBody>
      </p:sp>
      <p:sp>
        <p:nvSpPr>
          <p:cNvPr id="13" name="Content Placeholder 3"/>
          <p:cNvSpPr txBox="1">
            <a:spLocks/>
          </p:cNvSpPr>
          <p:nvPr/>
        </p:nvSpPr>
        <p:spPr>
          <a:xfrm>
            <a:off x="411480" y="310817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%GAMS_ROOT%\scripts\windows\build_c++.bat tests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47548" y="2362200"/>
            <a:ext cx="8763000" cy="68580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Visual Studio Developer Command Prompt </a:t>
            </a:r>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Start-&gt;All programs-&gt;Visual Studio 20XX-&gt;Visual Studio Tools-&gt;Developer Command Prompt</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294968" y="38098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Can selectively build only the software that is relevant to an update</a:t>
            </a:r>
            <a:endParaRPr lang="en-US" dirty="0">
              <a:latin typeface="Arial" panose="020B0604020202020204" pitchFamily="34" charset="0"/>
              <a:cs typeface="Arial" panose="020B0604020202020204" pitchFamily="34" charset="0"/>
            </a:endParaRPr>
          </a:p>
        </p:txBody>
      </p:sp>
      <p:sp>
        <p:nvSpPr>
          <p:cNvPr id="17" name="Content Placeholder 3"/>
          <p:cNvSpPr txBox="1">
            <a:spLocks/>
          </p:cNvSpPr>
          <p:nvPr/>
        </p:nvSpPr>
        <p:spPr>
          <a:xfrm>
            <a:off x="410497" y="4381712"/>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gams </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8" name="Content Placeholder 3"/>
          <p:cNvSpPr txBox="1">
            <a:spLocks/>
          </p:cNvSpPr>
          <p:nvPr/>
        </p:nvSpPr>
        <p:spPr>
          <a:xfrm>
            <a:off x="403123" y="4902296"/>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 gams </a:t>
            </a:r>
            <a:r>
              <a:rPr lang="en-US" sz="1200" dirty="0" err="1" smtClean="0">
                <a:solidFill>
                  <a:schemeClr val="bg1"/>
                </a:solidFill>
                <a:latin typeface="Courier New" panose="02070309020205020404" pitchFamily="49" charset="0"/>
                <a:cs typeface="Courier New" panose="02070309020205020404" pitchFamily="49" charset="0"/>
              </a:rPr>
              <a:t>vrep</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4" name="Content Placeholder 3"/>
          <p:cNvSpPr txBox="1">
            <a:spLocks/>
          </p:cNvSpPr>
          <p:nvPr/>
        </p:nvSpPr>
        <p:spPr>
          <a:xfrm>
            <a:off x="410497" y="542288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%GAMS_ROOT%\scripts\windows\base_build.bat gams tests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java</a:t>
            </a:r>
            <a:endParaRPr lang="en-US" sz="12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9319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17" grpId="0" animBg="1"/>
      <p:bldP spid="18"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It’s a good idea to test your installation</a:t>
            </a:r>
          </a:p>
        </p:txBody>
      </p:sp>
      <p:sp>
        <p:nvSpPr>
          <p:cNvPr id="13" name="Content Placeholder 3"/>
          <p:cNvSpPr txBox="1">
            <a:spLocks/>
          </p:cNvSpPr>
          <p:nvPr/>
        </p:nvSpPr>
        <p:spPr>
          <a:xfrm>
            <a:off x="411480" y="243840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%MADARA_ROOT%\bin\</a:t>
            </a:r>
            <a:r>
              <a:rPr lang="en-US" sz="1200" dirty="0" err="1" smtClean="0">
                <a:solidFill>
                  <a:schemeClr val="bg1"/>
                </a:solidFill>
                <a:latin typeface="Courier New" panose="02070309020205020404" pitchFamily="49" charset="0"/>
                <a:cs typeface="Courier New" panose="02070309020205020404" pitchFamily="49" charset="0"/>
              </a:rPr>
              <a:t>test_reasoning_throughput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47548" y="1828800"/>
            <a:ext cx="8763000" cy="43275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command line </a:t>
            </a:r>
            <a:r>
              <a:rPr lang="en-US" dirty="0" smtClean="0">
                <a:latin typeface="Arial" panose="020B0604020202020204" pitchFamily="34" charset="0"/>
                <a:cs typeface="Arial" panose="020B0604020202020204" pitchFamily="34" charset="0"/>
              </a:rPr>
              <a:t>(Start-&gt;run-&gt;</a:t>
            </a:r>
            <a:r>
              <a:rPr lang="en-US" dirty="0" err="1" smtClean="0">
                <a:latin typeface="Arial" panose="020B0604020202020204" pitchFamily="34" charset="0"/>
                <a:cs typeface="Arial" panose="020B0604020202020204" pitchFamily="34" charset="0"/>
              </a:rPr>
              <a:t>cmd</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294968" y="32764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You should see performance information from MADARA reasoning operations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745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56" name="Content Placeholder 3"/>
          <p:cNvSpPr>
            <a:spLocks noGrp="1"/>
          </p:cNvSpPr>
          <p:nvPr>
            <p:ph idx="1"/>
          </p:nvPr>
        </p:nvSpPr>
        <p:spPr>
          <a:xfrm>
            <a:off x="401933" y="762000"/>
            <a:ext cx="8320035" cy="366043"/>
          </a:xfrm>
        </p:spPr>
        <p:txBody>
          <a:bodyPr>
            <a:normAutofit/>
          </a:bodyPr>
          <a:lstStyle/>
          <a:p>
            <a:r>
              <a:rPr lang="en-US" sz="1800" b="1" dirty="0" smtClean="0"/>
              <a:t>Next </a:t>
            </a:r>
            <a:r>
              <a:rPr lang="en-US" sz="1800" b="1" dirty="0"/>
              <a:t>s</a:t>
            </a:r>
            <a:r>
              <a:rPr lang="en-US" sz="1800" b="1" dirty="0" smtClean="0"/>
              <a:t>teps in this tutorial series</a:t>
            </a:r>
          </a:p>
        </p:txBody>
      </p:sp>
      <p:sp>
        <p:nvSpPr>
          <p:cNvPr id="57" name="Content Placeholder 3"/>
          <p:cNvSpPr txBox="1">
            <a:spLocks/>
          </p:cNvSpPr>
          <p:nvPr/>
        </p:nvSpPr>
        <p:spPr>
          <a:xfrm>
            <a:off x="533400" y="1219200"/>
            <a:ext cx="8320035" cy="32563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[10:45] Using the GAMS project configuration tool</a:t>
            </a:r>
          </a:p>
        </p:txBody>
      </p:sp>
      <p:sp>
        <p:nvSpPr>
          <p:cNvPr id="98" name="Content Placeholder 3"/>
          <p:cNvSpPr txBox="1">
            <a:spLocks/>
          </p:cNvSpPr>
          <p:nvPr/>
        </p:nvSpPr>
        <p:spPr>
          <a:xfrm>
            <a:off x="528890" y="1550196"/>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[12:45] Creating </a:t>
            </a:r>
            <a:r>
              <a:rPr lang="en-US" sz="1800" b="1" dirty="0"/>
              <a:t>m</a:t>
            </a:r>
            <a:r>
              <a:rPr lang="en-US" sz="1800" b="1" dirty="0" smtClean="0"/>
              <a:t>ulti-threaded applications and controllers</a:t>
            </a:r>
          </a:p>
        </p:txBody>
      </p:sp>
      <p:sp>
        <p:nvSpPr>
          <p:cNvPr id="33" name="Content Placeholder 3"/>
          <p:cNvSpPr txBox="1">
            <a:spLocks/>
          </p:cNvSpPr>
          <p:nvPr/>
        </p:nvSpPr>
        <p:spPr>
          <a:xfrm>
            <a:off x="528890" y="1869641"/>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[13:30] Creating distributed algorithms</a:t>
            </a:r>
          </a:p>
        </p:txBody>
      </p:sp>
      <p:sp>
        <p:nvSpPr>
          <p:cNvPr id="40" name="Content Placeholder 3"/>
          <p:cNvSpPr txBox="1">
            <a:spLocks/>
          </p:cNvSpPr>
          <p:nvPr/>
        </p:nvSpPr>
        <p:spPr>
          <a:xfrm>
            <a:off x="528890" y="2191714"/>
            <a:ext cx="7086600" cy="427001"/>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b="1" dirty="0" smtClean="0"/>
              <a:t>[14:45] Creating hardware and simulation platforms</a:t>
            </a: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730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85800" y="1066800"/>
            <a:ext cx="5167249" cy="5023294"/>
          </a:xfrm>
          <a:prstGeom prst="rect">
            <a:avLst/>
          </a:prstGeom>
        </p:spPr>
        <p:txBody>
          <a:bodyPr lIns="0" tIns="0" rIns="0" bIns="0"/>
          <a:lstStyle>
            <a:lvl1pPr algn="l" rtl="0" eaLnBrk="1" fontAlgn="base" hangingPunct="1">
              <a:lnSpc>
                <a:spcPct val="100000"/>
              </a:lnSpc>
              <a:spcBef>
                <a:spcPct val="0"/>
              </a:spcBef>
              <a:spcAft>
                <a:spcPts val="600"/>
              </a:spcAft>
              <a:buSzPct val="70000"/>
              <a:tabLst>
                <a:tab pos="347663" algn="l"/>
              </a:tabLst>
              <a:defRPr sz="3200" b="1">
                <a:solidFill>
                  <a:schemeClr val="bg1"/>
                </a:solidFill>
                <a:latin typeface="+mn-lt"/>
                <a:ea typeface="+mn-ea"/>
                <a:cs typeface="+mn-cs"/>
              </a:defRPr>
            </a:lvl1pPr>
            <a:lvl2pPr marL="457200" indent="-228600" algn="l" rtl="0" eaLnBrk="1" fontAlgn="base" hangingPunct="1">
              <a:lnSpc>
                <a:spcPct val="100000"/>
              </a:lnSpc>
              <a:spcBef>
                <a:spcPct val="0"/>
              </a:spcBef>
              <a:spcAft>
                <a:spcPts val="600"/>
              </a:spcAft>
              <a:buSzPct val="85000"/>
              <a:buFont typeface="Times" pitchFamily="1" charset="0"/>
              <a:buChar char="•"/>
              <a:defRPr sz="2000">
                <a:solidFill>
                  <a:schemeClr val="tx1"/>
                </a:solidFill>
                <a:latin typeface="+mn-lt"/>
              </a:defRPr>
            </a:lvl2pPr>
            <a:lvl3pPr marL="800100" indent="-228600" algn="l" rtl="0" eaLnBrk="1" fontAlgn="base" hangingPunct="1">
              <a:lnSpc>
                <a:spcPct val="100000"/>
              </a:lnSpc>
              <a:spcBef>
                <a:spcPct val="0"/>
              </a:spcBef>
              <a:spcAft>
                <a:spcPts val="600"/>
              </a:spcAft>
              <a:buSzPct val="85000"/>
              <a:buFont typeface="Arial"/>
              <a:buChar char="•"/>
              <a:defRPr sz="2000">
                <a:solidFill>
                  <a:schemeClr val="tx1">
                    <a:lumMod val="65000"/>
                    <a:lumOff val="35000"/>
                  </a:schemeClr>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a:lstStyle>
          <a:p>
            <a:pPr>
              <a:lnSpc>
                <a:spcPct val="95000"/>
              </a:lnSpc>
              <a:spcAft>
                <a:spcPct val="25000"/>
              </a:spcAft>
              <a:tabLst/>
            </a:pPr>
            <a:r>
              <a:rPr lang="en-US" sz="1800" dirty="0" smtClean="0">
                <a:solidFill>
                  <a:prstClr val="white"/>
                </a:solidFill>
              </a:rPr>
              <a:t>James Edmondson</a:t>
            </a:r>
          </a:p>
          <a:p>
            <a:pPr>
              <a:lnSpc>
                <a:spcPct val="95000"/>
              </a:lnSpc>
              <a:spcAft>
                <a:spcPct val="25000"/>
              </a:spcAft>
              <a:tabLst/>
            </a:pPr>
            <a:r>
              <a:rPr lang="en-US" sz="1800" b="0" dirty="0" smtClean="0">
                <a:solidFill>
                  <a:prstClr val="white"/>
                </a:solidFill>
              </a:rPr>
              <a:t>Email: jredmondson@sei.cmu.edu</a:t>
            </a:r>
          </a:p>
          <a:p>
            <a:pPr>
              <a:lnSpc>
                <a:spcPct val="95000"/>
              </a:lnSpc>
              <a:spcAft>
                <a:spcPct val="25000"/>
              </a:spcAft>
              <a:tabLst/>
            </a:pPr>
            <a:endParaRPr lang="en-US" sz="1800" b="0" dirty="0" smtClean="0">
              <a:solidFill>
                <a:prstClr val="white"/>
              </a:solidFill>
            </a:endParaRPr>
          </a:p>
          <a:p>
            <a:pPr>
              <a:lnSpc>
                <a:spcPct val="95000"/>
              </a:lnSpc>
              <a:spcAft>
                <a:spcPct val="25000"/>
              </a:spcAft>
              <a:tabLst>
                <a:tab pos="1311275" algn="l"/>
              </a:tabLst>
            </a:pPr>
            <a:endParaRPr lang="en-US" sz="1800" dirty="0" smtClean="0">
              <a:solidFill>
                <a:prstClr val="black"/>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r>
              <a:rPr lang="en-US" sz="1800" dirty="0" smtClean="0">
                <a:solidFill>
                  <a:prstClr val="white"/>
                </a:solidFill>
              </a:rPr>
              <a:t>U.S</a:t>
            </a:r>
            <a:r>
              <a:rPr lang="en-US" sz="1800" dirty="0">
                <a:solidFill>
                  <a:prstClr val="white"/>
                </a:solidFill>
              </a:rPr>
              <a:t>. Mail</a:t>
            </a:r>
          </a:p>
          <a:p>
            <a:pPr>
              <a:lnSpc>
                <a:spcPct val="95000"/>
              </a:lnSpc>
              <a:spcAft>
                <a:spcPts val="300"/>
              </a:spcAft>
              <a:tabLst/>
            </a:pPr>
            <a:r>
              <a:rPr lang="en-US" sz="1800" b="0" dirty="0">
                <a:solidFill>
                  <a:prstClr val="white"/>
                </a:solidFill>
              </a:rPr>
              <a:t>Software Engineering Institute</a:t>
            </a:r>
          </a:p>
          <a:p>
            <a:pPr>
              <a:lnSpc>
                <a:spcPct val="95000"/>
              </a:lnSpc>
              <a:spcAft>
                <a:spcPts val="300"/>
              </a:spcAft>
              <a:tabLst/>
            </a:pPr>
            <a:r>
              <a:rPr lang="en-US" sz="1800" b="0" dirty="0" smtClean="0">
                <a:solidFill>
                  <a:prstClr val="white"/>
                </a:solidFill>
              </a:rPr>
              <a:t>4500 </a:t>
            </a:r>
            <a:r>
              <a:rPr lang="en-US" sz="1800" b="0" dirty="0">
                <a:solidFill>
                  <a:prstClr val="white"/>
                </a:solidFill>
              </a:rPr>
              <a:t>Fifth </a:t>
            </a:r>
            <a:r>
              <a:rPr lang="en-US" sz="1800" b="0" dirty="0" smtClean="0">
                <a:solidFill>
                  <a:prstClr val="white"/>
                </a:solidFill>
              </a:rPr>
              <a:t>Avenue</a:t>
            </a:r>
          </a:p>
          <a:p>
            <a:pPr>
              <a:lnSpc>
                <a:spcPct val="95000"/>
              </a:lnSpc>
              <a:spcAft>
                <a:spcPts val="300"/>
              </a:spcAft>
              <a:tabLst/>
            </a:pPr>
            <a:r>
              <a:rPr lang="en-US" sz="1800" b="0" dirty="0" smtClean="0">
                <a:solidFill>
                  <a:prstClr val="white"/>
                </a:solidFill>
              </a:rPr>
              <a:t>Pittsburgh, PA 15213-2612  USA</a:t>
            </a:r>
          </a:p>
          <a:p>
            <a:pPr>
              <a:lnSpc>
                <a:spcPct val="95000"/>
              </a:lnSpc>
              <a:spcAft>
                <a:spcPts val="300"/>
              </a:spcAft>
              <a:tabLst/>
            </a:pPr>
            <a:endParaRPr lang="en-US" sz="1800" b="0" dirty="0">
              <a:solidFill>
                <a:prstClr val="white"/>
              </a:solidFill>
            </a:endParaRPr>
          </a:p>
          <a:p>
            <a:pPr>
              <a:lnSpc>
                <a:spcPct val="95000"/>
              </a:lnSpc>
              <a:spcAft>
                <a:spcPts val="300"/>
              </a:spcAft>
              <a:tabLst/>
            </a:pPr>
            <a:r>
              <a:rPr lang="en-US" sz="1800" dirty="0" smtClean="0">
                <a:solidFill>
                  <a:prstClr val="white"/>
                </a:solidFill>
              </a:rPr>
              <a:t>Website</a:t>
            </a:r>
          </a:p>
          <a:p>
            <a:pPr>
              <a:lnSpc>
                <a:spcPct val="95000"/>
              </a:lnSpc>
              <a:spcAft>
                <a:spcPts val="300"/>
              </a:spcAft>
              <a:tabLst/>
            </a:pPr>
            <a:r>
              <a:rPr lang="en-US" sz="1800" b="0" dirty="0">
                <a:solidFill>
                  <a:prstClr val="white"/>
                </a:solidFill>
              </a:rPr>
              <a:t>www.sei.cmu.edu/contact.cfm</a:t>
            </a:r>
          </a:p>
          <a:p>
            <a:pPr>
              <a:lnSpc>
                <a:spcPct val="95000"/>
              </a:lnSpc>
              <a:spcAft>
                <a:spcPts val="300"/>
              </a:spcAft>
              <a:tabLst/>
            </a:pPr>
            <a:endParaRPr lang="en-US" sz="1800" dirty="0" smtClean="0">
              <a:solidFill>
                <a:prstClr val="white"/>
              </a:solidFill>
            </a:endParaRPr>
          </a:p>
          <a:p>
            <a:pPr>
              <a:lnSpc>
                <a:spcPct val="95000"/>
              </a:lnSpc>
              <a:spcAft>
                <a:spcPct val="25000"/>
              </a:spcAft>
              <a:tabLst>
                <a:tab pos="1311275" algn="l"/>
              </a:tabLst>
            </a:pPr>
            <a:endParaRPr lang="en-US" sz="1800" b="0" dirty="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tab pos="1311275" algn="l"/>
              </a:tabLst>
            </a:pPr>
            <a:endParaRPr lang="en-US" sz="1800" b="0" dirty="0" smtClean="0">
              <a:solidFill>
                <a:prstClr val="white"/>
              </a:solidFill>
            </a:endParaRPr>
          </a:p>
          <a:p>
            <a:pPr>
              <a:lnSpc>
                <a:spcPct val="95000"/>
              </a:lnSpc>
              <a:spcAft>
                <a:spcPct val="25000"/>
              </a:spcAft>
              <a:tabLst/>
            </a:pPr>
            <a:endParaRPr lang="en-US" sz="180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endParaRPr lang="en-US" sz="1800" b="0" kern="0" dirty="0" smtClean="0">
              <a:solidFill>
                <a:prstClr val="white"/>
              </a:solidFill>
            </a:endParaRPr>
          </a:p>
          <a:p>
            <a:r>
              <a:rPr lang="en-US" sz="1800" b="0" kern="0" dirty="0" smtClean="0">
                <a:solidFill>
                  <a:prstClr val="white"/>
                </a:solidFill>
              </a:rPr>
              <a:t>	</a:t>
            </a:r>
          </a:p>
        </p:txBody>
      </p:sp>
    </p:spTree>
    <p:extLst>
      <p:ext uri="{BB962C8B-B14F-4D97-AF65-F5344CB8AC3E}">
        <p14:creationId xmlns:p14="http://schemas.microsoft.com/office/powerpoint/2010/main" val="3453886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10"/>
          </p:nvPr>
        </p:nvSpPr>
        <p:spPr>
          <a:xfrm>
            <a:off x="420624" y="990600"/>
            <a:ext cx="8335963" cy="5111685"/>
          </a:xfrm>
        </p:spPr>
        <p:txBody>
          <a:bodyPr>
            <a:normAutofit fontScale="62500" lnSpcReduction="20000"/>
          </a:bodyPr>
          <a:lstStyle/>
          <a:p>
            <a:r>
              <a:rPr lang="en-US" dirty="0"/>
              <a:t>Copyright 2016 Carnegie Mellon University</a:t>
            </a:r>
            <a:br>
              <a:rPr lang="en-US" dirty="0"/>
            </a:br>
            <a:r>
              <a:rPr lang="en-US" dirty="0"/>
              <a:t/>
            </a:r>
            <a:br>
              <a:rPr lang="en-US" dirty="0"/>
            </a:br>
            <a:r>
              <a:rPr lang="en-US" dirty="0"/>
              <a:t>This material is based upon work funded and supported by the Department of Defense under Contract No. FA8721-05-C-0003 with Carnegie Mellon University for the operation of the Software Engineering Institute, a federally funded research and development center.</a:t>
            </a:r>
            <a:br>
              <a:rPr lang="en-US" dirty="0"/>
            </a:br>
            <a:r>
              <a:rPr lang="en-US" dirty="0"/>
              <a:t/>
            </a:r>
            <a:br>
              <a:rPr lang="en-US" dirty="0"/>
            </a:br>
            <a:r>
              <a:rPr lang="en-US" dirty="0"/>
              <a:t>Any opinions, findings and conclusions or recommendations expressed in this material are those of the author(s) and do not necessarily reflect the views of the United States Department of Defense.</a:t>
            </a:r>
            <a:br>
              <a:rPr lang="en-US" dirty="0"/>
            </a:br>
            <a:r>
              <a:rPr lang="en-US" dirty="0"/>
              <a:t/>
            </a:r>
            <a:br>
              <a:rPr lang="en-US" dirty="0"/>
            </a:br>
            <a:r>
              <a:rPr lang="en-US" dirty="0"/>
              <a:t>NO WARRANTY. THIS CARNEGIE MELLON UNIVERSITY AND SOFTWARE ENGINEERING INSTITUTE MATERIAL IS FURNISHED ON AN “AS-IS” BASIS. CARNEGIE MELLON UNIVERSITY MAKES NO WARRANTIES OF ANY KIND, EITHER EXPRESSED OR IMPLIED, AS TO ANY MATTER INCLUDING, BUT NOT LIMITED TO, WARRANTY OF FITNESS FOR PURPOSE OR MERCHANTABILITY, EXCLUSIVITY, OR RESULTS OBTAINED FROM USE OF THE MATERIAL. CARNEGIE MELLON UNIVERSITY DOES NOT MAKE ANY WARRANTY OF ANY KIND WITH RESPECT TO FREEDOM FROM PATENT, TRADEMARK, OR COPYRIGHT INFRINGEMENT.</a:t>
            </a:r>
            <a:br>
              <a:rPr lang="en-US" dirty="0"/>
            </a:br>
            <a:r>
              <a:rPr lang="en-US" dirty="0"/>
              <a:t/>
            </a:r>
            <a:br>
              <a:rPr lang="en-US" dirty="0"/>
            </a:br>
            <a:r>
              <a:rPr lang="en-US" dirty="0"/>
              <a:t>[Distribution Statement A] This material has been approved for public release and unlimited distribution. Please see Copyright notice for non-US Government use and distribution.</a:t>
            </a:r>
            <a:br>
              <a:rPr lang="en-US" dirty="0"/>
            </a:br>
            <a:r>
              <a:rPr lang="en-US" dirty="0"/>
              <a:t/>
            </a:r>
            <a:br>
              <a:rPr lang="en-US" dirty="0"/>
            </a:br>
            <a:r>
              <a:rPr lang="en-US" dirty="0"/>
              <a:t>This material may be reproduced in its entirety, without modification, and freely distributed in written or electronic form without requesting formal permission. Permission is required for any other use. Requests for permission should be directed to the Software Engineering Institute at permission@sei.cmu.edu.</a:t>
            </a:r>
            <a:br>
              <a:rPr lang="en-US" dirty="0"/>
            </a:br>
            <a:r>
              <a:rPr lang="en-US" dirty="0"/>
              <a:t/>
            </a:r>
            <a:br>
              <a:rPr lang="en-US" dirty="0"/>
            </a:br>
            <a:r>
              <a:rPr lang="en-US" dirty="0"/>
              <a:t>Carnegie Mellon</a:t>
            </a:r>
            <a:r>
              <a:rPr lang="en-US" baseline="30000" dirty="0"/>
              <a:t>®</a:t>
            </a:r>
            <a:r>
              <a:rPr lang="en-US" dirty="0"/>
              <a:t> is registered in the U.S. Patent and Trademark Office by Carnegie Mellon University.</a:t>
            </a:r>
            <a:br>
              <a:rPr lang="en-US" dirty="0"/>
            </a:br>
            <a:r>
              <a:rPr lang="en-US" dirty="0"/>
              <a:t/>
            </a:r>
            <a:br>
              <a:rPr lang="en-US" dirty="0"/>
            </a:br>
            <a:r>
              <a:rPr lang="en-US" dirty="0" smtClean="0"/>
              <a:t>DM-0003733</a:t>
            </a:r>
            <a:endParaRPr lang="en-US" dirty="0"/>
          </a:p>
        </p:txBody>
      </p:sp>
      <p:sp>
        <p:nvSpPr>
          <p:cNvPr id="7" name="Text Placeholder 6"/>
          <p:cNvSpPr>
            <a:spLocks noGrp="1"/>
          </p:cNvSpPr>
          <p:nvPr>
            <p:ph type="body" sz="quarter" idx="11"/>
          </p:nvPr>
        </p:nvSpPr>
        <p:spPr/>
        <p:txBody>
          <a:bodyPr>
            <a:normAutofit lnSpcReduction="10000"/>
          </a:bodyPr>
          <a:lstStyle/>
          <a:p>
            <a:endParaRPr lang="en-US"/>
          </a:p>
        </p:txBody>
      </p:sp>
    </p:spTree>
    <p:extLst>
      <p:ext uri="{BB962C8B-B14F-4D97-AF65-F5344CB8AC3E}">
        <p14:creationId xmlns:p14="http://schemas.microsoft.com/office/powerpoint/2010/main" val="5113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1933" y="1081757"/>
            <a:ext cx="8320035" cy="1128043"/>
          </a:xfrm>
        </p:spPr>
        <p:txBody>
          <a:bodyPr>
            <a:normAutofit/>
          </a:bodyPr>
          <a:lstStyle/>
          <a:p>
            <a:pPr marL="342900" indent="-342900">
              <a:buFont typeface="Arial" panose="020B0604020202020204" pitchFamily="34" charset="0"/>
              <a:buChar char="•"/>
            </a:pPr>
            <a:r>
              <a:rPr lang="en-US" sz="1800" dirty="0" smtClean="0"/>
              <a:t>In this talk, </a:t>
            </a:r>
            <a:r>
              <a:rPr lang="en-US" sz="1800" b="1" dirty="0" smtClean="0"/>
              <a:t>we will discuss </a:t>
            </a:r>
            <a:r>
              <a:rPr lang="en-US" sz="1800" dirty="0" smtClean="0"/>
              <a:t>the installation of the </a:t>
            </a:r>
            <a:r>
              <a:rPr lang="en-US" sz="1800" b="1" dirty="0" smtClean="0"/>
              <a:t>SEI-developed, open-sourced </a:t>
            </a:r>
            <a:r>
              <a:rPr lang="en-US" sz="1800" dirty="0" smtClean="0"/>
              <a:t>Multi-Agent Distributed Adaptive Resource Allocation (</a:t>
            </a:r>
            <a:r>
              <a:rPr lang="en-US" sz="1800" b="1" dirty="0" smtClean="0"/>
              <a:t>MADARA</a:t>
            </a:r>
            <a:r>
              <a:rPr lang="en-US" sz="1800" dirty="0" smtClean="0"/>
              <a:t>) </a:t>
            </a:r>
            <a:r>
              <a:rPr lang="en-US" sz="1800" b="1" dirty="0" smtClean="0"/>
              <a:t>and</a:t>
            </a:r>
            <a:r>
              <a:rPr lang="en-US" sz="1800" dirty="0" smtClean="0"/>
              <a:t> Group Autonomy for Mobile Systems (</a:t>
            </a:r>
            <a:r>
              <a:rPr lang="en-US" sz="1800" b="1" dirty="0" smtClean="0"/>
              <a:t>GAMS</a:t>
            </a:r>
            <a:r>
              <a:rPr lang="en-US" sz="1800" dirty="0" smtClean="0"/>
              <a:t>) open source projects</a:t>
            </a:r>
            <a:endParaRPr lang="en-US" sz="1800" b="1" dirty="0" smtClean="0"/>
          </a:p>
          <a:p>
            <a:pPr marL="342900" indent="-342900">
              <a:buFont typeface="Arial" panose="020B0604020202020204" pitchFamily="34" charset="0"/>
              <a:buChar char="•"/>
            </a:pPr>
            <a:endParaRPr lang="en-US" sz="1800" dirty="0"/>
          </a:p>
        </p:txBody>
      </p:sp>
      <p:sp>
        <p:nvSpPr>
          <p:cNvPr id="6" name="Picture Placeholder 5"/>
          <p:cNvSpPr>
            <a:spLocks noGrp="1"/>
          </p:cNvSpPr>
          <p:nvPr>
            <p:ph type="pic" sz="quarter" idx="11"/>
          </p:nvPr>
        </p:nvSpPr>
        <p:spPr/>
      </p:sp>
      <p:sp>
        <p:nvSpPr>
          <p:cNvPr id="2" name="Rectangle 1"/>
          <p:cNvSpPr/>
          <p:nvPr/>
        </p:nvSpPr>
        <p:spPr>
          <a:xfrm>
            <a:off x="304800" y="2209800"/>
            <a:ext cx="8763000" cy="369332"/>
          </a:xfrm>
          <a:prstGeom prst="rect">
            <a:avLst/>
          </a:prstGeom>
        </p:spPr>
        <p:txBody>
          <a:bodyPr wrap="square">
            <a:spAutoFit/>
          </a:bodyPr>
          <a:lstStyle/>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To install MADARA and GAMS, you will need:</a:t>
            </a:r>
            <a:endParaRPr lang="en-US" dirty="0">
              <a:latin typeface="Arial" panose="020B0604020202020204" pitchFamily="34" charset="0"/>
              <a:cs typeface="Arial" panose="020B0604020202020204" pitchFamily="34" charset="0"/>
            </a:endParaRPr>
          </a:p>
        </p:txBody>
      </p:sp>
      <p:sp>
        <p:nvSpPr>
          <p:cNvPr id="13" name="Rectangle 12"/>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7" name="TextBox 6"/>
          <p:cNvSpPr txBox="1"/>
          <p:nvPr/>
        </p:nvSpPr>
        <p:spPr>
          <a:xfrm>
            <a:off x="0" y="-3334"/>
            <a:ext cx="122822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15" name="TextBox 14"/>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16" name="TextBox 15"/>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9" name="Content Placeholder 3"/>
          <p:cNvSpPr txBox="1">
            <a:spLocks/>
          </p:cNvSpPr>
          <p:nvPr/>
        </p:nvSpPr>
        <p:spPr>
          <a:xfrm>
            <a:off x="76200" y="2743200"/>
            <a:ext cx="8320035" cy="1524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Linux users (preferred for Day 2 tutorial talks)</a:t>
            </a:r>
          </a:p>
          <a:p>
            <a:pPr marL="971550" lvl="2" indent="-342900"/>
            <a:r>
              <a:rPr lang="en-US" sz="1600" b="1" dirty="0" smtClean="0"/>
              <a:t>A Virtual Machine or Host OS with administrative privileges (</a:t>
            </a:r>
            <a:r>
              <a:rPr lang="en-US" sz="1600" b="1" dirty="0" err="1" smtClean="0"/>
              <a:t>sudo</a:t>
            </a:r>
            <a:r>
              <a:rPr lang="en-US" sz="1600" b="1" dirty="0" smtClean="0"/>
              <a:t> access)</a:t>
            </a:r>
          </a:p>
          <a:p>
            <a:pPr marL="971550" lvl="2" indent="-342900"/>
            <a:r>
              <a:rPr lang="en-US" sz="1600" b="1" dirty="0" smtClean="0"/>
              <a:t>A functioning internet connection</a:t>
            </a:r>
          </a:p>
          <a:p>
            <a:pPr marL="971550" lvl="2" indent="-342900"/>
            <a:r>
              <a:rPr lang="en-US" sz="1600" b="1" dirty="0" smtClean="0"/>
              <a:t>We will be installing </a:t>
            </a:r>
            <a:r>
              <a:rPr lang="en-US" sz="1600" b="1" dirty="0" err="1" smtClean="0"/>
              <a:t>perl</a:t>
            </a:r>
            <a:r>
              <a:rPr lang="en-US" sz="1600" b="1" dirty="0" smtClean="0"/>
              <a:t>, build-essential, and a few other prerequisites</a:t>
            </a:r>
            <a:endParaRPr lang="en-US" sz="1400" dirty="0" smtClean="0"/>
          </a:p>
        </p:txBody>
      </p:sp>
      <p:sp>
        <p:nvSpPr>
          <p:cNvPr id="30" name="Content Placeholder 3"/>
          <p:cNvSpPr txBox="1">
            <a:spLocks/>
          </p:cNvSpPr>
          <p:nvPr/>
        </p:nvSpPr>
        <p:spPr>
          <a:xfrm>
            <a:off x="93552" y="4267200"/>
            <a:ext cx="8320035" cy="1524000"/>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4213" lvl="1" indent="-342900"/>
            <a:r>
              <a:rPr lang="en-US" sz="1800" dirty="0" smtClean="0"/>
              <a:t>Windows users</a:t>
            </a:r>
          </a:p>
          <a:p>
            <a:pPr marL="971550" lvl="2" indent="-342900"/>
            <a:r>
              <a:rPr lang="en-US" sz="1600" b="1" dirty="0"/>
              <a:t>A</a:t>
            </a:r>
            <a:r>
              <a:rPr lang="en-US" sz="1600" b="1" dirty="0" smtClean="0"/>
              <a:t>dministrative privileges for installing software</a:t>
            </a:r>
          </a:p>
          <a:p>
            <a:pPr marL="971550" lvl="2" indent="-342900"/>
            <a:r>
              <a:rPr lang="en-US" sz="1600" b="1" dirty="0" smtClean="0"/>
              <a:t>A functioning internet connection</a:t>
            </a:r>
          </a:p>
          <a:p>
            <a:pPr marL="971550" lvl="2" indent="-342900"/>
            <a:r>
              <a:rPr lang="en-US" sz="1600" b="1" dirty="0" smtClean="0"/>
              <a:t>Visual Studio 2010+ (2012 or 2013, preferably)</a:t>
            </a:r>
          </a:p>
          <a:p>
            <a:pPr marL="971550" lvl="2" indent="-342900"/>
            <a:r>
              <a:rPr lang="en-US" sz="1600" b="1" dirty="0" smtClean="0"/>
              <a:t>We will be installing </a:t>
            </a:r>
            <a:r>
              <a:rPr lang="en-US" sz="1600" b="1" dirty="0" err="1" smtClean="0"/>
              <a:t>perl</a:t>
            </a:r>
            <a:r>
              <a:rPr lang="en-US" sz="1600" b="1" dirty="0" smtClean="0"/>
              <a:t> and a few other prerequisites</a:t>
            </a:r>
            <a:endParaRPr lang="en-US" sz="1400" dirty="0" smtClean="0"/>
          </a:p>
        </p:txBody>
      </p:sp>
    </p:spTree>
    <p:extLst>
      <p:ext uri="{BB962C8B-B14F-4D97-AF65-F5344CB8AC3E}">
        <p14:creationId xmlns:p14="http://schemas.microsoft.com/office/powerpoint/2010/main" val="1464212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81000" y="3352801"/>
            <a:ext cx="8122920" cy="114204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err="1" smtClean="0">
                <a:solidFill>
                  <a:schemeClr val="bg1"/>
                </a:solidFill>
                <a:latin typeface="Courier New" panose="02070309020205020404" pitchFamily="49" charset="0"/>
                <a:cs typeface="Courier New" panose="02070309020205020404" pitchFamily="49" charset="0"/>
              </a:rPr>
              <a:t>sudo</a:t>
            </a:r>
            <a:r>
              <a:rPr lang="en-US" sz="1200" dirty="0" smtClean="0">
                <a:solidFill>
                  <a:schemeClr val="bg1"/>
                </a:solidFill>
                <a:latin typeface="Courier New" panose="02070309020205020404" pitchFamily="49" charset="0"/>
                <a:cs typeface="Courier New" panose="02070309020205020404" pitchFamily="49" charset="0"/>
              </a:rPr>
              <a:t> </a:t>
            </a:r>
            <a:r>
              <a:rPr lang="en-US" sz="1200" dirty="0">
                <a:solidFill>
                  <a:schemeClr val="bg1"/>
                </a:solidFill>
                <a:latin typeface="Courier New" panose="02070309020205020404" pitchFamily="49" charset="0"/>
                <a:cs typeface="Courier New" panose="02070309020205020404" pitchFamily="49" charset="0"/>
              </a:rPr>
              <a:t>apt-get install </a:t>
            </a:r>
            <a:r>
              <a:rPr lang="en-US" sz="1200" dirty="0" err="1">
                <a:solidFill>
                  <a:schemeClr val="bg1"/>
                </a:solidFill>
                <a:latin typeface="Courier New" panose="02070309020205020404" pitchFamily="49" charset="0"/>
                <a:cs typeface="Courier New" panose="02070309020205020404" pitchFamily="49" charset="0"/>
              </a:rPr>
              <a:t>git</a:t>
            </a:r>
            <a:r>
              <a:rPr lang="en-US" sz="1200" dirty="0">
                <a:solidFill>
                  <a:schemeClr val="bg1"/>
                </a:solidFill>
                <a:latin typeface="Courier New" panose="02070309020205020404" pitchFamily="49" charset="0"/>
                <a:cs typeface="Courier New" panose="02070309020205020404" pitchFamily="49" charset="0"/>
              </a:rPr>
              <a:t>-core</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export GAMS_ROOT=&lt;directory </a:t>
            </a:r>
            <a:r>
              <a:rPr lang="en-US" sz="1200" dirty="0" smtClean="0">
                <a:solidFill>
                  <a:schemeClr val="bg1"/>
                </a:solidFill>
                <a:latin typeface="Courier New" panose="02070309020205020404" pitchFamily="49" charset="0"/>
                <a:cs typeface="Courier New" panose="02070309020205020404" pitchFamily="49" charset="0"/>
              </a:rPr>
              <a:t>to install to&gt;</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e</a:t>
            </a:r>
            <a:r>
              <a:rPr lang="en-US" sz="1200" dirty="0" smtClean="0">
                <a:solidFill>
                  <a:schemeClr val="bg1"/>
                </a:solidFill>
                <a:latin typeface="Courier New" panose="02070309020205020404" pitchFamily="49" charset="0"/>
                <a:cs typeface="Courier New" panose="02070309020205020404" pitchFamily="49" charset="0"/>
              </a:rPr>
              <a:t>xport CORES=&lt;number of CPU cores you have&gt;</a:t>
            </a:r>
            <a:endParaRPr lang="en-US" sz="1200" dirty="0">
              <a:solidFill>
                <a:schemeClr val="bg1"/>
              </a:solidFill>
              <a:latin typeface="Courier New" panose="02070309020205020404" pitchFamily="49" charset="0"/>
              <a:cs typeface="Courier New" panose="02070309020205020404" pitchFamily="49" charset="0"/>
            </a:endParaRPr>
          </a:p>
          <a:p>
            <a:pPr marL="0" lvl="1" indent="0">
              <a:spcBef>
                <a:spcPts val="0"/>
              </a:spcBef>
              <a:buNone/>
            </a:pPr>
            <a:r>
              <a:rPr lang="en-US" sz="1200" dirty="0" err="1">
                <a:solidFill>
                  <a:schemeClr val="bg1"/>
                </a:solidFill>
                <a:latin typeface="Courier New" panose="02070309020205020404" pitchFamily="49" charset="0"/>
                <a:cs typeface="Courier New" panose="02070309020205020404" pitchFamily="49" charset="0"/>
              </a:rPr>
              <a:t>git</a:t>
            </a:r>
            <a:r>
              <a:rPr lang="en-US" sz="1200" dirty="0">
                <a:solidFill>
                  <a:schemeClr val="bg1"/>
                </a:solidFill>
                <a:latin typeface="Courier New" panose="02070309020205020404" pitchFamily="49" charset="0"/>
                <a:cs typeface="Courier New" panose="02070309020205020404" pitchFamily="49" charset="0"/>
              </a:rPr>
              <a:t> clone -b master --single-branch https://github.com/jredmondson/gams $GAMS_ROOT</a:t>
            </a:r>
          </a:p>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GAMS_ROOT/scripts/linux/build_c++.sh </a:t>
            </a:r>
            <a:r>
              <a:rPr lang="en-US" sz="1200" dirty="0" err="1" smtClean="0">
                <a:solidFill>
                  <a:schemeClr val="bg1"/>
                </a:solidFill>
                <a:latin typeface="Courier New" panose="02070309020205020404" pitchFamily="49" charset="0"/>
                <a:cs typeface="Courier New" panose="02070309020205020404" pitchFamily="49" charset="0"/>
              </a:rPr>
              <a:t>prereqs</a:t>
            </a:r>
            <a:r>
              <a:rPr lang="en-US" sz="1200" dirty="0" smtClean="0">
                <a:solidFill>
                  <a:schemeClr val="bg1"/>
                </a:solidFill>
                <a:latin typeface="Courier New" panose="02070309020205020404" pitchFamily="49" charset="0"/>
                <a:cs typeface="Courier New" panose="02070309020205020404" pitchFamily="49" charset="0"/>
              </a:rPr>
              <a:t> tests</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Linux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open a terminal </a:t>
            </a:r>
            <a:r>
              <a:rPr lang="en-US" dirty="0" smtClean="0">
                <a:latin typeface="Arial" panose="020B0604020202020204" pitchFamily="34" charset="0"/>
                <a:cs typeface="Arial" panose="020B0604020202020204" pitchFamily="34" charset="0"/>
              </a:rPr>
              <a:t>and install </a:t>
            </a:r>
            <a:r>
              <a:rPr lang="en-US" dirty="0" err="1" smtClean="0">
                <a:latin typeface="Arial" panose="020B0604020202020204" pitchFamily="34" charset="0"/>
                <a:cs typeface="Arial" panose="020B0604020202020204" pitchFamily="34" charset="0"/>
              </a:rPr>
              <a:t>git</a:t>
            </a:r>
            <a:r>
              <a:rPr lang="en-US" dirty="0" smtClean="0">
                <a:latin typeface="Arial" panose="020B0604020202020204" pitchFamily="34" charset="0"/>
                <a:cs typeface="Arial" panose="020B0604020202020204" pitchFamily="34" charset="0"/>
              </a:rPr>
              <a:t> if it hasn’t been installed</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figure out </a:t>
            </a:r>
            <a:r>
              <a:rPr lang="en-US" b="1" dirty="0" smtClean="0">
                <a:latin typeface="Arial" panose="020B0604020202020204" pitchFamily="34" charset="0"/>
                <a:cs typeface="Arial" panose="020B0604020202020204" pitchFamily="34" charset="0"/>
              </a:rPr>
              <a:t>where</a:t>
            </a:r>
            <a:r>
              <a:rPr lang="en-US" dirty="0" smtClean="0">
                <a:latin typeface="Arial" panose="020B0604020202020204" pitchFamily="34" charset="0"/>
                <a:cs typeface="Arial" panose="020B0604020202020204" pitchFamily="34" charset="0"/>
              </a:rPr>
              <a:t> we want </a:t>
            </a:r>
            <a:r>
              <a:rPr lang="en-US" b="1" dirty="0" smtClean="0">
                <a:latin typeface="Arial" panose="020B0604020202020204" pitchFamily="34" charset="0"/>
                <a:cs typeface="Arial" panose="020B0604020202020204" pitchFamily="34" charset="0"/>
              </a:rPr>
              <a:t>GAMS to be installed</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download the GAMS repo </a:t>
            </a:r>
            <a:r>
              <a:rPr lang="en-US" dirty="0" smtClean="0">
                <a:latin typeface="Arial" panose="020B0604020202020204" pitchFamily="34" charset="0"/>
                <a:cs typeface="Arial" panose="020B0604020202020204" pitchFamily="34" charset="0"/>
              </a:rPr>
              <a:t>to gain access to the build scripts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a:t>
            </a:r>
            <a:endParaRPr lang="en-US" b="1" dirty="0">
              <a:latin typeface="Arial" panose="020B0604020202020204" pitchFamily="34" charset="0"/>
              <a:cs typeface="Arial" panose="020B0604020202020204" pitchFamily="34" charset="0"/>
            </a:endParaRP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304800" y="2819400"/>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Install</a:t>
            </a:r>
            <a:r>
              <a:rPr lang="en-US" dirty="0" smtClean="0">
                <a:latin typeface="Arial" panose="020B0604020202020204" pitchFamily="34" charset="0"/>
                <a:cs typeface="Arial" panose="020B0604020202020204" pitchFamily="34" charset="0"/>
              </a:rPr>
              <a:t> (should be easy, open a terminal)</a:t>
            </a:r>
            <a:endParaRPr lang="en-US" dirty="0">
              <a:latin typeface="Arial" panose="020B0604020202020204" pitchFamily="34" charset="0"/>
              <a:cs typeface="Arial" panose="020B0604020202020204" pitchFamily="34" charset="0"/>
            </a:endParaRPr>
          </a:p>
        </p:txBody>
      </p:sp>
      <p:sp>
        <p:nvSpPr>
          <p:cNvPr id="25" name="Rectangle 24"/>
          <p:cNvSpPr/>
          <p:nvPr/>
        </p:nvSpPr>
        <p:spPr>
          <a:xfrm>
            <a:off x="304800" y="5183386"/>
            <a:ext cx="8763000" cy="646331"/>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It is </a:t>
            </a:r>
            <a:r>
              <a:rPr lang="en-US" b="1" dirty="0" smtClean="0">
                <a:latin typeface="Arial" panose="020B0604020202020204" pitchFamily="34" charset="0"/>
                <a:cs typeface="Arial" panose="020B0604020202020204" pitchFamily="34" charset="0"/>
              </a:rPr>
              <a:t>highly recommended </a:t>
            </a:r>
            <a:r>
              <a:rPr lang="en-US" dirty="0" smtClean="0">
                <a:latin typeface="Arial" panose="020B0604020202020204" pitchFamily="34" charset="0"/>
                <a:cs typeface="Arial" panose="020B0604020202020204" pitchFamily="34" charset="0"/>
              </a:rPr>
              <a:t>that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you </a:t>
            </a:r>
            <a:r>
              <a:rPr lang="en-US" b="1" dirty="0" smtClean="0">
                <a:latin typeface="Arial" panose="020B0604020202020204" pitchFamily="34" charset="0"/>
                <a:cs typeface="Arial" panose="020B0604020202020204" pitchFamily="34" charset="0"/>
              </a:rPr>
              <a:t>export </a:t>
            </a:r>
            <a:r>
              <a:rPr lang="en-US" dirty="0" smtClean="0">
                <a:latin typeface="Arial" panose="020B0604020202020204" pitchFamily="34" charset="0"/>
                <a:cs typeface="Arial" panose="020B0604020202020204" pitchFamily="34" charset="0"/>
              </a:rPr>
              <a:t>the </a:t>
            </a:r>
            <a:r>
              <a:rPr lang="en-US" b="1" dirty="0" smtClean="0">
                <a:latin typeface="Arial" panose="020B0604020202020204" pitchFamily="34" charset="0"/>
                <a:cs typeface="Arial" panose="020B0604020202020204" pitchFamily="34" charset="0"/>
              </a:rPr>
              <a:t>variables</a:t>
            </a:r>
            <a:r>
              <a:rPr lang="en-US" dirty="0" smtClean="0">
                <a:latin typeface="Arial" panose="020B0604020202020204" pitchFamily="34" charset="0"/>
                <a:cs typeface="Arial" panose="020B0604020202020204" pitchFamily="34" charset="0"/>
              </a:rPr>
              <a:t> mentioned by the installer </a:t>
            </a:r>
            <a:r>
              <a:rPr lang="en-US" b="1" dirty="0" smtClean="0">
                <a:latin typeface="Arial" panose="020B0604020202020204" pitchFamily="34" charset="0"/>
                <a:cs typeface="Arial" panose="020B0604020202020204" pitchFamily="34" charset="0"/>
              </a:rPr>
              <a:t>in your .</a:t>
            </a:r>
            <a:r>
              <a:rPr lang="en-US" b="1" dirty="0" err="1" smtClean="0">
                <a:latin typeface="Arial" panose="020B0604020202020204" pitchFamily="34" charset="0"/>
                <a:cs typeface="Arial" panose="020B0604020202020204" pitchFamily="34" charset="0"/>
              </a:rPr>
              <a:t>bashrc</a:t>
            </a:r>
            <a:r>
              <a:rPr lang="en-US" b="1" dirty="0" smtClean="0">
                <a:latin typeface="Arial" panose="020B0604020202020204" pitchFamily="34" charset="0"/>
                <a:cs typeface="Arial" panose="020B0604020202020204" pitchFamily="34" charset="0"/>
              </a:rPr>
              <a:t> file </a:t>
            </a:r>
            <a:r>
              <a:rPr lang="en-US" dirty="0" smtClean="0">
                <a:latin typeface="Arial" panose="020B0604020202020204" pitchFamily="34" charset="0"/>
                <a:cs typeface="Arial" panose="020B0604020202020204" pitchFamily="34" charset="0"/>
              </a:rPr>
              <a:t>to have them loaded for each new terminal session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965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29" name="Content Placeholder 3"/>
          <p:cNvSpPr txBox="1">
            <a:spLocks/>
          </p:cNvSpPr>
          <p:nvPr/>
        </p:nvSpPr>
        <p:spPr>
          <a:xfrm>
            <a:off x="331122" y="2570176"/>
            <a:ext cx="8122920" cy="40338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a:t>
            </a:r>
            <a:r>
              <a:rPr lang="en-US" sz="1200" dirty="0">
                <a:solidFill>
                  <a:schemeClr val="bg1"/>
                </a:solidFill>
                <a:latin typeface="Courier New" panose="02070309020205020404" pitchFamily="49" charset="0"/>
                <a:cs typeface="Courier New" panose="02070309020205020404" pitchFamily="49" charset="0"/>
              </a:rPr>
              <a:t>scripts/linux/</a:t>
            </a:r>
            <a:r>
              <a:rPr lang="en-US" sz="1200" dirty="0" smtClean="0">
                <a:solidFill>
                  <a:schemeClr val="bg1"/>
                </a:solidFill>
                <a:latin typeface="Courier New" panose="02070309020205020404" pitchFamily="49" charset="0"/>
                <a:cs typeface="Courier New" panose="02070309020205020404" pitchFamily="49" charset="0"/>
              </a:rPr>
              <a:t>build_c++.sh tests</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4" name="Rectangle 13"/>
          <p:cNvSpPr/>
          <p:nvPr/>
        </p:nvSpPr>
        <p:spPr>
          <a:xfrm>
            <a:off x="254922" y="838200"/>
            <a:ext cx="8141313"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Updating the repo for Linux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open a terminal</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a:t>
            </a:r>
            <a:endParaRPr lang="en-US" b="1" dirty="0">
              <a:latin typeface="Arial" panose="020B0604020202020204" pitchFamily="34" charset="0"/>
              <a:cs typeface="Arial" panose="020B0604020202020204" pitchFamily="34" charset="0"/>
            </a:endParaRPr>
          </a:p>
        </p:txBody>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254922" y="2036775"/>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Linux update </a:t>
            </a:r>
            <a:r>
              <a:rPr lang="en-US" dirty="0" smtClean="0">
                <a:latin typeface="Arial" panose="020B0604020202020204" pitchFamily="34" charset="0"/>
                <a:cs typeface="Arial" panose="020B0604020202020204" pitchFamily="34" charset="0"/>
              </a:rPr>
              <a:t>(should be easy, open a terminal)</a:t>
            </a:r>
            <a:endParaRPr lang="en-US" dirty="0">
              <a:latin typeface="Arial" panose="020B0604020202020204" pitchFamily="34" charset="0"/>
              <a:cs typeface="Arial" panose="020B0604020202020204" pitchFamily="34" charset="0"/>
            </a:endParaRPr>
          </a:p>
        </p:txBody>
      </p:sp>
      <p:sp>
        <p:nvSpPr>
          <p:cNvPr id="12" name="Content Placeholder 3"/>
          <p:cNvSpPr txBox="1">
            <a:spLocks/>
          </p:cNvSpPr>
          <p:nvPr/>
        </p:nvSpPr>
        <p:spPr>
          <a:xfrm>
            <a:off x="331122" y="5083017"/>
            <a:ext cx="8122920" cy="403383"/>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smtClean="0">
                <a:solidFill>
                  <a:schemeClr val="bg1"/>
                </a:solidFill>
                <a:latin typeface="Courier New" panose="02070309020205020404" pitchFamily="49" charset="0"/>
                <a:cs typeface="Courier New" panose="02070309020205020404" pitchFamily="49" charset="0"/>
              </a:rPr>
              <a:t>$GAMS_ROOT/scripts/linux/base_build.sh </a:t>
            </a:r>
            <a:r>
              <a:rPr lang="en-US" sz="1200" dirty="0" err="1" smtClean="0">
                <a:solidFill>
                  <a:schemeClr val="bg1"/>
                </a:solidFill>
                <a:latin typeface="Courier New" panose="02070309020205020404" pitchFamily="49" charset="0"/>
                <a:cs typeface="Courier New" panose="02070309020205020404" pitchFamily="49" charset="0"/>
              </a:rPr>
              <a:t>madara</a:t>
            </a:r>
            <a:r>
              <a:rPr lang="en-US" sz="1200" dirty="0" smtClean="0">
                <a:solidFill>
                  <a:schemeClr val="bg1"/>
                </a:solidFill>
                <a:latin typeface="Courier New" panose="02070309020205020404" pitchFamily="49" charset="0"/>
                <a:cs typeface="Courier New" panose="02070309020205020404" pitchFamily="49" charset="0"/>
              </a:rPr>
              <a:t> gams tests java </a:t>
            </a:r>
            <a:r>
              <a:rPr lang="en-US" sz="1200" dirty="0" err="1" smtClean="0">
                <a:solidFill>
                  <a:schemeClr val="bg1"/>
                </a:solidFill>
                <a:latin typeface="Courier New" panose="02070309020205020404" pitchFamily="49" charset="0"/>
                <a:cs typeface="Courier New" panose="02070309020205020404" pitchFamily="49" charset="0"/>
              </a:rPr>
              <a:t>vrep</a:t>
            </a:r>
            <a:r>
              <a:rPr lang="en-US" sz="1200" dirty="0" smtClean="0">
                <a:solidFill>
                  <a:schemeClr val="bg1"/>
                </a:solidFill>
                <a:latin typeface="Courier New" panose="02070309020205020404" pitchFamily="49" charset="0"/>
                <a:cs typeface="Courier New" panose="02070309020205020404" pitchFamily="49" charset="0"/>
              </a:rPr>
              <a:t> </a:t>
            </a:r>
            <a:endParaRPr lang="en-US" sz="1200" dirty="0">
              <a:solidFill>
                <a:schemeClr val="bg1"/>
              </a:solidFill>
              <a:latin typeface="Courier New" panose="02070309020205020404" pitchFamily="49" charset="0"/>
              <a:cs typeface="Courier New" panose="02070309020205020404" pitchFamily="49" charset="0"/>
            </a:endParaRPr>
          </a:p>
          <a:p>
            <a:pPr lvl="1" indent="0">
              <a:buNone/>
            </a:pPr>
            <a:endParaRPr lang="en-US" sz="1200" dirty="0" smtClean="0">
              <a:solidFill>
                <a:schemeClr val="bg1"/>
              </a:solidFill>
              <a:latin typeface="Courier New" panose="02070309020205020404" pitchFamily="49" charset="0"/>
              <a:cs typeface="Courier New" panose="02070309020205020404" pitchFamily="49" charset="0"/>
            </a:endParaRPr>
          </a:p>
        </p:txBody>
      </p:sp>
      <p:sp>
        <p:nvSpPr>
          <p:cNvPr id="13" name="Rectangle 12"/>
          <p:cNvSpPr/>
          <p:nvPr/>
        </p:nvSpPr>
        <p:spPr>
          <a:xfrm>
            <a:off x="254922" y="3534526"/>
            <a:ext cx="8763000"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Configuring non-default modules</a:t>
            </a:r>
          </a:p>
          <a:p>
            <a:pPr marL="342900" indent="-342900">
              <a:buFont typeface="+mj-lt"/>
              <a:buAutoNum type="arabicPeriod"/>
            </a:pPr>
            <a:r>
              <a:rPr lang="en-US" dirty="0" err="1" smtClean="0">
                <a:latin typeface="Arial" panose="020B0604020202020204" pitchFamily="34" charset="0"/>
                <a:cs typeface="Arial" panose="020B0604020202020204" pitchFamily="34" charset="0"/>
              </a:rPr>
              <a:t>Build_c</a:t>
            </a:r>
            <a:r>
              <a:rPr lang="en-US" dirty="0" smtClean="0">
                <a:latin typeface="Arial" panose="020B0604020202020204" pitchFamily="34" charset="0"/>
                <a:cs typeface="Arial" panose="020B0604020202020204" pitchFamily="34" charset="0"/>
              </a:rPr>
              <a:t>++ is a convenience script for arguments to base_build.sh </a:t>
            </a:r>
            <a:endParaRPr lang="en-US" b="1" dirty="0">
              <a:latin typeface="Arial" panose="020B0604020202020204" pitchFamily="34" charset="0"/>
              <a:cs typeface="Arial" panose="020B0604020202020204" pitchFamily="34" charset="0"/>
            </a:endParaRPr>
          </a:p>
          <a:p>
            <a:pPr marL="342900" indent="-342900">
              <a:buFont typeface="+mj-lt"/>
              <a:buAutoNum type="arabicPeriod"/>
            </a:pPr>
            <a:r>
              <a:rPr lang="en-US" dirty="0" smtClean="0">
                <a:latin typeface="Arial" panose="020B0604020202020204" pitchFamily="34" charset="0"/>
                <a:cs typeface="Arial" panose="020B0604020202020204" pitchFamily="34" charset="0"/>
              </a:rPr>
              <a:t>We simply pass in the options that make sense for the options we want</a:t>
            </a:r>
          </a:p>
          <a:p>
            <a:pPr marL="342900" indent="-342900">
              <a:buFont typeface="+mj-lt"/>
              <a:buAutoNum type="arabicPeriod"/>
            </a:pPr>
            <a:r>
              <a:rPr lang="en-US" b="1" dirty="0" smtClean="0">
                <a:latin typeface="Arial" panose="020B0604020202020204" pitchFamily="34" charset="0"/>
                <a:cs typeface="Arial" panose="020B0604020202020204" pitchFamily="34" charset="0"/>
              </a:rPr>
              <a:t>Most options are completely optional</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483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It’s a good idea to test your installation</a:t>
            </a:r>
          </a:p>
        </p:txBody>
      </p:sp>
      <p:sp>
        <p:nvSpPr>
          <p:cNvPr id="16" name="Content Placeholder 3"/>
          <p:cNvSpPr txBox="1">
            <a:spLocks/>
          </p:cNvSpPr>
          <p:nvPr/>
        </p:nvSpPr>
        <p:spPr>
          <a:xfrm>
            <a:off x="411480" y="2209800"/>
            <a:ext cx="8122920" cy="388408"/>
          </a:xfrm>
          <a:prstGeom prst="rect">
            <a:avLst/>
          </a:prstGeom>
          <a:solidFill>
            <a:schemeClr val="tx1"/>
          </a:solidFill>
        </p:spPr>
        <p:txBody>
          <a:bodyPr vert="horz" wrap="none" lIns="91440" tIns="9144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2200" kern="1200">
                <a:solidFill>
                  <a:schemeClr val="tx1"/>
                </a:solidFill>
                <a:latin typeface="Arial" panose="020B0604020202020204" pitchFamily="34" charset="0"/>
                <a:ea typeface="+mn-ea"/>
                <a:cs typeface="Arial" panose="020B0604020202020204" pitchFamily="34" charset="0"/>
              </a:defRPr>
            </a:lvl1pPr>
            <a:lvl2pPr marL="341313" indent="-169863" algn="l"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628650" indent="-17145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914400" indent="-176213" algn="l" defTabSz="914400" rtl="0" eaLnBrk="1" latinLnBrk="0" hangingPunct="1">
              <a:lnSpc>
                <a:spcPct val="100000"/>
              </a:lnSpc>
              <a:spcBef>
                <a:spcPts val="500"/>
              </a:spcBef>
              <a:buClr>
                <a:schemeClr val="tx1">
                  <a:lumMod val="50000"/>
                  <a:lumOff val="50000"/>
                </a:schemeClr>
              </a:buClr>
              <a:buFont typeface="Arial" panose="020B0604020202020204" pitchFamily="34" charset="0"/>
              <a:buChar char="•"/>
              <a:defRPr sz="20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0"/>
              </a:spcBef>
              <a:buNone/>
            </a:pPr>
            <a:r>
              <a:rPr lang="en-US" sz="1200" dirty="0">
                <a:solidFill>
                  <a:schemeClr val="bg1"/>
                </a:solidFill>
                <a:latin typeface="Courier New" panose="02070309020205020404" pitchFamily="49" charset="0"/>
                <a:cs typeface="Courier New" panose="02070309020205020404" pitchFamily="49" charset="0"/>
              </a:rPr>
              <a:t>$</a:t>
            </a:r>
            <a:r>
              <a:rPr lang="en-US" sz="1200" dirty="0" smtClean="0">
                <a:solidFill>
                  <a:schemeClr val="bg1"/>
                </a:solidFill>
                <a:latin typeface="Courier New" panose="02070309020205020404" pitchFamily="49" charset="0"/>
                <a:cs typeface="Courier New" panose="02070309020205020404" pitchFamily="49" charset="0"/>
              </a:rPr>
              <a:t>MADARA_ROOT/bin/</a:t>
            </a:r>
            <a:r>
              <a:rPr lang="en-US" sz="1200" dirty="0" err="1" smtClean="0">
                <a:solidFill>
                  <a:schemeClr val="bg1"/>
                </a:solidFill>
                <a:latin typeface="Courier New" panose="02070309020205020404" pitchFamily="49" charset="0"/>
                <a:cs typeface="Courier New" panose="02070309020205020404" pitchFamily="49" charset="0"/>
              </a:rPr>
              <a:t>test_reasoning_throughput</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7" name="Rectangle 16"/>
          <p:cNvSpPr/>
          <p:nvPr/>
        </p:nvSpPr>
        <p:spPr>
          <a:xfrm>
            <a:off x="247548" y="1600200"/>
            <a:ext cx="8763000" cy="43275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Open terminal</a:t>
            </a:r>
            <a:endParaRPr lang="en-US" dirty="0">
              <a:latin typeface="Arial" panose="020B0604020202020204" pitchFamily="34" charset="0"/>
              <a:cs typeface="Arial" panose="020B0604020202020204" pitchFamily="34" charset="0"/>
            </a:endParaRPr>
          </a:p>
        </p:txBody>
      </p:sp>
      <p:sp>
        <p:nvSpPr>
          <p:cNvPr id="18" name="Rectangle 17"/>
          <p:cNvSpPr/>
          <p:nvPr/>
        </p:nvSpPr>
        <p:spPr>
          <a:xfrm>
            <a:off x="294968" y="3047810"/>
            <a:ext cx="8763000" cy="457390"/>
          </a:xfrm>
          <a:prstGeom prst="rect">
            <a:avLst/>
          </a:prstGeom>
        </p:spPr>
        <p:txBody>
          <a:bodyPr wrap="square">
            <a:noAutofit/>
          </a:bodyPr>
          <a:lstStyle/>
          <a:p>
            <a:r>
              <a:rPr lang="en-US" b="1" dirty="0" smtClean="0">
                <a:latin typeface="Arial" panose="020B0604020202020204" pitchFamily="34" charset="0"/>
                <a:cs typeface="Arial" panose="020B0604020202020204" pitchFamily="34" charset="0"/>
              </a:rPr>
              <a:t>You should see performance information from MADARA reasoning operations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763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install the requisite software (</a:t>
            </a:r>
            <a:r>
              <a:rPr lang="en-US" b="1" dirty="0" err="1" smtClean="0">
                <a:latin typeface="Arial" panose="020B0604020202020204" pitchFamily="34" charset="0"/>
                <a:cs typeface="Arial" panose="020B0604020202020204" pitchFamily="34" charset="0"/>
              </a:rPr>
              <a:t>perl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svn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vrep</a:t>
            </a:r>
            <a:r>
              <a:rPr lang="en-US" b="1" dirty="0" smtClean="0">
                <a:latin typeface="Arial" panose="020B0604020202020204" pitchFamily="34" charset="0"/>
                <a:cs typeface="Arial" panose="020B0604020202020204" pitchFamily="34" charset="0"/>
              </a:rPr>
              <a:t>)</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a:t>
            </a:r>
            <a:r>
              <a:rPr lang="en-US" b="1" dirty="0" smtClean="0">
                <a:latin typeface="Arial" panose="020B0604020202020204" pitchFamily="34" charset="0"/>
                <a:cs typeface="Arial" panose="020B0604020202020204" pitchFamily="34" charset="0"/>
              </a:rPr>
              <a:t> download the </a:t>
            </a:r>
            <a:r>
              <a:rPr lang="en-US" dirty="0" smtClean="0">
                <a:latin typeface="Arial" panose="020B0604020202020204" pitchFamily="34" charset="0"/>
                <a:cs typeface="Arial" panose="020B0604020202020204" pitchFamily="34" charset="0"/>
              </a:rPr>
              <a:t>ACE, MADARA and GAMS </a:t>
            </a:r>
            <a:r>
              <a:rPr lang="en-US" b="1" dirty="0" smtClean="0">
                <a:latin typeface="Arial" panose="020B0604020202020204" pitchFamily="34" charset="0"/>
                <a:cs typeface="Arial" panose="020B0604020202020204" pitchFamily="34" charset="0"/>
              </a:rPr>
              <a:t>repositories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set environment variables </a:t>
            </a:r>
            <a:r>
              <a:rPr lang="en-US" dirty="0" smtClean="0">
                <a:latin typeface="Arial" panose="020B0604020202020204" pitchFamily="34" charset="0"/>
                <a:cs typeface="Arial" panose="020B0604020202020204" pitchFamily="34" charset="0"/>
              </a:rPr>
              <a:t>for ACE, MADARA and GAMS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run the build script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896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 </a:t>
            </a:r>
            <a:r>
              <a:rPr lang="en-US" b="1" dirty="0" smtClean="0">
                <a:latin typeface="Arial" panose="020B0604020202020204" pitchFamily="34" charset="0"/>
                <a:cs typeface="Arial" panose="020B0604020202020204" pitchFamily="34" charset="0"/>
              </a:rPr>
              <a:t>install the requisite software (</a:t>
            </a:r>
            <a:r>
              <a:rPr lang="en-US" b="1" dirty="0" err="1" smtClean="0">
                <a:latin typeface="Arial" panose="020B0604020202020204" pitchFamily="34" charset="0"/>
                <a:cs typeface="Arial" panose="020B0604020202020204" pitchFamily="34" charset="0"/>
              </a:rPr>
              <a:t>perl</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svn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git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vrep</a:t>
            </a:r>
            <a:r>
              <a:rPr lang="en-US" b="1" dirty="0" smtClean="0">
                <a:latin typeface="Arial" panose="020B0604020202020204" pitchFamily="34" charset="0"/>
                <a:cs typeface="Arial" panose="020B0604020202020204" pitchFamily="34" charset="0"/>
              </a:rPr>
              <a:t>)</a:t>
            </a:r>
          </a:p>
        </p:txBody>
      </p:sp>
      <p:sp>
        <p:nvSpPr>
          <p:cNvPr id="10" name="Rectangle 9"/>
          <p:cNvSpPr/>
          <p:nvPr/>
        </p:nvSpPr>
        <p:spPr>
          <a:xfrm>
            <a:off x="254922" y="1915867"/>
            <a:ext cx="8763000" cy="147732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Download and install:</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TortoiseSVN</a:t>
            </a:r>
            <a:r>
              <a:rPr lang="en-US" dirty="0" smtClean="0">
                <a:latin typeface="Arial" panose="020B0604020202020204" pitchFamily="34" charset="0"/>
                <a:cs typeface="Arial" panose="020B0604020202020204" pitchFamily="34" charset="0"/>
              </a:rPr>
              <a:t> (</a:t>
            </a:r>
            <a:r>
              <a:rPr lang="en-US" dirty="0">
                <a:hlinkClick r:id="rId2"/>
              </a:rPr>
              <a:t>https://</a:t>
            </a:r>
            <a:r>
              <a:rPr lang="en-US" dirty="0" smtClean="0">
                <a:hlinkClick r:id="rId2"/>
              </a:rPr>
              <a:t>tortoisesvn.net/downloads.html</a:t>
            </a:r>
            <a:r>
              <a:rPr lang="en-US" dirty="0" smtClean="0"/>
              <a:t>)</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3"/>
              </a:rPr>
              <a:t>https://tortoisegit.org/download</a:t>
            </a:r>
            <a:r>
              <a:rPr lang="en-US" dirty="0" smtClean="0">
                <a:latin typeface="Arial" panose="020B0604020202020204" pitchFamily="34" charset="0"/>
                <a:cs typeface="Arial" panose="020B0604020202020204" pitchFamily="34" charset="0"/>
                <a:hlinkClick r:id="rId3"/>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err="1" smtClean="0">
                <a:latin typeface="Arial" panose="020B0604020202020204" pitchFamily="34" charset="0"/>
                <a:cs typeface="Arial" panose="020B0604020202020204" pitchFamily="34" charset="0"/>
              </a:rPr>
              <a:t>ActivePerl</a:t>
            </a:r>
            <a:r>
              <a:rPr lang="en-US" b="1"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4"/>
              </a:rPr>
              <a:t>http://</a:t>
            </a:r>
            <a:r>
              <a:rPr lang="en-US" dirty="0" smtClean="0">
                <a:latin typeface="Arial" panose="020B0604020202020204" pitchFamily="34" charset="0"/>
                <a:cs typeface="Arial" panose="020B0604020202020204" pitchFamily="34" charset="0"/>
                <a:hlinkClick r:id="rId4"/>
              </a:rPr>
              <a:t>www.activestate.com/activeperl/downloads</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smtClean="0">
                <a:latin typeface="Arial" panose="020B0604020202020204" pitchFamily="34" charset="0"/>
                <a:cs typeface="Arial" panose="020B0604020202020204" pitchFamily="34" charset="0"/>
              </a:rPr>
              <a:t>VREP </a:t>
            </a:r>
            <a:r>
              <a:rPr lang="en-US"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hlinkClick r:id="rId5"/>
              </a:rPr>
              <a:t>http://</a:t>
            </a:r>
            <a:r>
              <a:rPr lang="en-US" dirty="0" smtClean="0">
                <a:latin typeface="Arial" panose="020B0604020202020204" pitchFamily="34" charset="0"/>
                <a:cs typeface="Arial" panose="020B0604020202020204" pitchFamily="34" charset="0"/>
                <a:hlinkClick r:id="rId5"/>
              </a:rPr>
              <a:t>www.coppeliarobotics.com/downloads.html</a:t>
            </a:r>
            <a:r>
              <a:rPr lang="en-US"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55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p:sp>
      <p:sp>
        <p:nvSpPr>
          <p:cNvPr id="19" name="Rectangle 18"/>
          <p:cNvSpPr/>
          <p:nvPr/>
        </p:nvSpPr>
        <p:spPr bwMode="auto">
          <a:xfrm>
            <a:off x="0" y="1575"/>
            <a:ext cx="9144000" cy="373380"/>
          </a:xfrm>
          <a:prstGeom prst="rect">
            <a:avLst/>
          </a:prstGeom>
          <a:solidFill>
            <a:schemeClr val="tx1"/>
          </a:solidFill>
          <a:ln w="381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endParaRPr lang="en-US" sz="1400" dirty="0">
              <a:solidFill>
                <a:schemeClr val="bg1"/>
              </a:solidFill>
            </a:endParaRPr>
          </a:p>
        </p:txBody>
      </p:sp>
      <p:sp>
        <p:nvSpPr>
          <p:cNvPr id="20" name="TextBox 19"/>
          <p:cNvSpPr txBox="1"/>
          <p:nvPr/>
        </p:nvSpPr>
        <p:spPr>
          <a:xfrm>
            <a:off x="0" y="-3334"/>
            <a:ext cx="122822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Introduction</a:t>
            </a:r>
            <a:endParaRPr lang="en-US" sz="1400" b="1" dirty="0">
              <a:solidFill>
                <a:schemeClr val="bg1"/>
              </a:solidFill>
              <a:latin typeface="Arial" panose="020B0604020202020204" pitchFamily="34" charset="0"/>
              <a:cs typeface="Arial" panose="020B0604020202020204" pitchFamily="34" charset="0"/>
            </a:endParaRPr>
          </a:p>
        </p:txBody>
      </p:sp>
      <p:sp>
        <p:nvSpPr>
          <p:cNvPr id="21" name="TextBox 20"/>
          <p:cNvSpPr txBox="1"/>
          <p:nvPr/>
        </p:nvSpPr>
        <p:spPr>
          <a:xfrm>
            <a:off x="1251115" y="0"/>
            <a:ext cx="806285"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Linux</a:t>
            </a:r>
            <a:endParaRPr lang="en-US" sz="1400" b="1" dirty="0">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2078399" y="-3335"/>
            <a:ext cx="969601" cy="378289"/>
          </a:xfrm>
          <a:prstGeom prst="rect">
            <a:avLst/>
          </a:prstGeom>
          <a:solidFill>
            <a:schemeClr val="accent4">
              <a:lumMod val="75000"/>
            </a:schemeClr>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Windows</a:t>
            </a:r>
            <a:endParaRPr lang="en-US" sz="1400" b="1" dirty="0">
              <a:solidFill>
                <a:schemeClr val="bg1"/>
              </a:solidFill>
              <a:latin typeface="Arial" panose="020B0604020202020204" pitchFamily="34" charset="0"/>
              <a:cs typeface="Arial" panose="020B0604020202020204" pitchFamily="34" charset="0"/>
            </a:endParaRPr>
          </a:p>
        </p:txBody>
      </p:sp>
      <p:sp>
        <p:nvSpPr>
          <p:cNvPr id="23" name="TextBox 22"/>
          <p:cNvSpPr txBox="1"/>
          <p:nvPr/>
        </p:nvSpPr>
        <p:spPr>
          <a:xfrm>
            <a:off x="3124200" y="0"/>
            <a:ext cx="1198201" cy="378289"/>
          </a:xfrm>
          <a:prstGeom prst="rect">
            <a:avLst/>
          </a:prstGeom>
          <a:solidFill>
            <a:schemeClr val="tx1"/>
          </a:solidFill>
        </p:spPr>
        <p:txBody>
          <a:bodyPr wrap="none" rtlCol="0" anchor="ctr">
            <a:noAutofit/>
          </a:bodyPr>
          <a:lstStyle/>
          <a:p>
            <a:r>
              <a:rPr lang="en-US" sz="1400" b="1" dirty="0" smtClean="0">
                <a:solidFill>
                  <a:schemeClr val="bg1"/>
                </a:solidFill>
                <a:latin typeface="Arial" panose="020B0604020202020204" pitchFamily="34" charset="0"/>
                <a:cs typeface="Arial" panose="020B0604020202020204" pitchFamily="34" charset="0"/>
              </a:rPr>
              <a:t>Next Steps</a:t>
            </a:r>
            <a:endParaRPr lang="en-US" sz="1400" b="1"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254922" y="838200"/>
            <a:ext cx="8141313"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Installation for Windows users</a:t>
            </a:r>
          </a:p>
          <a:p>
            <a:pPr marL="342900" indent="-342900">
              <a:buFont typeface="+mj-lt"/>
              <a:buAutoNum type="arabicPeriod"/>
            </a:pPr>
            <a:r>
              <a:rPr lang="en-US" strike="sngStrike" dirty="0" smtClean="0">
                <a:latin typeface="Arial" panose="020B0604020202020204" pitchFamily="34" charset="0"/>
                <a:cs typeface="Arial" panose="020B0604020202020204" pitchFamily="34" charset="0"/>
              </a:rPr>
              <a:t>We need to </a:t>
            </a:r>
            <a:r>
              <a:rPr lang="en-US" b="1" strike="sngStrike" dirty="0" smtClean="0">
                <a:latin typeface="Arial" panose="020B0604020202020204" pitchFamily="34" charset="0"/>
                <a:cs typeface="Arial" panose="020B0604020202020204" pitchFamily="34" charset="0"/>
              </a:rPr>
              <a:t>install the requisite software (</a:t>
            </a:r>
            <a:r>
              <a:rPr lang="en-US" b="1" strike="sngStrike" dirty="0" err="1" smtClean="0">
                <a:latin typeface="Arial" panose="020B0604020202020204" pitchFamily="34" charset="0"/>
                <a:cs typeface="Arial" panose="020B0604020202020204" pitchFamily="34" charset="0"/>
              </a:rPr>
              <a:t>perl</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svn</a:t>
            </a:r>
            <a:r>
              <a:rPr lang="en-US" b="1" strike="sngStrike" dirty="0" smtClean="0">
                <a:latin typeface="Arial" panose="020B0604020202020204" pitchFamily="34" charset="0"/>
                <a:cs typeface="Arial" panose="020B0604020202020204" pitchFamily="34" charset="0"/>
              </a:rPr>
              <a:t>, </a:t>
            </a:r>
            <a:r>
              <a:rPr lang="en-US" b="1" strike="sngStrike" dirty="0" err="1" smtClean="0">
                <a:latin typeface="Arial" panose="020B0604020202020204" pitchFamily="34" charset="0"/>
                <a:cs typeface="Arial" panose="020B0604020202020204" pitchFamily="34" charset="0"/>
              </a:rPr>
              <a:t>git</a:t>
            </a:r>
            <a:r>
              <a:rPr lang="en-US" b="1" strike="sngStrike" dirty="0" smtClean="0">
                <a:latin typeface="Arial" panose="020B0604020202020204" pitchFamily="34" charset="0"/>
                <a:cs typeface="Arial" panose="020B0604020202020204" pitchFamily="34" charset="0"/>
              </a:rPr>
              <a:t>)</a:t>
            </a:r>
          </a:p>
          <a:p>
            <a:pPr marL="342900" indent="-342900">
              <a:buFont typeface="+mj-lt"/>
              <a:buAutoNum type="arabicPeriod"/>
            </a:pPr>
            <a:r>
              <a:rPr lang="en-US" dirty="0" smtClean="0">
                <a:latin typeface="Arial" panose="020B0604020202020204" pitchFamily="34" charset="0"/>
                <a:cs typeface="Arial" panose="020B0604020202020204" pitchFamily="34" charset="0"/>
              </a:rPr>
              <a:t>We need to</a:t>
            </a:r>
            <a:r>
              <a:rPr lang="en-US" b="1" dirty="0" smtClean="0">
                <a:latin typeface="Arial" panose="020B0604020202020204" pitchFamily="34" charset="0"/>
                <a:cs typeface="Arial" panose="020B0604020202020204" pitchFamily="34" charset="0"/>
              </a:rPr>
              <a:t> download the </a:t>
            </a:r>
            <a:r>
              <a:rPr lang="en-US" dirty="0" smtClean="0">
                <a:latin typeface="Arial" panose="020B0604020202020204" pitchFamily="34" charset="0"/>
                <a:cs typeface="Arial" panose="020B0604020202020204" pitchFamily="34" charset="0"/>
              </a:rPr>
              <a:t>ACE, MADARA and GAMS </a:t>
            </a:r>
            <a:r>
              <a:rPr lang="en-US" b="1" dirty="0" smtClean="0">
                <a:latin typeface="Arial" panose="020B0604020202020204" pitchFamily="34" charset="0"/>
                <a:cs typeface="Arial" panose="020B0604020202020204" pitchFamily="34" charset="0"/>
              </a:rPr>
              <a:t>repositories</a:t>
            </a:r>
          </a:p>
        </p:txBody>
      </p:sp>
      <p:sp>
        <p:nvSpPr>
          <p:cNvPr id="9" name="Rectangle 8"/>
          <p:cNvSpPr/>
          <p:nvPr/>
        </p:nvSpPr>
        <p:spPr>
          <a:xfrm>
            <a:off x="247346" y="2558060"/>
            <a:ext cx="8763000" cy="1200329"/>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Download using </a:t>
            </a:r>
            <a:r>
              <a:rPr lang="en-US" b="1" dirty="0" err="1" smtClean="0">
                <a:latin typeface="Arial" panose="020B0604020202020204" pitchFamily="34" charset="0"/>
                <a:cs typeface="Arial" panose="020B0604020202020204" pitchFamily="34" charset="0"/>
              </a:rPr>
              <a:t>TortoiseSVN</a:t>
            </a:r>
            <a:r>
              <a:rPr lang="en-US" b="1" dirty="0" smtClean="0">
                <a:latin typeface="Arial" panose="020B0604020202020204" pitchFamily="34" charset="0"/>
                <a:cs typeface="Arial" panose="020B0604020202020204" pitchFamily="34" charset="0"/>
              </a:rPr>
              <a:t> and </a:t>
            </a:r>
            <a:r>
              <a:rPr lang="en-US" b="1" dirty="0" err="1" smtClean="0">
                <a:latin typeface="Arial" panose="020B0604020202020204" pitchFamily="34" charset="0"/>
                <a:cs typeface="Arial" panose="020B0604020202020204" pitchFamily="34" charset="0"/>
              </a:rPr>
              <a:t>TortoiseGit</a:t>
            </a:r>
            <a:r>
              <a:rPr lang="en-US" b="1" dirty="0" smtClean="0">
                <a:latin typeface="Arial" panose="020B0604020202020204" pitchFamily="34" charset="0"/>
                <a:cs typeface="Arial" panose="020B0604020202020204" pitchFamily="34" charset="0"/>
              </a:rPr>
              <a:t>:</a:t>
            </a:r>
          </a:p>
          <a:p>
            <a:pPr marL="342900" indent="-342900">
              <a:buFont typeface="+mj-lt"/>
              <a:buAutoNum type="arabicPeriod"/>
            </a:pPr>
            <a:r>
              <a:rPr lang="en-US" b="1" dirty="0" smtClean="0">
                <a:latin typeface="Arial" panose="020B0604020202020204" pitchFamily="34" charset="0"/>
                <a:cs typeface="Arial" panose="020B0604020202020204" pitchFamily="34" charset="0"/>
              </a:rPr>
              <a:t>ACE </a:t>
            </a:r>
            <a:r>
              <a:rPr lang="en-US" dirty="0" smtClean="0">
                <a:latin typeface="Arial" panose="020B0604020202020204" pitchFamily="34" charset="0"/>
                <a:cs typeface="Arial" panose="020B0604020202020204" pitchFamily="34" charset="0"/>
              </a:rPr>
              <a:t>(</a:t>
            </a:r>
            <a:r>
              <a:rPr lang="en-US" dirty="0"/>
              <a:t>svn://</a:t>
            </a:r>
            <a:r>
              <a:rPr lang="en-US" dirty="0" smtClean="0"/>
              <a:t>svn.dre.vanderbilt.edu/DOC/Middleware/sets-anon/ACE)</a:t>
            </a:r>
          </a:p>
          <a:p>
            <a:pPr marL="342900" indent="-342900">
              <a:buFont typeface="+mj-lt"/>
              <a:buAutoNum type="arabicPeriod"/>
            </a:pPr>
            <a:r>
              <a:rPr lang="en-US" b="1" dirty="0" smtClean="0">
                <a:latin typeface="Arial" panose="020B0604020202020204" pitchFamily="34" charset="0"/>
                <a:cs typeface="Arial" panose="020B0604020202020204" pitchFamily="34" charset="0"/>
              </a:rPr>
              <a:t>MADARA </a:t>
            </a:r>
            <a:r>
              <a:rPr lang="en-US" dirty="0" smtClean="0">
                <a:latin typeface="Arial" panose="020B0604020202020204" pitchFamily="34" charset="0"/>
                <a:cs typeface="Arial" panose="020B0604020202020204" pitchFamily="34" charset="0"/>
              </a:rPr>
              <a:t>(</a:t>
            </a:r>
            <a:r>
              <a:rPr lang="en-US" dirty="0"/>
              <a:t>git://</a:t>
            </a:r>
            <a:r>
              <a:rPr lang="en-US" dirty="0" smtClean="0"/>
              <a:t>git.code.sf.net/p/madara/code)</a:t>
            </a:r>
          </a:p>
          <a:p>
            <a:pPr marL="342900" indent="-342900">
              <a:buFont typeface="+mj-lt"/>
              <a:buAutoNum type="arabicPeriod"/>
            </a:pPr>
            <a:r>
              <a:rPr lang="en-US" b="1" dirty="0" smtClean="0">
                <a:latin typeface="Arial" panose="020B0604020202020204" pitchFamily="34" charset="0"/>
                <a:cs typeface="Arial" panose="020B0604020202020204" pitchFamily="34" charset="0"/>
              </a:rPr>
              <a:t>GAMS </a:t>
            </a:r>
            <a:r>
              <a:rPr lang="en-US" dirty="0" smtClean="0">
                <a:latin typeface="Arial" panose="020B0604020202020204" pitchFamily="34" charset="0"/>
                <a:cs typeface="Arial" panose="020B0604020202020204" pitchFamily="34" charset="0"/>
              </a:rPr>
              <a:t>(</a:t>
            </a:r>
            <a:r>
              <a:rPr lang="en-US" dirty="0" smtClean="0"/>
              <a:t>https</a:t>
            </a:r>
            <a:r>
              <a:rPr lang="en-US" dirty="0"/>
              <a:t>://</a:t>
            </a:r>
            <a:r>
              <a:rPr lang="en-US" dirty="0" smtClean="0"/>
              <a:t>github.com/jredmondson/gams)</a:t>
            </a:r>
            <a:endParaRPr lang="en-US" b="1" dirty="0">
              <a:latin typeface="Arial" panose="020B0604020202020204" pitchFamily="34" charset="0"/>
              <a:cs typeface="Arial" panose="020B0604020202020204" pitchFamily="34" charset="0"/>
            </a:endParaRPr>
          </a:p>
        </p:txBody>
      </p:sp>
      <p:sp>
        <p:nvSpPr>
          <p:cNvPr id="10" name="Rectangle 9"/>
          <p:cNvSpPr/>
          <p:nvPr/>
        </p:nvSpPr>
        <p:spPr>
          <a:xfrm>
            <a:off x="254922" y="2036775"/>
            <a:ext cx="8763000"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Create directories where you want repositories installed</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844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I_template.potx" id="{DB3420F8-DAB5-4F69-AA60-933A688733B9}" vid="{AA0AFD5E-0CBA-4602-8A97-C0D57F6087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1B819FE418A3429E682F6A001192A1" ma:contentTypeVersion="0" ma:contentTypeDescription="Create a new document." ma:contentTypeScope="" ma:versionID="66ed5ed4e41d08621013a5e431fe305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9D97C0-BD02-4D13-9550-A09390B22012}"/>
</file>

<file path=customXml/itemProps2.xml><?xml version="1.0" encoding="utf-8"?>
<ds:datastoreItem xmlns:ds="http://schemas.openxmlformats.org/officeDocument/2006/customXml" ds:itemID="{999BDCC3-C72D-4B47-97C0-0DBE6C2419E4}"/>
</file>

<file path=customXml/itemProps3.xml><?xml version="1.0" encoding="utf-8"?>
<ds:datastoreItem xmlns:ds="http://schemas.openxmlformats.org/officeDocument/2006/customXml" ds:itemID="{D8A8D390-1EEF-460D-A4F4-2C09111EA43A}"/>
</file>

<file path=docProps/app.xml><?xml version="1.0" encoding="utf-8"?>
<Properties xmlns="http://schemas.openxmlformats.org/officeDocument/2006/extended-properties" xmlns:vt="http://schemas.openxmlformats.org/officeDocument/2006/docPropsVTypes">
  <Template/>
  <TotalTime>9422</TotalTime>
  <Words>986</Words>
  <Application>Microsoft Office PowerPoint</Application>
  <PresentationFormat>On-screen Show (4:3)</PresentationFormat>
  <Paragraphs>181</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ＭＳ Ｐゴシック</vt:lpstr>
      <vt:lpstr>Arial</vt:lpstr>
      <vt:lpstr>Calibri</vt:lpstr>
      <vt:lpstr>Courier New</vt:lpstr>
      <vt:lpstr>Lucida Grande</vt:lpstr>
      <vt:lpstr>Office Theme</vt:lpstr>
      <vt:lpstr>Installation of MADARA and GAMS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Morley</dc:creator>
  <cp:lastModifiedBy>James R. Edmondson</cp:lastModifiedBy>
  <cp:revision>750</cp:revision>
  <cp:lastPrinted>2016-05-31T17:47:37Z</cp:lastPrinted>
  <dcterms:created xsi:type="dcterms:W3CDTF">2014-06-18T17:34:14Z</dcterms:created>
  <dcterms:modified xsi:type="dcterms:W3CDTF">2016-06-15T20:51:35Z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0x010100771B819FE418A3429E682F6A001192A1</vt:lpwstr>
  </property>
</Properties>
</file>