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4"/>
  </p:sldMasterIdLst>
  <p:notesMasterIdLst>
    <p:notesMasterId r:id="rId20"/>
  </p:notesMasterIdLst>
  <p:handoutMasterIdLst>
    <p:handoutMasterId r:id="rId21"/>
  </p:handoutMasterIdLst>
  <p:sldIdLst>
    <p:sldId id="532" r:id="rId5"/>
    <p:sldId id="950" r:id="rId6"/>
    <p:sldId id="952" r:id="rId7"/>
    <p:sldId id="953" r:id="rId8"/>
    <p:sldId id="954" r:id="rId9"/>
    <p:sldId id="963" r:id="rId10"/>
    <p:sldId id="955" r:id="rId11"/>
    <p:sldId id="956" r:id="rId12"/>
    <p:sldId id="957" r:id="rId13"/>
    <p:sldId id="958" r:id="rId14"/>
    <p:sldId id="959" r:id="rId15"/>
    <p:sldId id="961" r:id="rId16"/>
    <p:sldId id="962" r:id="rId17"/>
    <p:sldId id="960" r:id="rId18"/>
    <p:sldId id="843" r:id="rId19"/>
  </p:sldIdLst>
  <p:sldSz cx="9144000" cy="6858000" type="screen4x3"/>
  <p:notesSz cx="6934200" cy="92329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12">
          <p15:clr>
            <a:srgbClr val="A4A3A4"/>
          </p15:clr>
        </p15:guide>
        <p15:guide id="2" orient="horz" pos="1152" userDrawn="1">
          <p15:clr>
            <a:srgbClr val="A4A3A4"/>
          </p15:clr>
        </p15:guide>
        <p15:guide id="3" pos="2880">
          <p15:clr>
            <a:srgbClr val="A4A3A4"/>
          </p15:clr>
        </p15:guide>
        <p15:guide id="4" pos="336">
          <p15:clr>
            <a:srgbClr val="A4A3A4"/>
          </p15:clr>
        </p15:guide>
        <p15:guide id="5" pos="144">
          <p15:clr>
            <a:srgbClr val="A4A3A4"/>
          </p15:clr>
        </p15:guide>
      </p15:sldGuideLst>
    </p:ext>
    <p:ext uri="{2D200454-40CA-4A62-9FC3-DE9A4176ACB9}">
      <p15:notesGuideLst xmlns:p15="http://schemas.microsoft.com/office/powerpoint/2012/main">
        <p15:guide id="1" orient="horz" pos="2908" userDrawn="1">
          <p15:clr>
            <a:srgbClr val="A4A3A4"/>
          </p15:clr>
        </p15:guide>
        <p15:guide id="2" pos="218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Foreman" initials="JF" lastIdx="38"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DE59E"/>
    <a:srgbClr val="00CC00"/>
    <a:srgbClr val="66FF33"/>
    <a:srgbClr val="000080"/>
    <a:srgbClr val="B62031"/>
    <a:srgbClr val="4C216D"/>
    <a:srgbClr val="1A4680"/>
    <a:srgbClr val="3C4F82"/>
    <a:srgbClr val="003366"/>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70" autoAdjust="0"/>
    <p:restoredTop sz="96055" autoAdjust="0"/>
  </p:normalViewPr>
  <p:slideViewPr>
    <p:cSldViewPr showGuides="1">
      <p:cViewPr varScale="1">
        <p:scale>
          <a:sx n="85" d="100"/>
          <a:sy n="85" d="100"/>
        </p:scale>
        <p:origin x="1296" y="62"/>
      </p:cViewPr>
      <p:guideLst>
        <p:guide orient="horz" pos="912"/>
        <p:guide orient="horz" pos="1152"/>
        <p:guide pos="2880"/>
        <p:guide pos="336"/>
        <p:guide pos="144"/>
      </p:guideLst>
    </p:cSldViewPr>
  </p:slideViewPr>
  <p:notesTextViewPr>
    <p:cViewPr>
      <p:scale>
        <a:sx n="3" d="2"/>
        <a:sy n="3" d="2"/>
      </p:scale>
      <p:origin x="0" y="0"/>
    </p:cViewPr>
  </p:notesTextViewPr>
  <p:sorterViewPr>
    <p:cViewPr>
      <p:scale>
        <a:sx n="100" d="100"/>
        <a:sy n="100" d="100"/>
      </p:scale>
      <p:origin x="0" y="0"/>
    </p:cViewPr>
  </p:sorterViewPr>
  <p:notesViewPr>
    <p:cSldViewPr showGuides="1">
      <p:cViewPr varScale="1">
        <p:scale>
          <a:sx n="77" d="100"/>
          <a:sy n="77" d="100"/>
        </p:scale>
        <p:origin x="3400" y="76"/>
      </p:cViewPr>
      <p:guideLst>
        <p:guide orient="horz" pos="2908"/>
        <p:guide pos="21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05138" cy="46355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27475" y="1"/>
            <a:ext cx="3005138" cy="463550"/>
          </a:xfrm>
          <a:prstGeom prst="rect">
            <a:avLst/>
          </a:prstGeom>
        </p:spPr>
        <p:txBody>
          <a:bodyPr vert="horz" lIns="91440" tIns="45720" rIns="91440" bIns="45720" rtlCol="0"/>
          <a:lstStyle>
            <a:lvl1pPr algn="r">
              <a:defRPr sz="1200"/>
            </a:lvl1pPr>
          </a:lstStyle>
          <a:p>
            <a:fld id="{192A4CF0-EB39-4D3B-8F54-E92E79ECA321}" type="datetimeFigureOut">
              <a:rPr lang="en-US" smtClean="0"/>
              <a:t>6/17/2016</a:t>
            </a:fld>
            <a:endParaRPr lang="en-US" dirty="0"/>
          </a:p>
        </p:txBody>
      </p:sp>
      <p:sp>
        <p:nvSpPr>
          <p:cNvPr id="4" name="Footer Placeholder 3"/>
          <p:cNvSpPr>
            <a:spLocks noGrp="1"/>
          </p:cNvSpPr>
          <p:nvPr>
            <p:ph type="ftr" sz="quarter" idx="2"/>
          </p:nvPr>
        </p:nvSpPr>
        <p:spPr>
          <a:xfrm>
            <a:off x="0" y="8769350"/>
            <a:ext cx="3005138" cy="46355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27475" y="8769350"/>
            <a:ext cx="3005138" cy="463550"/>
          </a:xfrm>
          <a:prstGeom prst="rect">
            <a:avLst/>
          </a:prstGeom>
        </p:spPr>
        <p:txBody>
          <a:bodyPr vert="horz" lIns="91440" tIns="45720" rIns="91440" bIns="45720" rtlCol="0" anchor="b"/>
          <a:lstStyle>
            <a:lvl1pPr algn="r">
              <a:defRPr sz="1200"/>
            </a:lvl1pPr>
          </a:lstStyle>
          <a:p>
            <a:fld id="{65629CF6-B939-499A-A9F5-E1352AE1DF2C}" type="slidenum">
              <a:rPr lang="en-US" smtClean="0"/>
              <a:t>‹#›</a:t>
            </a:fld>
            <a:endParaRPr lang="en-US" dirty="0"/>
          </a:p>
        </p:txBody>
      </p:sp>
    </p:spTree>
    <p:extLst>
      <p:ext uri="{BB962C8B-B14F-4D97-AF65-F5344CB8AC3E}">
        <p14:creationId xmlns:p14="http://schemas.microsoft.com/office/powerpoint/2010/main" val="33600031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645"/>
          </a:xfrm>
          <a:prstGeom prst="rect">
            <a:avLst/>
          </a:prstGeom>
        </p:spPr>
        <p:txBody>
          <a:bodyPr vert="horz" lIns="92382" tIns="46191" rIns="92382" bIns="46191" rtlCol="0"/>
          <a:lstStyle>
            <a:lvl1pPr algn="l">
              <a:defRPr sz="1200"/>
            </a:lvl1pPr>
          </a:lstStyle>
          <a:p>
            <a:endParaRPr lang="en-US" dirty="0"/>
          </a:p>
        </p:txBody>
      </p:sp>
      <p:sp>
        <p:nvSpPr>
          <p:cNvPr id="3" name="Date Placeholder 2"/>
          <p:cNvSpPr>
            <a:spLocks noGrp="1"/>
          </p:cNvSpPr>
          <p:nvPr>
            <p:ph type="dt" idx="1"/>
          </p:nvPr>
        </p:nvSpPr>
        <p:spPr>
          <a:xfrm>
            <a:off x="3927776" y="0"/>
            <a:ext cx="3004820" cy="461645"/>
          </a:xfrm>
          <a:prstGeom prst="rect">
            <a:avLst/>
          </a:prstGeom>
        </p:spPr>
        <p:txBody>
          <a:bodyPr vert="horz" lIns="92382" tIns="46191" rIns="92382" bIns="46191" rtlCol="0"/>
          <a:lstStyle>
            <a:lvl1pPr algn="r">
              <a:defRPr sz="1200"/>
            </a:lvl1pPr>
          </a:lstStyle>
          <a:p>
            <a:fld id="{62D4CF21-FB6F-4043-9EDD-05397CACE2E7}" type="datetimeFigureOut">
              <a:rPr lang="en-US" smtClean="0"/>
              <a:t>6/17/2016</a:t>
            </a:fld>
            <a:endParaRPr lang="en-US" dirty="0"/>
          </a:p>
        </p:txBody>
      </p:sp>
      <p:sp>
        <p:nvSpPr>
          <p:cNvPr id="4" name="Slide Image Placeholder 3"/>
          <p:cNvSpPr>
            <a:spLocks noGrp="1" noRot="1" noChangeAspect="1"/>
          </p:cNvSpPr>
          <p:nvPr>
            <p:ph type="sldImg" idx="2"/>
          </p:nvPr>
        </p:nvSpPr>
        <p:spPr>
          <a:xfrm>
            <a:off x="1158875" y="690563"/>
            <a:ext cx="4616450" cy="3462337"/>
          </a:xfrm>
          <a:prstGeom prst="rect">
            <a:avLst/>
          </a:prstGeom>
          <a:noFill/>
          <a:ln w="12700">
            <a:solidFill>
              <a:prstClr val="black"/>
            </a:solidFill>
          </a:ln>
        </p:spPr>
        <p:txBody>
          <a:bodyPr vert="horz" lIns="92382" tIns="46191" rIns="92382" bIns="46191" rtlCol="0" anchor="ctr"/>
          <a:lstStyle/>
          <a:p>
            <a:endParaRPr lang="en-US" dirty="0"/>
          </a:p>
        </p:txBody>
      </p:sp>
      <p:sp>
        <p:nvSpPr>
          <p:cNvPr id="5" name="Notes Placeholder 4"/>
          <p:cNvSpPr>
            <a:spLocks noGrp="1"/>
          </p:cNvSpPr>
          <p:nvPr>
            <p:ph type="body" sz="quarter" idx="3"/>
          </p:nvPr>
        </p:nvSpPr>
        <p:spPr>
          <a:xfrm>
            <a:off x="693420" y="4385629"/>
            <a:ext cx="5547360" cy="4154805"/>
          </a:xfrm>
          <a:prstGeom prst="rect">
            <a:avLst/>
          </a:prstGeom>
        </p:spPr>
        <p:txBody>
          <a:bodyPr vert="horz" lIns="92382" tIns="46191" rIns="92382" bIns="4619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69653"/>
            <a:ext cx="3004820" cy="461645"/>
          </a:xfrm>
          <a:prstGeom prst="rect">
            <a:avLst/>
          </a:prstGeom>
        </p:spPr>
        <p:txBody>
          <a:bodyPr vert="horz" lIns="92382" tIns="46191" rIns="92382" bIns="46191"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27776" y="8769653"/>
            <a:ext cx="3004820" cy="461645"/>
          </a:xfrm>
          <a:prstGeom prst="rect">
            <a:avLst/>
          </a:prstGeom>
        </p:spPr>
        <p:txBody>
          <a:bodyPr vert="horz" lIns="92382" tIns="46191" rIns="92382" bIns="46191" rtlCol="0" anchor="b"/>
          <a:lstStyle>
            <a:lvl1pPr algn="r">
              <a:defRPr sz="1200"/>
            </a:lvl1pPr>
          </a:lstStyle>
          <a:p>
            <a:fld id="{1FD38001-20E0-4D27-9A63-CDFA4980CA58}" type="slidenum">
              <a:rPr lang="en-US" smtClean="0"/>
              <a:t>‹#›</a:t>
            </a:fld>
            <a:endParaRPr lang="en-US" dirty="0"/>
          </a:p>
        </p:txBody>
      </p:sp>
    </p:spTree>
    <p:extLst>
      <p:ext uri="{BB962C8B-B14F-4D97-AF65-F5344CB8AC3E}">
        <p14:creationId xmlns:p14="http://schemas.microsoft.com/office/powerpoint/2010/main" val="812286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4"/>
          <p:cNvSpPr>
            <a:spLocks noGrp="1" noChangeArrowheads="1"/>
          </p:cNvSpPr>
          <p:nvPr>
            <p:ph type="hdr" sz="quarter"/>
          </p:nvPr>
        </p:nvSpPr>
        <p:spPr>
          <a:ln/>
        </p:spPr>
        <p:txBody>
          <a:bodyPr/>
          <a:lstStyle/>
          <a:p>
            <a:r>
              <a:rPr lang="en-US" dirty="0" smtClean="0">
                <a:solidFill>
                  <a:srgbClr val="000000"/>
                </a:solidFill>
              </a:rPr>
              <a:t>Author</a:t>
            </a:r>
            <a:endParaRPr lang="en-US" dirty="0">
              <a:solidFill>
                <a:srgbClr val="000000"/>
              </a:solidFill>
            </a:endParaRPr>
          </a:p>
          <a:p>
            <a:r>
              <a:rPr lang="en-US" dirty="0" smtClean="0">
                <a:solidFill>
                  <a:srgbClr val="000000"/>
                </a:solidFill>
              </a:rPr>
              <a:t>Software Engineering Institute</a:t>
            </a:r>
            <a:endParaRPr lang="en-US" dirty="0">
              <a:solidFill>
                <a:srgbClr val="000000"/>
              </a:solidFill>
            </a:endParaRPr>
          </a:p>
        </p:txBody>
      </p:sp>
      <p:sp>
        <p:nvSpPr>
          <p:cNvPr id="5" name="Rectangle 25"/>
          <p:cNvSpPr>
            <a:spLocks noGrp="1" noChangeArrowheads="1"/>
          </p:cNvSpPr>
          <p:nvPr>
            <p:ph type="dt" idx="1"/>
          </p:nvPr>
        </p:nvSpPr>
        <p:spPr>
          <a:ln/>
        </p:spPr>
        <p:txBody>
          <a:bodyPr/>
          <a:lstStyle/>
          <a:p>
            <a:fld id="{D8F348F5-97A1-4309-ADC6-A00DD72A5AB8}" type="datetime1">
              <a:rPr lang="en-US">
                <a:solidFill>
                  <a:srgbClr val="000000"/>
                </a:solidFill>
              </a:rPr>
              <a:pPr/>
              <a:t>6/17/2016</a:t>
            </a:fld>
            <a:endParaRPr lang="en-US" dirty="0">
              <a:solidFill>
                <a:srgbClr val="000000"/>
              </a:solidFill>
            </a:endParaRPr>
          </a:p>
        </p:txBody>
      </p:sp>
      <p:sp>
        <p:nvSpPr>
          <p:cNvPr id="876546" name="Rectangle 2"/>
          <p:cNvSpPr>
            <a:spLocks noGrp="1" noRot="1" noChangeAspect="1" noChangeArrowheads="1" noTextEdit="1"/>
          </p:cNvSpPr>
          <p:nvPr>
            <p:ph type="sldImg"/>
          </p:nvPr>
        </p:nvSpPr>
        <p:spPr>
          <a:ln/>
        </p:spPr>
      </p:sp>
      <p:sp>
        <p:nvSpPr>
          <p:cNvPr id="876547" name="Rectangle 3"/>
          <p:cNvSpPr>
            <a:spLocks noGrp="1" noChangeArrowheads="1"/>
          </p:cNvSpPr>
          <p:nvPr>
            <p:ph type="body" idx="1"/>
          </p:nvPr>
        </p:nvSpPr>
        <p:spPr/>
        <p:txBody>
          <a:bodyPr/>
          <a:lstStyle/>
          <a:p>
            <a:pPr marL="233376" indent="-233376"/>
            <a:r>
              <a:rPr lang="en-US" b="1" dirty="0"/>
              <a:t>Title Slide</a:t>
            </a:r>
          </a:p>
          <a:p>
            <a:pPr marL="700128" lvl="1" indent="-350065"/>
            <a:r>
              <a:rPr lang="en-US" dirty="0"/>
              <a:t>Title and Subtitle text blocks should not be moved from their position if at all possible.</a:t>
            </a:r>
          </a:p>
          <a:p>
            <a:pPr marL="233376" indent="-233376"/>
            <a:endParaRPr lang="en-US" dirty="0"/>
          </a:p>
          <a:p>
            <a:pPr marL="233376" indent="-233376"/>
            <a:endParaRPr lang="en-US" dirty="0"/>
          </a:p>
          <a:p>
            <a:pPr marL="233376" indent="-233376"/>
            <a:endParaRPr lang="en-US" dirty="0"/>
          </a:p>
        </p:txBody>
      </p:sp>
    </p:spTree>
    <p:extLst>
      <p:ext uri="{BB962C8B-B14F-4D97-AF65-F5344CB8AC3E}">
        <p14:creationId xmlns:p14="http://schemas.microsoft.com/office/powerpoint/2010/main" val="3132407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D38001-20E0-4D27-9A63-CDFA4980CA58}" type="slidenum">
              <a:rPr lang="en-US" smtClean="0"/>
              <a:t>2</a:t>
            </a:fld>
            <a:endParaRPr lang="en-US" dirty="0"/>
          </a:p>
        </p:txBody>
      </p:sp>
    </p:spTree>
    <p:extLst>
      <p:ext uri="{BB962C8B-B14F-4D97-AF65-F5344CB8AC3E}">
        <p14:creationId xmlns:p14="http://schemas.microsoft.com/office/powerpoint/2010/main" val="3544129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D38001-20E0-4D27-9A63-CDFA4980CA58}" type="slidenum">
              <a:rPr lang="en-US" smtClean="0"/>
              <a:t>14</a:t>
            </a:fld>
            <a:endParaRPr lang="en-US" dirty="0"/>
          </a:p>
        </p:txBody>
      </p:sp>
    </p:spTree>
    <p:extLst>
      <p:ext uri="{BB962C8B-B14F-4D97-AF65-F5344CB8AC3E}">
        <p14:creationId xmlns:p14="http://schemas.microsoft.com/office/powerpoint/2010/main" val="1093443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D38001-20E0-4D27-9A63-CDFA4980CA58}" type="slidenum">
              <a:rPr lang="en-US" smtClean="0"/>
              <a:t>15</a:t>
            </a:fld>
            <a:endParaRPr lang="en-US" dirty="0"/>
          </a:p>
        </p:txBody>
      </p:sp>
    </p:spTree>
    <p:extLst>
      <p:ext uri="{BB962C8B-B14F-4D97-AF65-F5344CB8AC3E}">
        <p14:creationId xmlns:p14="http://schemas.microsoft.com/office/powerpoint/2010/main" val="34765379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Placeholder 5"/>
          <p:cNvPicPr>
            <a:picLocks noChangeAspect="1"/>
          </p:cNvPicPr>
          <p:nvPr userDrawn="1"/>
        </p:nvPicPr>
        <p:blipFill rotWithShape="1">
          <a:blip r:embed="rId2" cstate="screen">
            <a:extLst>
              <a:ext uri="{28A0092B-C50C-407E-A947-70E740481C1C}">
                <a14:useLocalDpi xmlns:a14="http://schemas.microsoft.com/office/drawing/2010/main"/>
              </a:ext>
            </a:extLst>
          </a:blip>
          <a:srcRect l="9026"/>
          <a:stretch/>
        </p:blipFill>
        <p:spPr>
          <a:xfrm>
            <a:off x="6059156" y="0"/>
            <a:ext cx="3084843" cy="6375400"/>
          </a:xfrm>
          <a:prstGeom prst="rect">
            <a:avLst/>
          </a:prstGeom>
        </p:spPr>
      </p:pic>
      <p:sp>
        <p:nvSpPr>
          <p:cNvPr id="7" name="Rectangle 6"/>
          <p:cNvSpPr/>
          <p:nvPr userDrawn="1"/>
        </p:nvSpPr>
        <p:spPr bwMode="auto">
          <a:xfrm>
            <a:off x="2" y="-17418"/>
            <a:ext cx="6059154"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2" name="Title 1"/>
          <p:cNvSpPr>
            <a:spLocks noGrp="1"/>
          </p:cNvSpPr>
          <p:nvPr>
            <p:ph type="ctrTitle" hasCustomPrompt="1"/>
          </p:nvPr>
        </p:nvSpPr>
        <p:spPr>
          <a:xfrm>
            <a:off x="392113" y="266700"/>
            <a:ext cx="4789487" cy="3657600"/>
          </a:xfrm>
        </p:spPr>
        <p:txBody>
          <a:bodyPr anchor="b">
            <a:normAutofit/>
          </a:bodyPr>
          <a:lstStyle>
            <a:lvl1pPr algn="l">
              <a:defRPr sz="32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3" name="Subtitle 2"/>
          <p:cNvSpPr>
            <a:spLocks noGrp="1"/>
          </p:cNvSpPr>
          <p:nvPr>
            <p:ph type="subTitle" idx="1"/>
          </p:nvPr>
        </p:nvSpPr>
        <p:spPr>
          <a:xfrm>
            <a:off x="392113" y="4076700"/>
            <a:ext cx="4789487" cy="1295400"/>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1" name="TextBox 10"/>
          <p:cNvSpPr txBox="1"/>
          <p:nvPr userDrawn="1"/>
        </p:nvSpPr>
        <p:spPr>
          <a:xfrm>
            <a:off x="381000" y="5493287"/>
            <a:ext cx="4789487" cy="646331"/>
          </a:xfrm>
          <a:prstGeom prst="rect">
            <a:avLst/>
          </a:prstGeom>
          <a:noFill/>
        </p:spPr>
        <p:txBody>
          <a:bodyPr wrap="square" lIns="0" tIns="0" rIns="0" bIns="0" rtlCol="0">
            <a:spAutoFit/>
          </a:bodyPr>
          <a:lstStyle/>
          <a:p>
            <a:r>
              <a:rPr lang="en-US" sz="1400" dirty="0" smtClean="0">
                <a:solidFill>
                  <a:prstClr val="white"/>
                </a:solidFill>
                <a:latin typeface="Arial" panose="020B0604020202020204" pitchFamily="34" charset="0"/>
                <a:cs typeface="Arial" panose="020B0604020202020204" pitchFamily="34" charset="0"/>
              </a:rPr>
              <a:t>Software Engineering Institute</a:t>
            </a:r>
          </a:p>
          <a:p>
            <a:r>
              <a:rPr lang="en-US" sz="1400" dirty="0" smtClean="0">
                <a:solidFill>
                  <a:prstClr val="white"/>
                </a:solidFill>
                <a:latin typeface="Arial" panose="020B0604020202020204" pitchFamily="34" charset="0"/>
                <a:cs typeface="Arial" panose="020B0604020202020204" pitchFamily="34" charset="0"/>
              </a:rPr>
              <a:t>Carnegie Mellon University</a:t>
            </a:r>
          </a:p>
          <a:p>
            <a:r>
              <a:rPr lang="en-US" sz="1400" dirty="0" smtClean="0">
                <a:solidFill>
                  <a:prstClr val="white"/>
                </a:solidFill>
                <a:latin typeface="Arial" panose="020B0604020202020204" pitchFamily="34" charset="0"/>
                <a:cs typeface="Arial" panose="020B0604020202020204" pitchFamily="34" charset="0"/>
              </a:rPr>
              <a:t>Pittsburgh, PA  15213</a:t>
            </a:r>
          </a:p>
        </p:txBody>
      </p:sp>
      <p:sp>
        <p:nvSpPr>
          <p:cNvPr id="15" name="Rectangle 1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18" name="Rectangle 25"/>
          <p:cNvSpPr>
            <a:spLocks noChangeArrowheads="1"/>
          </p:cNvSpPr>
          <p:nvPr userDrawn="1"/>
        </p:nvSpPr>
        <p:spPr bwMode="white">
          <a:xfrm>
            <a:off x="6788759" y="6410978"/>
            <a:ext cx="1936141" cy="194534"/>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19" name="TextBox 18"/>
          <p:cNvSpPr txBox="1"/>
          <p:nvPr userDrawn="1"/>
        </p:nvSpPr>
        <p:spPr>
          <a:xfrm>
            <a:off x="6788760" y="6591448"/>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
        <p:nvSpPr>
          <p:cNvPr id="12" name="TextBox 11"/>
          <p:cNvSpPr txBox="1"/>
          <p:nvPr userDrawn="1"/>
        </p:nvSpPr>
        <p:spPr>
          <a:xfrm>
            <a:off x="6788760" y="670784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REV-03.18.2016.0</a:t>
            </a:r>
          </a:p>
        </p:txBody>
      </p:sp>
    </p:spTree>
    <p:extLst>
      <p:ext uri="{BB962C8B-B14F-4D97-AF65-F5344CB8AC3E}">
        <p14:creationId xmlns:p14="http://schemas.microsoft.com/office/powerpoint/2010/main" val="34751985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ection Header plain">
    <p:bg>
      <p:bgPr>
        <a:solidFill>
          <a:schemeClr val="bg1"/>
        </a:solidFill>
        <a:effectLst/>
      </p:bgPr>
    </p:bg>
    <p:spTree>
      <p:nvGrpSpPr>
        <p:cNvPr id="1" name=""/>
        <p:cNvGrpSpPr/>
        <p:nvPr/>
      </p:nvGrpSpPr>
      <p:grpSpPr>
        <a:xfrm>
          <a:off x="0" y="0"/>
          <a:ext cx="0" cy="0"/>
          <a:chOff x="0" y="0"/>
          <a:chExt cx="0" cy="0"/>
        </a:xfrm>
      </p:grpSpPr>
      <p:pic>
        <p:nvPicPr>
          <p:cNvPr id="10" name="Picture 9" descr="section.jpg"/>
          <p:cNvPicPr>
            <a:picLocks noChangeAspect="1"/>
          </p:cNvPicPr>
          <p:nvPr userDrawn="1"/>
        </p:nvPicPr>
        <p:blipFill rotWithShape="1">
          <a:blip r:embed="rId2" cstate="screen">
            <a:extLst>
              <a:ext uri="{28A0092B-C50C-407E-A947-70E740481C1C}">
                <a14:useLocalDpi xmlns:a14="http://schemas.microsoft.com/office/drawing/2010/main"/>
              </a:ext>
            </a:extLst>
          </a:blip>
          <a:srcRect t="5153" r="5153"/>
          <a:stretch/>
        </p:blipFill>
        <p:spPr>
          <a:xfrm>
            <a:off x="-2" y="0"/>
            <a:ext cx="9180062" cy="6336792"/>
          </a:xfrm>
          <a:prstGeom prst="rect">
            <a:avLst/>
          </a:prstGeom>
        </p:spPr>
      </p:pic>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tx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tx1"/>
                </a:solidFill>
              </a:defRPr>
            </a:lvl1pPr>
          </a:lstStyle>
          <a:p>
            <a:pPr lvl="0"/>
            <a:r>
              <a:rPr lang="en-US" dirty="0" smtClean="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7" name="Rectangle 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25"/>
          <p:cNvSpPr>
            <a:spLocks noChangeArrowheads="1"/>
          </p:cNvSpPr>
          <p:nvPr userDrawn="1"/>
        </p:nvSpPr>
        <p:spPr bwMode="white">
          <a:xfrm>
            <a:off x="6788759" y="6473124"/>
            <a:ext cx="1936141" cy="212873"/>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9" name="TextBox 8"/>
          <p:cNvSpPr txBox="1"/>
          <p:nvPr userDrawn="1"/>
        </p:nvSpPr>
        <p:spPr>
          <a:xfrm>
            <a:off x="6788760" y="665359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Tree>
    <p:extLst>
      <p:ext uri="{BB962C8B-B14F-4D97-AF65-F5344CB8AC3E}">
        <p14:creationId xmlns:p14="http://schemas.microsoft.com/office/powerpoint/2010/main" val="1780626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9"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376182780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8"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57319704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4" name="Picture 3" descr="cover.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562600" y="0"/>
            <a:ext cx="3581400" cy="6330950"/>
          </a:xfrm>
          <a:prstGeom prst="rect">
            <a:avLst/>
          </a:prstGeom>
        </p:spPr>
      </p:pic>
      <p:sp>
        <p:nvSpPr>
          <p:cNvPr id="15" name="Rectangle 14"/>
          <p:cNvSpPr/>
          <p:nvPr userDrawn="1"/>
        </p:nvSpPr>
        <p:spPr bwMode="auto">
          <a:xfrm>
            <a:off x="2" y="-17418"/>
            <a:ext cx="5753097" cy="6400800"/>
          </a:xfrm>
          <a:prstGeom prst="rect">
            <a:avLst/>
          </a:prstGeom>
          <a:solidFill>
            <a:schemeClr val="tx1"/>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2016 </a:t>
            </a:r>
            <a:r>
              <a:rPr lang="en-US" sz="900" dirty="0">
                <a:solidFill>
                  <a:prstClr val="white"/>
                </a:solidFill>
                <a:ea typeface="ＭＳ Ｐゴシック" pitchFamily="1" charset="-128"/>
              </a:rPr>
              <a:t>Carnegie Mellon University</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FFFFFF"/>
                </a:solidFill>
              </a:defRPr>
            </a:lvl1pPr>
          </a:lstStyle>
          <a:p>
            <a:r>
              <a:rPr lang="en-US" dirty="0" smtClean="0"/>
              <a:t>Name</a:t>
            </a:r>
          </a:p>
          <a:p>
            <a:r>
              <a:rPr lang="en-US" dirty="0" smtClean="0"/>
              <a:t>00/00/0000</a:t>
            </a:r>
            <a:endParaRPr lang="en-US" dirty="0"/>
          </a:p>
        </p:txBody>
      </p:sp>
      <p:pic>
        <p:nvPicPr>
          <p:cNvPr id="12" name="Picture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3" name="TextBox 12"/>
          <p:cNvSpPr txBox="1"/>
          <p:nvPr userDrawn="1"/>
        </p:nvSpPr>
        <p:spPr>
          <a:xfrm>
            <a:off x="6819899" y="6568898"/>
            <a:ext cx="1880099" cy="169277"/>
          </a:xfrm>
          <a:prstGeom prst="rect">
            <a:avLst/>
          </a:prstGeom>
          <a:noFill/>
        </p:spPr>
        <p:txBody>
          <a:bodyPr wrap="square" lIns="0" tIns="0" rIns="0" bIns="0" rtlCol="0">
            <a:spAutoFit/>
          </a:bodyPr>
          <a:lstStyle/>
          <a:p>
            <a:pPr algn="l"/>
            <a:r>
              <a:rPr lang="en-US" sz="550" dirty="0" smtClean="0">
                <a:solidFill>
                  <a:schemeClr val="bg1"/>
                </a:solidFill>
              </a:rPr>
              <a:t>[DISTRIBUTION STATEMENT A] Approved</a:t>
            </a:r>
            <a:r>
              <a:rPr lang="en-US" sz="550" baseline="0" dirty="0" smtClean="0">
                <a:solidFill>
                  <a:schemeClr val="bg1"/>
                </a:solidFill>
              </a:rPr>
              <a:t> for public release; distribution is unlimited</a:t>
            </a:r>
            <a:endParaRPr lang="en-US" sz="550" dirty="0" smtClean="0">
              <a:solidFill>
                <a:schemeClr val="bg1"/>
              </a:solidFill>
            </a:endParaRPr>
          </a:p>
        </p:txBody>
      </p:sp>
    </p:spTree>
    <p:extLst>
      <p:ext uri="{BB962C8B-B14F-4D97-AF65-F5344CB8AC3E}">
        <p14:creationId xmlns:p14="http://schemas.microsoft.com/office/powerpoint/2010/main" val="960310342"/>
      </p:ext>
    </p:extLst>
  </p:cSld>
  <p:clrMapOvr>
    <a:masterClrMapping/>
  </p:clrMapOvr>
  <p:transition/>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153400" cy="3841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70390269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19" name="Picture Placeholder 3"/>
          <p:cNvSpPr>
            <a:spLocks noGrp="1"/>
          </p:cNvSpPr>
          <p:nvPr>
            <p:ph type="pic" sz="quarter" idx="10"/>
          </p:nvPr>
        </p:nvSpPr>
        <p:spPr>
          <a:xfrm>
            <a:off x="0" y="0"/>
            <a:ext cx="9144000" cy="6323013"/>
          </a:xfrm>
          <a:prstGeom prst="rect">
            <a:avLst/>
          </a:prstGeom>
        </p:spPr>
        <p:txBody>
          <a:bodyPr/>
          <a:lstStyle/>
          <a:p>
            <a:r>
              <a:rPr lang="en-US" dirty="0" smtClean="0"/>
              <a:t>Click icon to add picture</a:t>
            </a:r>
            <a:endParaRPr lang="en-US" dirty="0"/>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3" name="Tit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tx1"/>
                </a:solidFill>
              </a:defRPr>
            </a:lvl1pPr>
          </a:lstStyle>
          <a:p>
            <a:r>
              <a:rPr lang="en-US" dirty="0" smtClean="0"/>
              <a:t>Click to edit Master </a:t>
            </a:r>
            <a:br>
              <a:rPr lang="en-US" dirty="0" smtClean="0"/>
            </a:br>
            <a:r>
              <a:rPr lang="en-US" dirty="0" smtClean="0"/>
              <a:t>title style</a:t>
            </a:r>
            <a:endParaRPr lang="en-US" dirty="0"/>
          </a:p>
        </p:txBody>
      </p:sp>
      <p:sp>
        <p:nvSpPr>
          <p:cNvPr id="15"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chemeClr val="tx1"/>
                </a:solidFill>
              </a:defRPr>
            </a:lvl1pPr>
          </a:lstStyle>
          <a:p>
            <a:r>
              <a:rPr lang="en-US" dirty="0" smtClean="0"/>
              <a:t>Name optional</a:t>
            </a:r>
          </a:p>
        </p:txBody>
      </p:sp>
      <p:sp>
        <p:nvSpPr>
          <p:cNvPr id="18" name="TextBox 17"/>
          <p:cNvSpPr txBox="1"/>
          <p:nvPr userDrawn="1"/>
        </p:nvSpPr>
        <p:spPr>
          <a:xfrm>
            <a:off x="428625" y="6211687"/>
            <a:ext cx="4366633" cy="92333"/>
          </a:xfrm>
          <a:prstGeom prst="rect">
            <a:avLst/>
          </a:prstGeom>
          <a:noFill/>
        </p:spPr>
        <p:txBody>
          <a:bodyPr wrap="square" lIns="0" tIns="0" rIns="0" bIns="0" rtlCol="0">
            <a:spAutoFit/>
          </a:bodyPr>
          <a:lstStyle/>
          <a:p>
            <a:pPr fontAlgn="base">
              <a:spcBef>
                <a:spcPct val="50000"/>
              </a:spcBef>
              <a:spcAft>
                <a:spcPct val="0"/>
              </a:spcAft>
              <a:defRPr/>
            </a:pPr>
            <a:r>
              <a:rPr lang="pt-BR" sz="600" dirty="0" smtClean="0">
                <a:solidFill>
                  <a:srgbClr val="8D9BA9">
                    <a:lumMod val="75000"/>
                  </a:srgbClr>
                </a:solidFill>
                <a:ea typeface="ＭＳ Ｐゴシック" pitchFamily="1" charset="-128"/>
              </a:rPr>
              <a:t>Distribution Statement A: Approved for Public Release; Distribution is Unlimited</a:t>
            </a:r>
            <a:endParaRPr lang="en-US" sz="600" b="1" dirty="0" smtClean="0">
              <a:solidFill>
                <a:srgbClr val="8D9BA9">
                  <a:lumMod val="75000"/>
                </a:srgbClr>
              </a:solidFill>
              <a:ea typeface="ＭＳ Ｐゴシック" pitchFamily="1" charset="-128"/>
            </a:endParaRPr>
          </a:p>
        </p:txBody>
      </p:sp>
      <p:sp>
        <p:nvSpPr>
          <p:cNvPr id="10"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4" name="TextBox 13"/>
          <p:cNvSpPr txBox="1"/>
          <p:nvPr userDrawn="1"/>
        </p:nvSpPr>
        <p:spPr>
          <a:xfrm>
            <a:off x="6819900" y="6611493"/>
            <a:ext cx="1905000" cy="184666"/>
          </a:xfrm>
          <a:prstGeom prst="rect">
            <a:avLst/>
          </a:prstGeom>
          <a:noFill/>
        </p:spPr>
        <p:txBody>
          <a:bodyPr wrap="square" lIns="0" tIns="0" rIns="0" bIns="0" rtlCol="0">
            <a:spAutoFit/>
          </a:bodyPr>
          <a:lstStyle/>
          <a:p>
            <a:pPr fontAlgn="base">
              <a:spcBef>
                <a:spcPct val="50000"/>
              </a:spcBef>
              <a:spcAft>
                <a:spcPct val="0"/>
              </a:spcAft>
            </a:pPr>
            <a:r>
              <a:rPr lang="en-US" sz="600" dirty="0" smtClean="0">
                <a:solidFill>
                  <a:prstClr val="white"/>
                </a:solidFill>
                <a:ea typeface="ＭＳ Ｐゴシック" pitchFamily="1" charset="-128"/>
              </a:rPr>
              <a:t>Distribution Statement A: Approved for Public Release; Distribution is Unlimited</a:t>
            </a:r>
          </a:p>
        </p:txBody>
      </p:sp>
      <p:sp>
        <p:nvSpPr>
          <p:cNvPr id="11" name="TextBox 10"/>
          <p:cNvSpPr txBox="1"/>
          <p:nvPr userDrawn="1"/>
        </p:nvSpPr>
        <p:spPr>
          <a:xfrm>
            <a:off x="5685248" y="6474023"/>
            <a:ext cx="1056454" cy="307777"/>
          </a:xfrm>
          <a:prstGeom prst="rect">
            <a:avLst/>
          </a:prstGeom>
          <a:noFill/>
        </p:spPr>
        <p:txBody>
          <a:bodyPr wrap="square" rtlCol="0">
            <a:spAutoFit/>
          </a:bodyPr>
          <a:lstStyle/>
          <a:p>
            <a:pPr algn="l"/>
            <a:r>
              <a:rPr lang="en-US" sz="1400" dirty="0" smtClean="0">
                <a:solidFill>
                  <a:schemeClr val="bg1"/>
                </a:solidFill>
              </a:rPr>
              <a:t>SSC15</a:t>
            </a:r>
          </a:p>
        </p:txBody>
      </p:sp>
    </p:spTree>
    <p:extLst>
      <p:ext uri="{BB962C8B-B14F-4D97-AF65-F5344CB8AC3E}">
        <p14:creationId xmlns:p14="http://schemas.microsoft.com/office/powerpoint/2010/main" val="896335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Full">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101" y="1074737"/>
            <a:ext cx="8305800"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Rectangle 10"/>
          <p:cNvSpPr>
            <a:spLocks noGrp="1" noChangeArrowheads="1"/>
          </p:cNvSpPr>
          <p:nvPr>
            <p:ph type="title"/>
          </p:nvPr>
        </p:nvSpPr>
        <p:spPr bwMode="auto">
          <a:xfrm>
            <a:off x="422275" y="241520"/>
            <a:ext cx="7816378"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Tree>
    <p:extLst>
      <p:ext uri="{BB962C8B-B14F-4D97-AF65-F5344CB8AC3E}">
        <p14:creationId xmlns:p14="http://schemas.microsoft.com/office/powerpoint/2010/main" val="39540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Minor Column">
    <p:spTree>
      <p:nvGrpSpPr>
        <p:cNvPr id="1" name=""/>
        <p:cNvGrpSpPr/>
        <p:nvPr/>
      </p:nvGrpSpPr>
      <p:grpSpPr>
        <a:xfrm>
          <a:off x="0" y="0"/>
          <a:ext cx="0" cy="0"/>
          <a:chOff x="0" y="0"/>
          <a:chExt cx="0" cy="0"/>
        </a:xfrm>
      </p:grpSpPr>
      <p:sp>
        <p:nvSpPr>
          <p:cNvPr id="4" name="Content Placeholder 3"/>
          <p:cNvSpPr>
            <a:spLocks noGrp="1"/>
          </p:cNvSpPr>
          <p:nvPr>
            <p:ph sz="quarter" idx="11" hasCustomPrompt="1"/>
          </p:nvPr>
        </p:nvSpPr>
        <p:spPr>
          <a:xfrm>
            <a:off x="419099" y="1143000"/>
            <a:ext cx="3000375" cy="4956175"/>
          </a:xfrm>
          <a:prstGeom prst="rect">
            <a:avLst/>
          </a:prstGeom>
          <a:noFill/>
        </p:spPr>
        <p:txBody>
          <a:bodyPr vert="horz" lIns="0" tIns="0" rIns="0" bIns="0"/>
          <a:lstStyle/>
          <a:p>
            <a:pPr lvl="0"/>
            <a:r>
              <a:rPr lang="en-US" dirty="0" smtClean="0"/>
              <a:t>Place an image chart or table here</a:t>
            </a:r>
          </a:p>
        </p:txBody>
      </p:sp>
      <p:sp>
        <p:nvSpPr>
          <p:cNvPr id="6" name="Rectangle 10"/>
          <p:cNvSpPr>
            <a:spLocks noGrp="1" noChangeArrowheads="1"/>
          </p:cNvSpPr>
          <p:nvPr>
            <p:ph type="title"/>
          </p:nvPr>
        </p:nvSpPr>
        <p:spPr bwMode="auto">
          <a:xfrm>
            <a:off x="422276" y="241300"/>
            <a:ext cx="78073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marL="0" marR="0" indent="0" algn="l" defTabSz="914400" rtl="0" eaLnBrk="1" fontAlgn="base" latinLnBrk="0" hangingPunct="1">
              <a:lnSpc>
                <a:spcPct val="100000"/>
              </a:lnSpc>
              <a:spcBef>
                <a:spcPct val="0"/>
              </a:spcBef>
              <a:spcAft>
                <a:spcPts val="600"/>
              </a:spcAft>
              <a:buClrTx/>
              <a:buSzPct val="70000"/>
              <a:buFontTx/>
              <a:buNone/>
              <a:tabLst>
                <a:tab pos="347663" algn="l"/>
              </a:tabLst>
              <a:defRPr sz="1000"/>
            </a:lvl1pPr>
            <a:lvl2pPr>
              <a:defRPr sz="1000"/>
            </a:lvl2pPr>
            <a:lvl3pPr>
              <a:defRPr sz="1000"/>
            </a:lvl3pPr>
            <a:lvl4pPr>
              <a:defRPr sz="1000"/>
            </a:lvl4pPr>
            <a:lvl5pPr>
              <a:defRPr sz="1000"/>
            </a:lvl5pPr>
          </a:lstStyle>
          <a:p>
            <a:pPr marL="0" marR="0" lvl="0" indent="0" algn="l" defTabSz="914400" rtl="0" eaLnBrk="1" fontAlgn="base" latinLnBrk="0" hangingPunct="1">
              <a:lnSpc>
                <a:spcPct val="100000"/>
              </a:lnSpc>
              <a:spcBef>
                <a:spcPct val="0"/>
              </a:spcBef>
              <a:spcAft>
                <a:spcPts val="600"/>
              </a:spcAft>
              <a:buClrTx/>
              <a:buSzPct val="70000"/>
              <a:buFontTx/>
              <a:buNone/>
              <a:tabLst>
                <a:tab pos="347663" algn="l"/>
              </a:tabLst>
              <a:defRPr/>
            </a:pPr>
            <a:r>
              <a:rPr lang="en-US" dirty="0" smtClean="0"/>
              <a:t>Section (optional)</a:t>
            </a:r>
          </a:p>
          <a:p>
            <a:pPr lvl="0"/>
            <a:endParaRPr lang="en-US" dirty="0"/>
          </a:p>
        </p:txBody>
      </p:sp>
      <p:sp>
        <p:nvSpPr>
          <p:cNvPr id="9" name="Content Placeholder 10"/>
          <p:cNvSpPr>
            <a:spLocks noGrp="1"/>
          </p:cNvSpPr>
          <p:nvPr>
            <p:ph sz="quarter" idx="14"/>
          </p:nvPr>
        </p:nvSpPr>
        <p:spPr>
          <a:xfrm>
            <a:off x="3613151" y="1074737"/>
            <a:ext cx="5111750"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547298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wo column">
    <p:spTree>
      <p:nvGrpSpPr>
        <p:cNvPr id="1" name=""/>
        <p:cNvGrpSpPr/>
        <p:nvPr/>
      </p:nvGrpSpPr>
      <p:grpSpPr>
        <a:xfrm>
          <a:off x="0" y="0"/>
          <a:ext cx="0" cy="0"/>
          <a:chOff x="0" y="0"/>
          <a:chExt cx="0" cy="0"/>
        </a:xfrm>
      </p:grpSpPr>
      <p:sp>
        <p:nvSpPr>
          <p:cNvPr id="5" name="Rectangle 10"/>
          <p:cNvSpPr>
            <a:spLocks noGrp="1" noChangeArrowheads="1"/>
          </p:cNvSpPr>
          <p:nvPr>
            <p:ph type="title"/>
          </p:nvPr>
        </p:nvSpPr>
        <p:spPr bwMode="auto">
          <a:xfrm>
            <a:off x="422275" y="241300"/>
            <a:ext cx="7816377"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3"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0" name="Content Placeholder 10"/>
          <p:cNvSpPr>
            <a:spLocks noGrp="1"/>
          </p:cNvSpPr>
          <p:nvPr>
            <p:ph sz="quarter" idx="10"/>
          </p:nvPr>
        </p:nvSpPr>
        <p:spPr>
          <a:xfrm>
            <a:off x="428625" y="1074737"/>
            <a:ext cx="4067175"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1" name="Content Placeholder 10"/>
          <p:cNvSpPr>
            <a:spLocks noGrp="1"/>
          </p:cNvSpPr>
          <p:nvPr>
            <p:ph sz="quarter" idx="15"/>
          </p:nvPr>
        </p:nvSpPr>
        <p:spPr>
          <a:xfrm>
            <a:off x="4679950" y="1074737"/>
            <a:ext cx="4067175"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82881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Major Column">
    <p:spTree>
      <p:nvGrpSpPr>
        <p:cNvPr id="1" name=""/>
        <p:cNvGrpSpPr/>
        <p:nvPr/>
      </p:nvGrpSpPr>
      <p:grpSpPr>
        <a:xfrm>
          <a:off x="0" y="0"/>
          <a:ext cx="0" cy="0"/>
          <a:chOff x="0" y="0"/>
          <a:chExt cx="0" cy="0"/>
        </a:xfrm>
      </p:grpSpPr>
      <p:sp>
        <p:nvSpPr>
          <p:cNvPr id="6" name="Content Placeholder 3"/>
          <p:cNvSpPr>
            <a:spLocks noGrp="1"/>
          </p:cNvSpPr>
          <p:nvPr>
            <p:ph sz="quarter" idx="11" hasCustomPrompt="1"/>
          </p:nvPr>
        </p:nvSpPr>
        <p:spPr>
          <a:xfrm>
            <a:off x="428624" y="1143000"/>
            <a:ext cx="5133975" cy="4953000"/>
          </a:xfrm>
          <a:prstGeom prst="rect">
            <a:avLst/>
          </a:prstGeom>
          <a:noFill/>
        </p:spPr>
        <p:txBody>
          <a:bodyPr vert="horz" lIns="0" tIns="0" rIns="0" bIns="0"/>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stStyle>
          <a:p>
            <a:pPr lvl="0"/>
            <a:r>
              <a:rPr lang="en-US" dirty="0" smtClean="0"/>
              <a:t>Place an image, chart or table here</a:t>
            </a:r>
          </a:p>
        </p:txBody>
      </p:sp>
      <p:sp>
        <p:nvSpPr>
          <p:cNvPr id="7" name="Rectangle 10"/>
          <p:cNvSpPr>
            <a:spLocks noGrp="1" noChangeArrowheads="1"/>
          </p:cNvSpPr>
          <p:nvPr>
            <p:ph type="title"/>
          </p:nvPr>
        </p:nvSpPr>
        <p:spPr bwMode="auto">
          <a:xfrm>
            <a:off x="422275" y="241300"/>
            <a:ext cx="7825431"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8"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0" name="Content Placeholder 10"/>
          <p:cNvSpPr>
            <a:spLocks noGrp="1"/>
          </p:cNvSpPr>
          <p:nvPr>
            <p:ph sz="quarter" idx="10"/>
          </p:nvPr>
        </p:nvSpPr>
        <p:spPr>
          <a:xfrm>
            <a:off x="5746749" y="1074737"/>
            <a:ext cx="2978151"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38019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9144000" cy="6336792"/>
          </a:xfrm>
        </p:spPr>
        <p:txBody>
          <a:bodyPr/>
          <a:lstStyle/>
          <a:p>
            <a:r>
              <a:rPr lang="en-US" dirty="0" smtClean="0"/>
              <a:t>Click icon to add picture</a:t>
            </a:r>
            <a:endParaRPr lang="en-US" dirty="0"/>
          </a:p>
        </p:txBody>
      </p:sp>
      <p:sp>
        <p:nvSpPr>
          <p:cNvPr id="2" name="Title 1"/>
          <p:cNvSpPr>
            <a:spLocks noGrp="1"/>
          </p:cNvSpPr>
          <p:nvPr>
            <p:ph type="ctrTitle" hasCustomPrompt="1"/>
          </p:nvPr>
        </p:nvSpPr>
        <p:spPr>
          <a:xfrm>
            <a:off x="392113" y="266700"/>
            <a:ext cx="4789487" cy="3657600"/>
          </a:xfrm>
        </p:spPr>
        <p:txBody>
          <a:bodyPr anchor="b">
            <a:normAutofit/>
          </a:bodyPr>
          <a:lstStyle>
            <a:lvl1pPr algn="l">
              <a:defRPr sz="3200">
                <a:solidFill>
                  <a:sysClr val="windowText" lastClr="000000"/>
                </a:solidFill>
              </a:defRPr>
            </a:lvl1pPr>
          </a:lstStyle>
          <a:p>
            <a:r>
              <a:rPr lang="en-US" dirty="0" smtClean="0"/>
              <a:t>Click to edit Master </a:t>
            </a:r>
            <a:br>
              <a:rPr lang="en-US" dirty="0" smtClean="0"/>
            </a:br>
            <a:r>
              <a:rPr lang="en-US" dirty="0" smtClean="0"/>
              <a:t>title style</a:t>
            </a:r>
            <a:endParaRPr lang="en-US" dirty="0"/>
          </a:p>
        </p:txBody>
      </p:sp>
      <p:sp>
        <p:nvSpPr>
          <p:cNvPr id="3" name="Subtitle 2"/>
          <p:cNvSpPr>
            <a:spLocks noGrp="1"/>
          </p:cNvSpPr>
          <p:nvPr>
            <p:ph type="subTitle" idx="1"/>
          </p:nvPr>
        </p:nvSpPr>
        <p:spPr>
          <a:xfrm>
            <a:off x="392113" y="4076700"/>
            <a:ext cx="4789487" cy="2019300"/>
          </a:xfrm>
        </p:spPr>
        <p:txBody>
          <a:bodyPr>
            <a:norm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0" name="Rectangle 9"/>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13" name="Rectangle 12"/>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4" name="Rectangle 25"/>
          <p:cNvSpPr>
            <a:spLocks noChangeArrowheads="1"/>
          </p:cNvSpPr>
          <p:nvPr userDrawn="1"/>
        </p:nvSpPr>
        <p:spPr bwMode="white">
          <a:xfrm>
            <a:off x="6788759" y="6473124"/>
            <a:ext cx="1936141" cy="212873"/>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15" name="TextBox 14"/>
          <p:cNvSpPr txBox="1"/>
          <p:nvPr userDrawn="1"/>
        </p:nvSpPr>
        <p:spPr>
          <a:xfrm>
            <a:off x="6788760" y="665359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Tree>
    <p:extLst>
      <p:ext uri="{BB962C8B-B14F-4D97-AF65-F5344CB8AC3E}">
        <p14:creationId xmlns:p14="http://schemas.microsoft.com/office/powerpoint/2010/main" val="249962882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3619501" y="1074737"/>
            <a:ext cx="5105400" cy="5023294"/>
          </a:xfrm>
          <a:prstGeom prst="rect">
            <a:avLst/>
          </a:prstGeom>
        </p:spPr>
        <p:txBody>
          <a:bodyPr vert="horz" lIns="0" tIns="0" rIns="0" bIns="0"/>
          <a:lstStyle>
            <a:lvl1pPr marL="0" indent="0">
              <a:spcBef>
                <a:spcPts val="600"/>
              </a:spcBef>
              <a:spcAft>
                <a:spcPts val="600"/>
              </a:spcAft>
              <a:defRPr b="1"/>
            </a:lvl1pPr>
            <a:lvl2pPr marL="225425" indent="-225425">
              <a:spcBef>
                <a:spcPts val="0"/>
              </a:spcBef>
              <a:spcAft>
                <a:spcPts val="600"/>
              </a:spcAft>
              <a:buSzPct val="80000"/>
              <a:defRPr sz="2200"/>
            </a:lvl2pPr>
            <a:lvl3pPr marL="517525" indent="-230188">
              <a:spcBef>
                <a:spcPts val="0"/>
              </a:spcBef>
              <a:spcAft>
                <a:spcPts val="600"/>
              </a:spcAft>
              <a:buSzPct val="80000"/>
              <a:defRPr sz="2200">
                <a:solidFill>
                  <a:schemeClr val="tx1"/>
                </a:solidFill>
              </a:defRPr>
            </a:lvl3pPr>
            <a:lvl4pPr marL="685800" indent="-169863">
              <a:spcBef>
                <a:spcPts val="0"/>
              </a:spcBef>
              <a:spcAft>
                <a:spcPts val="600"/>
              </a:spcAft>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10"/>
          <p:cNvSpPr>
            <a:spLocks noGrp="1" noChangeArrowheads="1"/>
          </p:cNvSpPr>
          <p:nvPr>
            <p:ph type="title"/>
          </p:nvPr>
        </p:nvSpPr>
        <p:spPr bwMode="auto">
          <a:xfrm>
            <a:off x="422275" y="241300"/>
            <a:ext cx="7816377"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27000" y="1090256"/>
            <a:ext cx="3393765" cy="5234344"/>
          </a:xfrm>
          <a:prstGeom prst="rect">
            <a:avLst/>
          </a:prstGeom>
        </p:spPr>
      </p:pic>
    </p:spTree>
    <p:extLst>
      <p:ext uri="{BB962C8B-B14F-4D97-AF65-F5344CB8AC3E}">
        <p14:creationId xmlns:p14="http://schemas.microsoft.com/office/powerpoint/2010/main" val="410502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23769"/>
            <a:ext cx="9143997" cy="6345935"/>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14" name="Rectangle 10"/>
          <p:cNvSpPr>
            <a:spLocks noGrp="1" noChangeArrowheads="1"/>
          </p:cNvSpPr>
          <p:nvPr>
            <p:ph type="title"/>
          </p:nvPr>
        </p:nvSpPr>
        <p:spPr bwMode="white">
          <a:xfrm>
            <a:off x="422275" y="241520"/>
            <a:ext cx="7816378"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a:solidFill>
                  <a:schemeClr val="bg1"/>
                </a:solidFill>
              </a:defRPr>
            </a:lvl1pPr>
          </a:lstStyle>
          <a:p>
            <a:pPr lvl="0"/>
            <a:r>
              <a:rPr lang="en-US" smtClean="0"/>
              <a:t>Click to edit Master title style</a:t>
            </a:r>
            <a:endParaRPr lang="en-US" dirty="0" smtClean="0"/>
          </a:p>
        </p:txBody>
      </p:sp>
      <p:sp>
        <p:nvSpPr>
          <p:cNvPr id="15" name="Text Placeholder 2"/>
          <p:cNvSpPr>
            <a:spLocks noGrp="1"/>
          </p:cNvSpPr>
          <p:nvPr>
            <p:ph type="body" sz="quarter" idx="11" hasCustomPrompt="1"/>
          </p:nvPr>
        </p:nvSpPr>
        <p:spPr bwMode="white">
          <a:xfrm>
            <a:off x="419100" y="52000"/>
            <a:ext cx="2971800" cy="146261"/>
          </a:xfrm>
          <a:prstGeom prst="rect">
            <a:avLst/>
          </a:prstGeom>
        </p:spPr>
        <p:txBody>
          <a:bodyPr lIns="0" tIns="0" rIns="0" bIns="0"/>
          <a:lstStyle>
            <a:lvl1pPr>
              <a:defRPr sz="1000">
                <a:solidFill>
                  <a:schemeClr val="bg1"/>
                </a:solidFill>
              </a:defRPr>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8" name="Content Placeholder 10"/>
          <p:cNvSpPr>
            <a:spLocks noGrp="1"/>
          </p:cNvSpPr>
          <p:nvPr>
            <p:ph sz="quarter" idx="10"/>
          </p:nvPr>
        </p:nvSpPr>
        <p:spPr>
          <a:xfrm>
            <a:off x="419101" y="1074737"/>
            <a:ext cx="8305800" cy="5023294"/>
          </a:xfrm>
          <a:prstGeom prst="rect">
            <a:avLst/>
          </a:prstGeom>
        </p:spPr>
        <p:txBody>
          <a:bodyPr vert="horz" lIns="0" tIns="0" rIns="0" bIns="0"/>
          <a:lstStyle>
            <a:lvl1pPr marL="0" indent="0">
              <a:defRPr>
                <a:solidFill>
                  <a:schemeClr val="bg1"/>
                </a:solidFill>
              </a:defRPr>
            </a:lvl1pPr>
            <a:lvl2pPr marL="285750" indent="-171450">
              <a:buSzPct val="80000"/>
              <a:defRPr sz="2200">
                <a:solidFill>
                  <a:schemeClr val="bg1"/>
                </a:solidFill>
              </a:defRPr>
            </a:lvl2pPr>
            <a:lvl3pPr marL="514350" indent="-171450">
              <a:defRPr sz="2000">
                <a:solidFill>
                  <a:schemeClr val="bg1"/>
                </a:solidFill>
              </a:defRPr>
            </a:lvl3pPr>
            <a:lvl4pPr marL="742950" indent="-171450">
              <a:buFont typeface="Lucida Grande"/>
              <a:buChar char="-"/>
              <a:defRPr sz="2000">
                <a:solidFill>
                  <a:schemeClr val="tx2">
                    <a:lumMod val="40000"/>
                    <a:lumOff val="60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831043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1"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4" name="TextBox 13"/>
          <p:cNvSpPr txBox="1"/>
          <p:nvPr userDrawn="1"/>
        </p:nvSpPr>
        <p:spPr>
          <a:xfrm>
            <a:off x="6819900" y="6611493"/>
            <a:ext cx="1905000" cy="184666"/>
          </a:xfrm>
          <a:prstGeom prst="rect">
            <a:avLst/>
          </a:prstGeom>
          <a:noFill/>
        </p:spPr>
        <p:txBody>
          <a:bodyPr wrap="square" lIns="0" tIns="0" rIns="0" bIns="0" rtlCol="0">
            <a:spAutoFit/>
          </a:bodyPr>
          <a:lstStyle/>
          <a:p>
            <a:pPr fontAlgn="base">
              <a:spcBef>
                <a:spcPct val="50000"/>
              </a:spcBef>
              <a:spcAft>
                <a:spcPct val="0"/>
              </a:spcAft>
            </a:pPr>
            <a:r>
              <a:rPr lang="en-US" sz="600" dirty="0" smtClean="0">
                <a:solidFill>
                  <a:prstClr val="white"/>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2704562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Section Header photo">
    <p:bg>
      <p:bgPr>
        <a:solidFill>
          <a:schemeClr val="bg1"/>
        </a:solidFill>
        <a:effectLst/>
      </p:bgPr>
    </p:bg>
    <p:spTree>
      <p:nvGrpSpPr>
        <p:cNvPr id="1" name=""/>
        <p:cNvGrpSpPr/>
        <p:nvPr/>
      </p:nvGrpSpPr>
      <p:grpSpPr>
        <a:xfrm>
          <a:off x="0" y="0"/>
          <a:ext cx="0" cy="0"/>
          <a:chOff x="0" y="0"/>
          <a:chExt cx="0" cy="0"/>
        </a:xfrm>
      </p:grpSpPr>
      <p:pic>
        <p:nvPicPr>
          <p:cNvPr id="2" name="Picture 1" descr="shutterstock_53578567 red.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V="1">
            <a:off x="0" y="0"/>
            <a:ext cx="9144000" cy="6362700"/>
          </a:xfrm>
          <a:prstGeom prst="rect">
            <a:avLst/>
          </a:prstGeom>
        </p:spPr>
      </p:pic>
      <p:sp>
        <p:nvSpPr>
          <p:cNvPr id="10" name="Rectangle 9"/>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2" name="Title 1"/>
          <p:cNvSpPr>
            <a:spLocks noGrp="1"/>
          </p:cNvSpPr>
          <p:nvPr>
            <p:ph type="title" hasCustomPrompt="1"/>
          </p:nvPr>
        </p:nvSpPr>
        <p:spPr bwMode="white">
          <a:xfrm>
            <a:off x="396875" y="2791271"/>
            <a:ext cx="51657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4" y="3109372"/>
            <a:ext cx="5148793"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4" name="Picture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1"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Tree>
    <p:extLst>
      <p:ext uri="{BB962C8B-B14F-4D97-AF65-F5344CB8AC3E}">
        <p14:creationId xmlns:p14="http://schemas.microsoft.com/office/powerpoint/2010/main" val="2957219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Section Header plain">
    <p:bg>
      <p:bgPr>
        <a:solidFill>
          <a:schemeClr val="bg1"/>
        </a:solidFill>
        <a:effectLst/>
      </p:bgPr>
    </p:bg>
    <p:spTree>
      <p:nvGrpSpPr>
        <p:cNvPr id="1" name=""/>
        <p:cNvGrpSpPr/>
        <p:nvPr/>
      </p:nvGrpSpPr>
      <p:grpSpPr>
        <a:xfrm>
          <a:off x="0" y="0"/>
          <a:ext cx="0" cy="0"/>
          <a:chOff x="0" y="0"/>
          <a:chExt cx="0" cy="0"/>
        </a:xfrm>
      </p:grpSpPr>
      <p:pic>
        <p:nvPicPr>
          <p:cNvPr id="10" name="Picture 9" descr="shutterstock_53578567 red.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V="1">
            <a:off x="0" y="0"/>
            <a:ext cx="9144000" cy="6362700"/>
          </a:xfrm>
          <a:prstGeom prst="rect">
            <a:avLst/>
          </a:prstGeom>
        </p:spPr>
      </p:pic>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5"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1" name="TextBox 10"/>
          <p:cNvSpPr txBox="1"/>
          <p:nvPr userDrawn="1"/>
        </p:nvSpPr>
        <p:spPr>
          <a:xfrm>
            <a:off x="6819900" y="6611493"/>
            <a:ext cx="1905000" cy="184666"/>
          </a:xfrm>
          <a:prstGeom prst="rect">
            <a:avLst/>
          </a:prstGeom>
          <a:noFill/>
        </p:spPr>
        <p:txBody>
          <a:bodyPr wrap="square" lIns="0" tIns="0" rIns="0" bIns="0" rtlCol="0">
            <a:spAutoFit/>
          </a:bodyPr>
          <a:lstStyle/>
          <a:p>
            <a:pPr fontAlgn="base">
              <a:spcBef>
                <a:spcPct val="50000"/>
              </a:spcBef>
              <a:spcAft>
                <a:spcPct val="0"/>
              </a:spcAft>
            </a:pPr>
            <a:r>
              <a:rPr lang="en-US" sz="600" dirty="0" smtClean="0">
                <a:solidFill>
                  <a:prstClr val="white"/>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2792136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table">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1" y="1074737"/>
            <a:ext cx="8293100"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4" name="Table Placeholder 3"/>
          <p:cNvSpPr>
            <a:spLocks noGrp="1"/>
          </p:cNvSpPr>
          <p:nvPr>
            <p:ph type="tbl" sz="quarter" idx="13"/>
          </p:nvPr>
        </p:nvSpPr>
        <p:spPr>
          <a:xfrm>
            <a:off x="419100" y="1511300"/>
            <a:ext cx="8305800" cy="4572000"/>
          </a:xfrm>
          <a:prstGeom prst="rect">
            <a:avLst/>
          </a:prstGeom>
        </p:spPr>
        <p:txBody>
          <a:bodyPr vert="horz"/>
          <a:lstStyle/>
          <a:p>
            <a:r>
              <a:rPr lang="en-US" dirty="0" smtClean="0"/>
              <a:t>Click icon to add table</a:t>
            </a:r>
            <a:endParaRPr lang="en-US" dirty="0"/>
          </a:p>
        </p:txBody>
      </p:sp>
      <p:sp>
        <p:nvSpPr>
          <p:cNvPr id="5" name="Rectangle 10"/>
          <p:cNvSpPr>
            <a:spLocks noGrp="1" noChangeArrowheads="1"/>
          </p:cNvSpPr>
          <p:nvPr>
            <p:ph type="title"/>
          </p:nvPr>
        </p:nvSpPr>
        <p:spPr bwMode="auto">
          <a:xfrm>
            <a:off x="422275" y="241300"/>
            <a:ext cx="7825431"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Tree>
    <p:extLst>
      <p:ext uri="{BB962C8B-B14F-4D97-AF65-F5344CB8AC3E}">
        <p14:creationId xmlns:p14="http://schemas.microsoft.com/office/powerpoint/2010/main" val="493394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and Text">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0" y="1074737"/>
            <a:ext cx="5130799"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6" name="Table Placeholder 3"/>
          <p:cNvSpPr>
            <a:spLocks noGrp="1"/>
          </p:cNvSpPr>
          <p:nvPr>
            <p:ph type="tbl" sz="quarter" idx="13"/>
          </p:nvPr>
        </p:nvSpPr>
        <p:spPr>
          <a:xfrm>
            <a:off x="419100" y="1511300"/>
            <a:ext cx="5143500" cy="4572000"/>
          </a:xfrm>
          <a:prstGeom prst="rect">
            <a:avLst/>
          </a:prstGeom>
        </p:spPr>
        <p:txBody>
          <a:bodyPr vert="horz"/>
          <a:lstStyle/>
          <a:p>
            <a:r>
              <a:rPr lang="en-US" dirty="0" smtClean="0"/>
              <a:t>Click icon to add table</a:t>
            </a:r>
            <a:endParaRPr lang="en-US" dirty="0"/>
          </a:p>
        </p:txBody>
      </p:sp>
      <p:sp>
        <p:nvSpPr>
          <p:cNvPr id="9" name="Rectangle 10"/>
          <p:cNvSpPr>
            <a:spLocks noGrp="1" noChangeArrowheads="1"/>
          </p:cNvSpPr>
          <p:nvPr>
            <p:ph type="title"/>
          </p:nvPr>
        </p:nvSpPr>
        <p:spPr bwMode="auto">
          <a:xfrm>
            <a:off x="422275" y="241300"/>
            <a:ext cx="7825431"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10"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2" name="Content Placeholder 10"/>
          <p:cNvSpPr>
            <a:spLocks noGrp="1"/>
          </p:cNvSpPr>
          <p:nvPr>
            <p:ph sz="quarter" idx="15"/>
          </p:nvPr>
        </p:nvSpPr>
        <p:spPr>
          <a:xfrm>
            <a:off x="5746751" y="1074737"/>
            <a:ext cx="2978150"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2107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id for Mac">
    <p:spTree>
      <p:nvGrpSpPr>
        <p:cNvPr id="1" name=""/>
        <p:cNvGrpSpPr/>
        <p:nvPr/>
      </p:nvGrpSpPr>
      <p:grpSpPr>
        <a:xfrm>
          <a:off x="0" y="0"/>
          <a:ext cx="0" cy="0"/>
          <a:chOff x="0" y="0"/>
          <a:chExt cx="0" cy="0"/>
        </a:xfrm>
      </p:grpSpPr>
      <p:sp>
        <p:nvSpPr>
          <p:cNvPr id="5" name="Rectangle 10"/>
          <p:cNvSpPr>
            <a:spLocks noGrp="1" noChangeArrowheads="1"/>
          </p:cNvSpPr>
          <p:nvPr>
            <p:ph type="title"/>
          </p:nvPr>
        </p:nvSpPr>
        <p:spPr bwMode="auto">
          <a:xfrm>
            <a:off x="422275" y="241520"/>
            <a:ext cx="7825432"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grpSp>
        <p:nvGrpSpPr>
          <p:cNvPr id="4" name="Group 3"/>
          <p:cNvGrpSpPr/>
          <p:nvPr userDrawn="1"/>
        </p:nvGrpSpPr>
        <p:grpSpPr>
          <a:xfrm>
            <a:off x="417377" y="1138626"/>
            <a:ext cx="8307524" cy="4962935"/>
            <a:chOff x="379277" y="1138626"/>
            <a:chExt cx="8307524" cy="4962935"/>
          </a:xfrm>
        </p:grpSpPr>
        <p:grpSp>
          <p:nvGrpSpPr>
            <p:cNvPr id="90" name="Group 89"/>
            <p:cNvGrpSpPr/>
            <p:nvPr userDrawn="1"/>
          </p:nvGrpSpPr>
          <p:grpSpPr>
            <a:xfrm>
              <a:off x="6781800" y="1145510"/>
              <a:ext cx="878023" cy="4956050"/>
              <a:chOff x="415924" y="1143000"/>
              <a:chExt cx="841375" cy="4956050"/>
            </a:xfrm>
          </p:grpSpPr>
          <p:sp>
            <p:nvSpPr>
              <p:cNvPr id="91" name="Rectangle 9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92" name="Rectangle 9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93" name="Rectangle 9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94" name="Rectangle 9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95" name="Rectangle 9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02" name="Group 101"/>
            <p:cNvGrpSpPr/>
            <p:nvPr userDrawn="1"/>
          </p:nvGrpSpPr>
          <p:grpSpPr>
            <a:xfrm>
              <a:off x="7848600" y="1145510"/>
              <a:ext cx="838201" cy="4956050"/>
              <a:chOff x="415924" y="1143000"/>
              <a:chExt cx="803215" cy="4956050"/>
            </a:xfrm>
          </p:grpSpPr>
          <p:sp>
            <p:nvSpPr>
              <p:cNvPr id="103" name="Rectangle 102"/>
              <p:cNvSpPr/>
              <p:nvPr userDrawn="1"/>
            </p:nvSpPr>
            <p:spPr bwMode="auto">
              <a:xfrm>
                <a:off x="415925" y="2171701"/>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04" name="Rectangle 103"/>
              <p:cNvSpPr/>
              <p:nvPr userDrawn="1"/>
            </p:nvSpPr>
            <p:spPr bwMode="auto">
              <a:xfrm>
                <a:off x="415925" y="1143000"/>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05" name="Rectangle 104"/>
              <p:cNvSpPr/>
              <p:nvPr userDrawn="1"/>
            </p:nvSpPr>
            <p:spPr bwMode="auto">
              <a:xfrm>
                <a:off x="415924" y="32004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06" name="Rectangle 105"/>
              <p:cNvSpPr/>
              <p:nvPr userDrawn="1"/>
            </p:nvSpPr>
            <p:spPr bwMode="auto">
              <a:xfrm>
                <a:off x="415925" y="4229103"/>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07" name="Rectangle 106"/>
              <p:cNvSpPr/>
              <p:nvPr userDrawn="1"/>
            </p:nvSpPr>
            <p:spPr bwMode="auto">
              <a:xfrm>
                <a:off x="415924" y="52578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08" name="Group 107"/>
            <p:cNvGrpSpPr/>
            <p:nvPr userDrawn="1"/>
          </p:nvGrpSpPr>
          <p:grpSpPr>
            <a:xfrm>
              <a:off x="5713277" y="1139950"/>
              <a:ext cx="878023" cy="4956050"/>
              <a:chOff x="415924" y="1143000"/>
              <a:chExt cx="841375" cy="4956050"/>
            </a:xfrm>
          </p:grpSpPr>
          <p:sp>
            <p:nvSpPr>
              <p:cNvPr id="109" name="Rectangle 10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0" name="Rectangle 10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1" name="Rectangle 11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2" name="Rectangle 11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3" name="Rectangle 11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14" name="Group 113"/>
            <p:cNvGrpSpPr/>
            <p:nvPr userDrawn="1"/>
          </p:nvGrpSpPr>
          <p:grpSpPr>
            <a:xfrm>
              <a:off x="4648200" y="1138626"/>
              <a:ext cx="878023" cy="4956050"/>
              <a:chOff x="415924" y="1143000"/>
              <a:chExt cx="841375" cy="4956050"/>
            </a:xfrm>
          </p:grpSpPr>
          <p:sp>
            <p:nvSpPr>
              <p:cNvPr id="115" name="Rectangle 114"/>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6" name="Rectangle 115"/>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7" name="Rectangle 116"/>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8" name="Rectangle 117"/>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9" name="Rectangle 118"/>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20" name="Group 119"/>
            <p:cNvGrpSpPr/>
            <p:nvPr userDrawn="1"/>
          </p:nvGrpSpPr>
          <p:grpSpPr>
            <a:xfrm>
              <a:off x="3581400" y="1138626"/>
              <a:ext cx="878023" cy="4956050"/>
              <a:chOff x="415924" y="1143000"/>
              <a:chExt cx="841375" cy="4956050"/>
            </a:xfrm>
          </p:grpSpPr>
          <p:sp>
            <p:nvSpPr>
              <p:cNvPr id="121" name="Rectangle 12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2" name="Rectangle 12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3" name="Rectangle 12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4" name="Rectangle 12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5" name="Rectangle 12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26" name="Group 125"/>
            <p:cNvGrpSpPr/>
            <p:nvPr userDrawn="1"/>
          </p:nvGrpSpPr>
          <p:grpSpPr>
            <a:xfrm>
              <a:off x="2512877" y="1139950"/>
              <a:ext cx="878023" cy="4956050"/>
              <a:chOff x="415924" y="1143000"/>
              <a:chExt cx="841375" cy="4956050"/>
            </a:xfrm>
          </p:grpSpPr>
          <p:sp>
            <p:nvSpPr>
              <p:cNvPr id="127" name="Rectangle 126"/>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8" name="Rectangle 127"/>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9" name="Rectangle 128"/>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0" name="Rectangle 129"/>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1" name="Rectangle 130"/>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32" name="Group 131"/>
            <p:cNvGrpSpPr/>
            <p:nvPr userDrawn="1"/>
          </p:nvGrpSpPr>
          <p:grpSpPr>
            <a:xfrm>
              <a:off x="1444354" y="1141274"/>
              <a:ext cx="878023" cy="4956050"/>
              <a:chOff x="415924" y="1143000"/>
              <a:chExt cx="841375" cy="4956050"/>
            </a:xfrm>
          </p:grpSpPr>
          <p:sp>
            <p:nvSpPr>
              <p:cNvPr id="133" name="Rectangle 132"/>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4" name="Rectangle 133"/>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5" name="Rectangle 134"/>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6" name="Rectangle 135"/>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7" name="Rectangle 136"/>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38" name="Group 137"/>
            <p:cNvGrpSpPr/>
            <p:nvPr userDrawn="1"/>
          </p:nvGrpSpPr>
          <p:grpSpPr>
            <a:xfrm>
              <a:off x="379277" y="1145511"/>
              <a:ext cx="878023" cy="4956050"/>
              <a:chOff x="415924" y="1143000"/>
              <a:chExt cx="841375" cy="4956050"/>
            </a:xfrm>
          </p:grpSpPr>
          <p:sp>
            <p:nvSpPr>
              <p:cNvPr id="139" name="Rectangle 13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40" name="Rectangle 13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41" name="Rectangle 14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42" name="Rectangle 14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43" name="Rectangle 14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sp>
        <p:nvSpPr>
          <p:cNvPr id="56" name="Content Placeholder 10"/>
          <p:cNvSpPr>
            <a:spLocks noGrp="1"/>
          </p:cNvSpPr>
          <p:nvPr>
            <p:ph sz="quarter" idx="10"/>
          </p:nvPr>
        </p:nvSpPr>
        <p:spPr>
          <a:xfrm>
            <a:off x="711201" y="693737"/>
            <a:ext cx="8305800"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870991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5_Title Slide">
    <p:spTree>
      <p:nvGrpSpPr>
        <p:cNvPr id="1" name=""/>
        <p:cNvGrpSpPr/>
        <p:nvPr/>
      </p:nvGrpSpPr>
      <p:grpSpPr>
        <a:xfrm>
          <a:off x="0" y="0"/>
          <a:ext cx="0" cy="0"/>
          <a:chOff x="0" y="0"/>
          <a:chExt cx="0" cy="0"/>
        </a:xfrm>
      </p:grpSpPr>
      <p:pic>
        <p:nvPicPr>
          <p:cNvPr id="5" name="Picture 4" descr="graphic.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076700" y="-1"/>
            <a:ext cx="5067300" cy="6184899"/>
          </a:xfrm>
          <a:prstGeom prst="rect">
            <a:avLst/>
          </a:prstGeom>
        </p:spPr>
      </p:pic>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004376"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2" name="TextBox 1"/>
          <p:cNvSpPr txBox="1"/>
          <p:nvPr userDrawn="1"/>
        </p:nvSpPr>
        <p:spPr>
          <a:xfrm>
            <a:off x="419100" y="5339255"/>
            <a:ext cx="4038600" cy="646331"/>
          </a:xfrm>
          <a:prstGeom prst="rect">
            <a:avLst/>
          </a:prstGeom>
          <a:noFill/>
        </p:spPr>
        <p:txBody>
          <a:bodyPr wrap="square" lIns="0" tIns="0" rIns="0" bIns="0" rtlCol="0">
            <a:spAutoFit/>
          </a:bodyPr>
          <a:lstStyle/>
          <a:p>
            <a:pPr fontAlgn="base">
              <a:spcAft>
                <a:spcPct val="0"/>
              </a:spcAft>
            </a:pPr>
            <a:r>
              <a:rPr lang="en-US" sz="1400" dirty="0">
                <a:solidFill>
                  <a:prstClr val="white"/>
                </a:solidFill>
                <a:ea typeface="ＭＳ Ｐゴシック" pitchFamily="1" charset="-128"/>
              </a:rPr>
              <a:t>Software Engineering Institute</a:t>
            </a:r>
          </a:p>
          <a:p>
            <a:pPr fontAlgn="base">
              <a:spcAft>
                <a:spcPct val="0"/>
              </a:spcAft>
            </a:pPr>
            <a:r>
              <a:rPr lang="en-US" sz="1400" dirty="0">
                <a:solidFill>
                  <a:prstClr val="white"/>
                </a:solidFill>
                <a:ea typeface="ＭＳ Ｐゴシック" pitchFamily="1" charset="-128"/>
              </a:rPr>
              <a:t>Carnegie Mellon University</a:t>
            </a:r>
          </a:p>
          <a:p>
            <a:pPr fontAlgn="base">
              <a:spcAft>
                <a:spcPct val="0"/>
              </a:spcAft>
            </a:pPr>
            <a:r>
              <a:rPr lang="en-US" sz="1400" dirty="0">
                <a:solidFill>
                  <a:prstClr val="white"/>
                </a:solidFill>
                <a:ea typeface="ＭＳ Ｐゴシック" pitchFamily="1" charset="-128"/>
              </a:rPr>
              <a:t>Pittsburgh, PA  15213</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000000"/>
                </a:solidFill>
              </a:defRPr>
            </a:lvl1pPr>
          </a:lstStyle>
          <a:p>
            <a:r>
              <a:rPr lang="en-US" dirty="0" smtClean="0"/>
              <a:t>Name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329911"/>
            <a:ext cx="5239512" cy="354112"/>
          </a:xfrm>
          <a:prstGeom prst="rect">
            <a:avLst/>
          </a:prstGeom>
        </p:spPr>
      </p:pic>
      <p:sp>
        <p:nvSpPr>
          <p:cNvPr id="10" name="TextBox 9"/>
          <p:cNvSpPr txBox="1"/>
          <p:nvPr userDrawn="1"/>
        </p:nvSpPr>
        <p:spPr>
          <a:xfrm>
            <a:off x="853423" y="6632108"/>
            <a:ext cx="4572000" cy="215444"/>
          </a:xfrm>
          <a:prstGeom prst="rect">
            <a:avLst/>
          </a:prstGeom>
          <a:noFill/>
        </p:spPr>
        <p:txBody>
          <a:bodyPr wrap="square" lIns="0" rtlCol="0">
            <a:spAutoFit/>
          </a:bodyPr>
          <a:lstStyle/>
          <a:p>
            <a:pPr>
              <a:defRPr/>
            </a:pPr>
            <a:r>
              <a:rPr lang="en-US" sz="800" kern="0" dirty="0">
                <a:solidFill>
                  <a:srgbClr val="FFFFFF"/>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255868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3619500" y="1074737"/>
            <a:ext cx="5143499" cy="5023294"/>
          </a:xfrm>
          <a:prstGeom prst="rect">
            <a:avLst/>
          </a:prstGeom>
        </p:spPr>
        <p:txBody>
          <a:bodyPr vert="horz" lIns="0" tIns="0" rIns="0" bIns="0"/>
          <a:lstStyle>
            <a:lvl1pPr marL="0" indent="0">
              <a:spcBef>
                <a:spcPts val="600"/>
              </a:spcBef>
              <a:spcAft>
                <a:spcPts val="600"/>
              </a:spcAft>
              <a:defRPr b="1"/>
            </a:lvl1pPr>
            <a:lvl2pPr marL="225425" indent="-225425">
              <a:spcBef>
                <a:spcPts val="0"/>
              </a:spcBef>
              <a:spcAft>
                <a:spcPts val="600"/>
              </a:spcAft>
              <a:buSzPct val="80000"/>
              <a:defRPr sz="2200"/>
            </a:lvl2pPr>
            <a:lvl3pPr marL="517525" indent="-230188">
              <a:spcBef>
                <a:spcPts val="0"/>
              </a:spcBef>
              <a:spcAft>
                <a:spcPts val="600"/>
              </a:spcAft>
              <a:buSzPct val="80000"/>
              <a:defRPr sz="2200">
                <a:solidFill>
                  <a:schemeClr val="tx1"/>
                </a:solidFill>
              </a:defRPr>
            </a:lvl3pPr>
            <a:lvl4pPr marL="685800" indent="-169863">
              <a:spcBef>
                <a:spcPts val="0"/>
              </a:spcBef>
              <a:spcAft>
                <a:spcPts val="600"/>
              </a:spcAft>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10"/>
          <p:cNvSpPr>
            <a:spLocks noGrp="1" noChangeArrowheads="1"/>
          </p:cNvSpPr>
          <p:nvPr>
            <p:ph type="title"/>
          </p:nvPr>
        </p:nvSpPr>
        <p:spPr bwMode="auto">
          <a:xfrm>
            <a:off x="422276" y="241300"/>
            <a:ext cx="72739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8"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2094916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5170"/>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10"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466277538"/>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wo column">
    <p:spTree>
      <p:nvGrpSpPr>
        <p:cNvPr id="1" name=""/>
        <p:cNvGrpSpPr/>
        <p:nvPr/>
      </p:nvGrpSpPr>
      <p:grpSpPr>
        <a:xfrm>
          <a:off x="0" y="0"/>
          <a:ext cx="0" cy="0"/>
          <a:chOff x="0" y="0"/>
          <a:chExt cx="0" cy="0"/>
        </a:xfrm>
      </p:grpSpPr>
      <p:sp>
        <p:nvSpPr>
          <p:cNvPr id="7" name="Content Placeholder 10"/>
          <p:cNvSpPr>
            <a:spLocks noGrp="1"/>
          </p:cNvSpPr>
          <p:nvPr>
            <p:ph sz="quarter" idx="11"/>
          </p:nvPr>
        </p:nvSpPr>
        <p:spPr>
          <a:xfrm>
            <a:off x="419100" y="1074737"/>
            <a:ext cx="40767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10"/>
          <p:cNvSpPr>
            <a:spLocks noGrp="1"/>
          </p:cNvSpPr>
          <p:nvPr>
            <p:ph sz="quarter" idx="12"/>
          </p:nvPr>
        </p:nvSpPr>
        <p:spPr>
          <a:xfrm>
            <a:off x="4686299" y="1074737"/>
            <a:ext cx="4076701"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3"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9"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936951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1" name="Content Placeholder 10"/>
          <p:cNvSpPr>
            <a:spLocks noGrp="1"/>
          </p:cNvSpPr>
          <p:nvPr>
            <p:ph sz="quarter" idx="10"/>
          </p:nvPr>
        </p:nvSpPr>
        <p:spPr>
          <a:xfrm>
            <a:off x="419100" y="1074737"/>
            <a:ext cx="8335963" cy="5023294"/>
          </a:xfrm>
          <a:prstGeom prst="rect">
            <a:avLst/>
          </a:prstGeom>
        </p:spPr>
        <p:txBody>
          <a:bodyPr vert="horz" lIns="0" tIns="0" rIns="0" bIns="0"/>
          <a:lstStyle>
            <a:lvl1pPr marL="0" indent="0">
              <a:defRPr>
                <a:solidFill>
                  <a:srgbClr val="FFFFFF"/>
                </a:solidFill>
              </a:defRPr>
            </a:lvl1pPr>
            <a:lvl2pPr marL="171450" indent="-171450">
              <a:buSzPct val="80000"/>
              <a:defRPr sz="2200">
                <a:solidFill>
                  <a:srgbClr val="FFFFFF"/>
                </a:solidFill>
              </a:defRPr>
            </a:lvl2pPr>
            <a:lvl3pPr marL="457200" indent="-169863">
              <a:defRPr sz="2000">
                <a:solidFill>
                  <a:srgbClr val="FFFFFF"/>
                </a:solidFill>
              </a:defRPr>
            </a:lvl3pPr>
            <a:lvl4pPr marL="685800" indent="-169863">
              <a:buFont typeface="Lucida Grande"/>
              <a:buChar char="-"/>
              <a:defRPr sz="2000">
                <a:solidFill>
                  <a:schemeClr val="tx2">
                    <a:lumMod val="60000"/>
                    <a:lumOff val="40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4"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a:solidFill>
                  <a:schemeClr val="bg1"/>
                </a:solidFill>
              </a:defRPr>
            </a:lvl1pPr>
          </a:lstStyle>
          <a:p>
            <a:pPr lvl="0"/>
            <a:r>
              <a:rPr lang="en-US" smtClean="0"/>
              <a:t>Click to edit Master title style</a:t>
            </a:r>
            <a:endParaRPr lang="en-US" dirty="0" smtClean="0"/>
          </a:p>
        </p:txBody>
      </p:sp>
      <p:sp>
        <p:nvSpPr>
          <p:cNvPr id="15"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solidFill>
                  <a:schemeClr val="bg1"/>
                </a:solidFill>
              </a:defRPr>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7"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algn="ctr">
              <a:defRPr sz="1000">
                <a:solidFill>
                  <a:schemeClr val="bg1"/>
                </a:solidFill>
              </a:defRPr>
            </a:lvl1pPr>
          </a:lstStyle>
          <a:p>
            <a:r>
              <a:rPr lang="en-US" dirty="0" smtClean="0"/>
              <a:t>Picture</a:t>
            </a:r>
            <a:br>
              <a:rPr lang="en-US" dirty="0" smtClean="0"/>
            </a:br>
            <a:r>
              <a:rPr lang="en-US" dirty="0" smtClean="0"/>
              <a:t>(optional)</a:t>
            </a:r>
            <a:endParaRPr lang="en-US" dirty="0"/>
          </a:p>
        </p:txBody>
      </p:sp>
    </p:spTree>
    <p:extLst>
      <p:ext uri="{BB962C8B-B14F-4D97-AF65-F5344CB8AC3E}">
        <p14:creationId xmlns:p14="http://schemas.microsoft.com/office/powerpoint/2010/main" val="2191870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Section Header photo">
    <p:bg>
      <p:bgPr>
        <a:solidFill>
          <a:schemeClr val="bg1"/>
        </a:solidFill>
        <a:effectLst/>
      </p:bgPr>
    </p:bg>
    <p:spTree>
      <p:nvGrpSpPr>
        <p:cNvPr id="1" name=""/>
        <p:cNvGrpSpPr/>
        <p:nvPr/>
      </p:nvGrpSpPr>
      <p:grpSpPr>
        <a:xfrm>
          <a:off x="0" y="0"/>
          <a:ext cx="0" cy="0"/>
          <a:chOff x="0" y="0"/>
          <a:chExt cx="0" cy="0"/>
        </a:xfrm>
      </p:grpSpPr>
      <p:pic>
        <p:nvPicPr>
          <p:cNvPr id="11" name="Picture 10" descr="IMG_4183.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4266467" y="1450973"/>
            <a:ext cx="6324599" cy="3422650"/>
          </a:xfrm>
          <a:prstGeom prst="rect">
            <a:avLst/>
          </a:prstGeom>
        </p:spPr>
      </p:pic>
      <p:sp>
        <p:nvSpPr>
          <p:cNvPr id="10" name="Rectangle 9"/>
          <p:cNvSpPr/>
          <p:nvPr userDrawn="1"/>
        </p:nvSpPr>
        <p:spPr bwMode="auto">
          <a:xfrm>
            <a:off x="2" y="-17418"/>
            <a:ext cx="5753097" cy="6400800"/>
          </a:xfrm>
          <a:prstGeom prst="rect">
            <a:avLst/>
          </a:prstGeom>
          <a:solidFill>
            <a:schemeClr val="tx1"/>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2" name="Title 1"/>
          <p:cNvSpPr>
            <a:spLocks noGrp="1"/>
          </p:cNvSpPr>
          <p:nvPr>
            <p:ph type="title" hasCustomPrompt="1"/>
          </p:nvPr>
        </p:nvSpPr>
        <p:spPr>
          <a:xfrm>
            <a:off x="396875" y="2791271"/>
            <a:ext cx="51657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4" y="3109372"/>
            <a:ext cx="5148793"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5" name="Picture 1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19088"/>
            <a:ext cx="5239512" cy="354112"/>
          </a:xfrm>
          <a:prstGeom prst="rect">
            <a:avLst/>
          </a:prstGeom>
        </p:spPr>
      </p:pic>
      <p:sp>
        <p:nvSpPr>
          <p:cNvPr id="14"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2016 </a:t>
            </a:r>
            <a:r>
              <a:rPr lang="en-US" sz="900" dirty="0">
                <a:solidFill>
                  <a:prstClr val="white"/>
                </a:solidFill>
                <a:ea typeface="ＭＳ Ｐゴシック" pitchFamily="1" charset="-128"/>
              </a:rPr>
              <a:t>Carnegie Mellon University</a:t>
            </a:r>
          </a:p>
        </p:txBody>
      </p:sp>
      <p:sp>
        <p:nvSpPr>
          <p:cNvPr id="17" name="TextBox 16"/>
          <p:cNvSpPr txBox="1"/>
          <p:nvPr userDrawn="1"/>
        </p:nvSpPr>
        <p:spPr>
          <a:xfrm>
            <a:off x="6819899" y="6568898"/>
            <a:ext cx="1880099" cy="169277"/>
          </a:xfrm>
          <a:prstGeom prst="rect">
            <a:avLst/>
          </a:prstGeom>
          <a:noFill/>
        </p:spPr>
        <p:txBody>
          <a:bodyPr wrap="square" lIns="0" tIns="0" rIns="0" bIns="0" rtlCol="0">
            <a:spAutoFit/>
          </a:bodyPr>
          <a:lstStyle/>
          <a:p>
            <a:pPr algn="l"/>
            <a:r>
              <a:rPr lang="en-US" sz="550" dirty="0" smtClean="0">
                <a:solidFill>
                  <a:schemeClr val="bg1"/>
                </a:solidFill>
              </a:rPr>
              <a:t>[DISTRIBUTION STATEMENT A] Approved for public release; distribution</a:t>
            </a:r>
            <a:r>
              <a:rPr lang="en-US" sz="550" baseline="0" dirty="0" smtClean="0">
                <a:solidFill>
                  <a:schemeClr val="bg1"/>
                </a:solidFill>
              </a:rPr>
              <a:t> is unlimited</a:t>
            </a:r>
            <a:endParaRPr lang="en-US" sz="550" dirty="0" smtClean="0">
              <a:solidFill>
                <a:schemeClr val="bg1"/>
              </a:solidFill>
            </a:endParaRPr>
          </a:p>
        </p:txBody>
      </p:sp>
    </p:spTree>
    <p:extLst>
      <p:ext uri="{BB962C8B-B14F-4D97-AF65-F5344CB8AC3E}">
        <p14:creationId xmlns:p14="http://schemas.microsoft.com/office/powerpoint/2010/main" val="2347880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329911"/>
            <a:ext cx="5239512" cy="354112"/>
          </a:xfrm>
          <a:prstGeom prst="rect">
            <a:avLst/>
          </a:prstGeom>
        </p:spPr>
      </p:pic>
      <p:sp>
        <p:nvSpPr>
          <p:cNvPr id="14" name="TextBox 13"/>
          <p:cNvSpPr txBox="1"/>
          <p:nvPr userDrawn="1"/>
        </p:nvSpPr>
        <p:spPr>
          <a:xfrm>
            <a:off x="853423" y="6632108"/>
            <a:ext cx="4572000" cy="215444"/>
          </a:xfrm>
          <a:prstGeom prst="rect">
            <a:avLst/>
          </a:prstGeom>
          <a:noFill/>
        </p:spPr>
        <p:txBody>
          <a:bodyPr wrap="square" lIns="0" rtlCol="0">
            <a:spAutoFit/>
          </a:bodyPr>
          <a:lstStyle/>
          <a:p>
            <a:pPr>
              <a:defRPr/>
            </a:pPr>
            <a:r>
              <a:rPr lang="en-US" sz="800" kern="0" dirty="0">
                <a:solidFill>
                  <a:srgbClr val="FFFFFF"/>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3842930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_Section Header plain">
    <p:bg>
      <p:bgPr>
        <a:solidFill>
          <a:schemeClr val="bg1"/>
        </a:solidFill>
        <a:effectLst/>
      </p:bgPr>
    </p:bg>
    <p:spTree>
      <p:nvGrpSpPr>
        <p:cNvPr id="1" name=""/>
        <p:cNvGrpSpPr/>
        <p:nvPr/>
      </p:nvGrpSpPr>
      <p:grpSpPr>
        <a:xfrm>
          <a:off x="0" y="0"/>
          <a:ext cx="0" cy="0"/>
          <a:chOff x="0" y="0"/>
          <a:chExt cx="0" cy="0"/>
        </a:xfrm>
      </p:grpSpPr>
      <p:pic>
        <p:nvPicPr>
          <p:cNvPr id="2" name="Picture 1" descr="shutterstock_151468775.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9144001" cy="6324600"/>
          </a:xfrm>
          <a:prstGeom prst="rect">
            <a:avLst/>
          </a:prstGeom>
        </p:spPr>
      </p:pic>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tx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tx1"/>
                </a:solidFill>
              </a:defRPr>
            </a:lvl1pPr>
          </a:lstStyle>
          <a:p>
            <a:pPr lvl="0"/>
            <a:r>
              <a:rPr lang="en-US" dirty="0" smtClean="0"/>
              <a:t>Click to edit Section Title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Tree>
    <p:extLst>
      <p:ext uri="{BB962C8B-B14F-4D97-AF65-F5344CB8AC3E}">
        <p14:creationId xmlns:p14="http://schemas.microsoft.com/office/powerpoint/2010/main" val="129786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Major Column">
    <p:spTree>
      <p:nvGrpSpPr>
        <p:cNvPr id="1" name=""/>
        <p:cNvGrpSpPr/>
        <p:nvPr/>
      </p:nvGrpSpPr>
      <p:grpSpPr>
        <a:xfrm>
          <a:off x="0" y="0"/>
          <a:ext cx="0" cy="0"/>
          <a:chOff x="0" y="0"/>
          <a:chExt cx="0" cy="0"/>
        </a:xfrm>
      </p:grpSpPr>
      <p:sp>
        <p:nvSpPr>
          <p:cNvPr id="5" name="Content Placeholder 10"/>
          <p:cNvSpPr>
            <a:spLocks noGrp="1"/>
          </p:cNvSpPr>
          <p:nvPr>
            <p:ph sz="quarter" idx="10"/>
          </p:nvPr>
        </p:nvSpPr>
        <p:spPr>
          <a:xfrm>
            <a:off x="5753100" y="1074737"/>
            <a:ext cx="30099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Content Placeholder 3"/>
          <p:cNvSpPr>
            <a:spLocks noGrp="1"/>
          </p:cNvSpPr>
          <p:nvPr>
            <p:ph sz="quarter" idx="11" hasCustomPrompt="1"/>
          </p:nvPr>
        </p:nvSpPr>
        <p:spPr>
          <a:xfrm>
            <a:off x="419100" y="1143000"/>
            <a:ext cx="5143500" cy="4953000"/>
          </a:xfrm>
          <a:prstGeom prst="rect">
            <a:avLst/>
          </a:prstGeom>
          <a:noFill/>
        </p:spPr>
        <p:txBody>
          <a:bodyPr vert="horz" lIns="0" tIns="0" rIns="0" bIns="0"/>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stStyle>
          <a:p>
            <a:pPr lvl="0"/>
            <a:r>
              <a:rPr lang="en-US" dirty="0" smtClean="0"/>
              <a:t>Place an image, chart or table here</a:t>
            </a:r>
          </a:p>
        </p:txBody>
      </p:sp>
      <p:sp>
        <p:nvSpPr>
          <p:cNvPr id="7"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8"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9" name="Picture Placeholder 5"/>
          <p:cNvSpPr>
            <a:spLocks noGrp="1"/>
          </p:cNvSpPr>
          <p:nvPr>
            <p:ph type="pic" sz="quarter" idx="13"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778887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Minor Column">
    <p:spTree>
      <p:nvGrpSpPr>
        <p:cNvPr id="1" name=""/>
        <p:cNvGrpSpPr/>
        <p:nvPr/>
      </p:nvGrpSpPr>
      <p:grpSpPr>
        <a:xfrm>
          <a:off x="0" y="0"/>
          <a:ext cx="0" cy="0"/>
          <a:chOff x="0" y="0"/>
          <a:chExt cx="0" cy="0"/>
        </a:xfrm>
      </p:grpSpPr>
      <p:sp>
        <p:nvSpPr>
          <p:cNvPr id="5" name="Content Placeholder 10"/>
          <p:cNvSpPr>
            <a:spLocks noGrp="1"/>
          </p:cNvSpPr>
          <p:nvPr>
            <p:ph sz="quarter" idx="10"/>
          </p:nvPr>
        </p:nvSpPr>
        <p:spPr>
          <a:xfrm>
            <a:off x="3619500" y="1075881"/>
            <a:ext cx="51435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quarter" idx="11" hasCustomPrompt="1"/>
          </p:nvPr>
        </p:nvSpPr>
        <p:spPr>
          <a:xfrm>
            <a:off x="419099" y="1143000"/>
            <a:ext cx="3000375" cy="4956175"/>
          </a:xfrm>
          <a:prstGeom prst="rect">
            <a:avLst/>
          </a:prstGeom>
          <a:noFill/>
        </p:spPr>
        <p:txBody>
          <a:bodyPr vert="horz" lIns="0" tIns="0" rIns="0" bIns="0"/>
          <a:lstStyle/>
          <a:p>
            <a:pPr lvl="0"/>
            <a:r>
              <a:rPr lang="en-US" dirty="0" smtClean="0"/>
              <a:t>Place an image chart or table here</a:t>
            </a:r>
          </a:p>
        </p:txBody>
      </p:sp>
      <p:sp>
        <p:nvSpPr>
          <p:cNvPr id="6"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marL="0" marR="0" indent="0" algn="l" defTabSz="914400" rtl="0" eaLnBrk="1" fontAlgn="base" latinLnBrk="0" hangingPunct="1">
              <a:lnSpc>
                <a:spcPct val="100000"/>
              </a:lnSpc>
              <a:spcBef>
                <a:spcPct val="0"/>
              </a:spcBef>
              <a:spcAft>
                <a:spcPts val="600"/>
              </a:spcAft>
              <a:buClrTx/>
              <a:buSzPct val="70000"/>
              <a:buFontTx/>
              <a:buNone/>
              <a:tabLst>
                <a:tab pos="347663" algn="l"/>
              </a:tabLst>
              <a:defRPr sz="1000"/>
            </a:lvl1pPr>
            <a:lvl2pPr>
              <a:defRPr sz="1000"/>
            </a:lvl2pPr>
            <a:lvl3pPr>
              <a:defRPr sz="1000"/>
            </a:lvl3pPr>
            <a:lvl4pPr>
              <a:defRPr sz="1000"/>
            </a:lvl4pPr>
            <a:lvl5pPr>
              <a:defRPr sz="1000"/>
            </a:lvl5pPr>
          </a:lstStyle>
          <a:p>
            <a:pPr marL="0" marR="0" lvl="0" indent="0" algn="l" defTabSz="914400" rtl="0" eaLnBrk="1" fontAlgn="base" latinLnBrk="0" hangingPunct="1">
              <a:lnSpc>
                <a:spcPct val="100000"/>
              </a:lnSpc>
              <a:spcBef>
                <a:spcPct val="0"/>
              </a:spcBef>
              <a:spcAft>
                <a:spcPts val="600"/>
              </a:spcAft>
              <a:buClrTx/>
              <a:buSzPct val="70000"/>
              <a:buFontTx/>
              <a:buNone/>
              <a:tabLst>
                <a:tab pos="347663" algn="l"/>
              </a:tabLst>
              <a:defRPr/>
            </a:pPr>
            <a:r>
              <a:rPr lang="en-US" dirty="0" smtClean="0"/>
              <a:t>Section (optional)</a:t>
            </a:r>
          </a:p>
          <a:p>
            <a:pPr lvl="0"/>
            <a:endParaRPr lang="en-US" dirty="0"/>
          </a:p>
        </p:txBody>
      </p:sp>
      <p:sp>
        <p:nvSpPr>
          <p:cNvPr id="8" name="Picture Placeholder 5"/>
          <p:cNvSpPr>
            <a:spLocks noGrp="1"/>
          </p:cNvSpPr>
          <p:nvPr>
            <p:ph type="pic" sz="quarter" idx="13"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491800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Full table">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0" y="1074737"/>
            <a:ext cx="8331199"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4" name="Table Placeholder 3"/>
          <p:cNvSpPr>
            <a:spLocks noGrp="1"/>
          </p:cNvSpPr>
          <p:nvPr>
            <p:ph type="tbl" sz="quarter" idx="13"/>
          </p:nvPr>
        </p:nvSpPr>
        <p:spPr>
          <a:xfrm>
            <a:off x="419100" y="1511300"/>
            <a:ext cx="8343900" cy="4572000"/>
          </a:xfrm>
          <a:prstGeom prst="rect">
            <a:avLst/>
          </a:prstGeom>
        </p:spPr>
        <p:txBody>
          <a:bodyPr vert="horz"/>
          <a:lstStyle/>
          <a:p>
            <a:r>
              <a:rPr lang="en-US" dirty="0" smtClean="0"/>
              <a:t>Click icon to add table</a:t>
            </a:r>
            <a:endParaRPr lang="en-US" dirty="0"/>
          </a:p>
        </p:txBody>
      </p:sp>
      <p:sp>
        <p:nvSpPr>
          <p:cNvPr id="5"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7"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433230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able and Text">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1" y="1074737"/>
            <a:ext cx="5105400"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7" name="Content Placeholder 10"/>
          <p:cNvSpPr>
            <a:spLocks noGrp="1"/>
          </p:cNvSpPr>
          <p:nvPr>
            <p:ph sz="quarter" idx="10"/>
          </p:nvPr>
        </p:nvSpPr>
        <p:spPr>
          <a:xfrm>
            <a:off x="5753100" y="1074737"/>
            <a:ext cx="30099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able Placeholder 3"/>
          <p:cNvSpPr>
            <a:spLocks noGrp="1"/>
          </p:cNvSpPr>
          <p:nvPr>
            <p:ph type="tbl" sz="quarter" idx="13"/>
          </p:nvPr>
        </p:nvSpPr>
        <p:spPr>
          <a:xfrm>
            <a:off x="419100" y="1511300"/>
            <a:ext cx="5143500" cy="4572000"/>
          </a:xfrm>
          <a:prstGeom prst="rect">
            <a:avLst/>
          </a:prstGeom>
        </p:spPr>
        <p:txBody>
          <a:bodyPr vert="horz"/>
          <a:lstStyle/>
          <a:p>
            <a:r>
              <a:rPr lang="en-US" dirty="0" smtClean="0"/>
              <a:t>Click icon to add table</a:t>
            </a:r>
            <a:endParaRPr lang="en-US" dirty="0"/>
          </a:p>
        </p:txBody>
      </p:sp>
      <p:sp>
        <p:nvSpPr>
          <p:cNvPr id="9"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10"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1"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3284236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Grid for Mac">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099" y="1074737"/>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grpSp>
        <p:nvGrpSpPr>
          <p:cNvPr id="4" name="Group 3"/>
          <p:cNvGrpSpPr/>
          <p:nvPr userDrawn="1"/>
        </p:nvGrpSpPr>
        <p:grpSpPr>
          <a:xfrm>
            <a:off x="417377" y="1138626"/>
            <a:ext cx="8307524" cy="4962935"/>
            <a:chOff x="379277" y="1138626"/>
            <a:chExt cx="8307524" cy="4962935"/>
          </a:xfrm>
        </p:grpSpPr>
        <p:grpSp>
          <p:nvGrpSpPr>
            <p:cNvPr id="90" name="Group 89"/>
            <p:cNvGrpSpPr/>
            <p:nvPr userDrawn="1"/>
          </p:nvGrpSpPr>
          <p:grpSpPr>
            <a:xfrm>
              <a:off x="6781800" y="1145510"/>
              <a:ext cx="878023" cy="4956050"/>
              <a:chOff x="415924" y="1143000"/>
              <a:chExt cx="841375" cy="4956050"/>
            </a:xfrm>
          </p:grpSpPr>
          <p:sp>
            <p:nvSpPr>
              <p:cNvPr id="91" name="Rectangle 9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2" name="Rectangle 9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3" name="Rectangle 9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4" name="Rectangle 9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5" name="Rectangle 9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02" name="Group 101"/>
            <p:cNvGrpSpPr/>
            <p:nvPr userDrawn="1"/>
          </p:nvGrpSpPr>
          <p:grpSpPr>
            <a:xfrm>
              <a:off x="7848600" y="1145510"/>
              <a:ext cx="838201" cy="4956050"/>
              <a:chOff x="415924" y="1143000"/>
              <a:chExt cx="803215" cy="4956050"/>
            </a:xfrm>
          </p:grpSpPr>
          <p:sp>
            <p:nvSpPr>
              <p:cNvPr id="103" name="Rectangle 102"/>
              <p:cNvSpPr/>
              <p:nvPr userDrawn="1"/>
            </p:nvSpPr>
            <p:spPr bwMode="auto">
              <a:xfrm>
                <a:off x="415925" y="2171701"/>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4" name="Rectangle 103"/>
              <p:cNvSpPr/>
              <p:nvPr userDrawn="1"/>
            </p:nvSpPr>
            <p:spPr bwMode="auto">
              <a:xfrm>
                <a:off x="415925" y="1143000"/>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5" name="Rectangle 104"/>
              <p:cNvSpPr/>
              <p:nvPr userDrawn="1"/>
            </p:nvSpPr>
            <p:spPr bwMode="auto">
              <a:xfrm>
                <a:off x="415924" y="32004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6" name="Rectangle 105"/>
              <p:cNvSpPr/>
              <p:nvPr userDrawn="1"/>
            </p:nvSpPr>
            <p:spPr bwMode="auto">
              <a:xfrm>
                <a:off x="415925" y="4229103"/>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7" name="Rectangle 106"/>
              <p:cNvSpPr/>
              <p:nvPr userDrawn="1"/>
            </p:nvSpPr>
            <p:spPr bwMode="auto">
              <a:xfrm>
                <a:off x="415924" y="52578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08" name="Group 107"/>
            <p:cNvGrpSpPr/>
            <p:nvPr userDrawn="1"/>
          </p:nvGrpSpPr>
          <p:grpSpPr>
            <a:xfrm>
              <a:off x="5713277" y="1139950"/>
              <a:ext cx="878023" cy="4956050"/>
              <a:chOff x="415924" y="1143000"/>
              <a:chExt cx="841375" cy="4956050"/>
            </a:xfrm>
          </p:grpSpPr>
          <p:sp>
            <p:nvSpPr>
              <p:cNvPr id="109" name="Rectangle 10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0" name="Rectangle 10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1" name="Rectangle 11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2" name="Rectangle 11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3" name="Rectangle 11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14" name="Group 113"/>
            <p:cNvGrpSpPr/>
            <p:nvPr userDrawn="1"/>
          </p:nvGrpSpPr>
          <p:grpSpPr>
            <a:xfrm>
              <a:off x="4648200" y="1138626"/>
              <a:ext cx="878023" cy="4956050"/>
              <a:chOff x="415924" y="1143000"/>
              <a:chExt cx="841375" cy="4956050"/>
            </a:xfrm>
          </p:grpSpPr>
          <p:sp>
            <p:nvSpPr>
              <p:cNvPr id="115" name="Rectangle 114"/>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6" name="Rectangle 115"/>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7" name="Rectangle 116"/>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8" name="Rectangle 117"/>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9" name="Rectangle 118"/>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20" name="Group 119"/>
            <p:cNvGrpSpPr/>
            <p:nvPr userDrawn="1"/>
          </p:nvGrpSpPr>
          <p:grpSpPr>
            <a:xfrm>
              <a:off x="3581400" y="1138626"/>
              <a:ext cx="878023" cy="4956050"/>
              <a:chOff x="415924" y="1143000"/>
              <a:chExt cx="841375" cy="4956050"/>
            </a:xfrm>
          </p:grpSpPr>
          <p:sp>
            <p:nvSpPr>
              <p:cNvPr id="121" name="Rectangle 12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2" name="Rectangle 12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3" name="Rectangle 12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4" name="Rectangle 12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5" name="Rectangle 12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26" name="Group 125"/>
            <p:cNvGrpSpPr/>
            <p:nvPr userDrawn="1"/>
          </p:nvGrpSpPr>
          <p:grpSpPr>
            <a:xfrm>
              <a:off x="2512877" y="1139950"/>
              <a:ext cx="878023" cy="4956050"/>
              <a:chOff x="415924" y="1143000"/>
              <a:chExt cx="841375" cy="4956050"/>
            </a:xfrm>
          </p:grpSpPr>
          <p:sp>
            <p:nvSpPr>
              <p:cNvPr id="127" name="Rectangle 126"/>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8" name="Rectangle 127"/>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9" name="Rectangle 128"/>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0" name="Rectangle 129"/>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1" name="Rectangle 130"/>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32" name="Group 131"/>
            <p:cNvGrpSpPr/>
            <p:nvPr userDrawn="1"/>
          </p:nvGrpSpPr>
          <p:grpSpPr>
            <a:xfrm>
              <a:off x="1444354" y="1141274"/>
              <a:ext cx="878023" cy="4956050"/>
              <a:chOff x="415924" y="1143000"/>
              <a:chExt cx="841375" cy="4956050"/>
            </a:xfrm>
          </p:grpSpPr>
          <p:sp>
            <p:nvSpPr>
              <p:cNvPr id="133" name="Rectangle 132"/>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4" name="Rectangle 133"/>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5" name="Rectangle 134"/>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6" name="Rectangle 135"/>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7" name="Rectangle 136"/>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38" name="Group 137"/>
            <p:cNvGrpSpPr/>
            <p:nvPr userDrawn="1"/>
          </p:nvGrpSpPr>
          <p:grpSpPr>
            <a:xfrm>
              <a:off x="379277" y="1145511"/>
              <a:ext cx="878023" cy="4956050"/>
              <a:chOff x="415924" y="1143000"/>
              <a:chExt cx="841375" cy="4956050"/>
            </a:xfrm>
          </p:grpSpPr>
          <p:sp>
            <p:nvSpPr>
              <p:cNvPr id="139" name="Rectangle 13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0" name="Rectangle 13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1" name="Rectangle 14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2" name="Rectangle 14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3" name="Rectangle 14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sp>
        <p:nvSpPr>
          <p:cNvPr id="55"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336736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7"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4195420"/>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5_Title and Content Full">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1" name="Content Placeholder 10"/>
          <p:cNvSpPr>
            <a:spLocks noGrp="1"/>
          </p:cNvSpPr>
          <p:nvPr>
            <p:ph sz="quarter" idx="10"/>
          </p:nvPr>
        </p:nvSpPr>
        <p:spPr>
          <a:xfrm>
            <a:off x="420624" y="1078992"/>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Rectangle 10"/>
          <p:cNvSpPr>
            <a:spLocks noGrp="1" noChangeArrowheads="1"/>
          </p:cNvSpPr>
          <p:nvPr>
            <p:ph type="title"/>
          </p:nvPr>
        </p:nvSpPr>
        <p:spPr bwMode="auto">
          <a:xfrm>
            <a:off x="420624" y="237744"/>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smtClean="0"/>
              <a:t>Click to edit Master title style</a:t>
            </a:r>
          </a:p>
        </p:txBody>
      </p:sp>
    </p:spTree>
    <p:extLst>
      <p:ext uri="{BB962C8B-B14F-4D97-AF65-F5344CB8AC3E}">
        <p14:creationId xmlns:p14="http://schemas.microsoft.com/office/powerpoint/2010/main" val="2149354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6_Title Slide">
    <p:spTree>
      <p:nvGrpSpPr>
        <p:cNvPr id="1" name=""/>
        <p:cNvGrpSpPr/>
        <p:nvPr/>
      </p:nvGrpSpPr>
      <p:grpSpPr>
        <a:xfrm>
          <a:off x="0" y="0"/>
          <a:ext cx="0" cy="0"/>
          <a:chOff x="0" y="0"/>
          <a:chExt cx="0" cy="0"/>
        </a:xfrm>
      </p:grpSpPr>
      <p:pic>
        <p:nvPicPr>
          <p:cNvPr id="13" name="Picture 12" descr="SEI_Building_flag.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726674" y="0"/>
            <a:ext cx="3408518" cy="6335775"/>
          </a:xfrm>
          <a:prstGeom prst="rect">
            <a:avLst/>
          </a:prstGeom>
        </p:spPr>
      </p:pic>
      <p:sp>
        <p:nvSpPr>
          <p:cNvPr id="15" name="Rectangle 14"/>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004376"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FFFFFF"/>
                </a:solidFill>
              </a:defRPr>
            </a:lvl1pPr>
          </a:lstStyle>
          <a:p>
            <a:r>
              <a:rPr lang="en-US" dirty="0" smtClean="0"/>
              <a:t>Name</a:t>
            </a:r>
          </a:p>
          <a:p>
            <a:r>
              <a:rPr lang="en-US" dirty="0" smtClean="0"/>
              <a:t>00/00/0000</a:t>
            </a:r>
            <a:endParaRPr lang="en-US" dirty="0"/>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83464" y="6428232"/>
            <a:ext cx="5239512" cy="354112"/>
          </a:xfrm>
          <a:prstGeom prst="rect">
            <a:avLst/>
          </a:prstGeom>
        </p:spPr>
      </p:pic>
    </p:spTree>
    <p:extLst>
      <p:ext uri="{BB962C8B-B14F-4D97-AF65-F5344CB8AC3E}">
        <p14:creationId xmlns:p14="http://schemas.microsoft.com/office/powerpoint/2010/main" val="152373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pic>
        <p:nvPicPr>
          <p:cNvPr id="5" name="Picture 4" descr="graphic.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076700" y="-1"/>
            <a:ext cx="5067300" cy="6184899"/>
          </a:xfrm>
          <a:prstGeom prst="rect">
            <a:avLst/>
          </a:prstGeom>
        </p:spPr>
      </p:pic>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004376"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2" name="TextBox 1"/>
          <p:cNvSpPr txBox="1"/>
          <p:nvPr userDrawn="1"/>
        </p:nvSpPr>
        <p:spPr>
          <a:xfrm>
            <a:off x="419100" y="5339255"/>
            <a:ext cx="4038600" cy="646331"/>
          </a:xfrm>
          <a:prstGeom prst="rect">
            <a:avLst/>
          </a:prstGeom>
          <a:noFill/>
        </p:spPr>
        <p:txBody>
          <a:bodyPr wrap="square" lIns="0" tIns="0" rIns="0" bIns="0" rtlCol="0">
            <a:spAutoFit/>
          </a:bodyPr>
          <a:lstStyle/>
          <a:p>
            <a:pPr fontAlgn="base">
              <a:spcAft>
                <a:spcPct val="0"/>
              </a:spcAft>
            </a:pPr>
            <a:r>
              <a:rPr lang="en-US" sz="1400" dirty="0">
                <a:solidFill>
                  <a:prstClr val="white"/>
                </a:solidFill>
                <a:ea typeface="ＭＳ Ｐゴシック" pitchFamily="1" charset="-128"/>
              </a:rPr>
              <a:t>Software Engineering Institute</a:t>
            </a:r>
          </a:p>
          <a:p>
            <a:pPr fontAlgn="base">
              <a:spcAft>
                <a:spcPct val="0"/>
              </a:spcAft>
            </a:pPr>
            <a:r>
              <a:rPr lang="en-US" sz="1400" dirty="0">
                <a:solidFill>
                  <a:prstClr val="white"/>
                </a:solidFill>
                <a:ea typeface="ＭＳ Ｐゴシック" pitchFamily="1" charset="-128"/>
              </a:rPr>
              <a:t>Carnegie Mellon University</a:t>
            </a:r>
          </a:p>
          <a:p>
            <a:pPr fontAlgn="base">
              <a:spcAft>
                <a:spcPct val="0"/>
              </a:spcAft>
            </a:pPr>
            <a:r>
              <a:rPr lang="en-US" sz="1400" dirty="0">
                <a:solidFill>
                  <a:prstClr val="white"/>
                </a:solidFill>
                <a:ea typeface="ＭＳ Ｐゴシック" pitchFamily="1" charset="-128"/>
              </a:rPr>
              <a:t>Pittsburgh, PA  15213</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000000"/>
                </a:solidFill>
              </a:defRPr>
            </a:lvl1pPr>
          </a:lstStyle>
          <a:p>
            <a:r>
              <a:rPr lang="en-US" dirty="0" smtClean="0"/>
              <a:t>Name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329911"/>
            <a:ext cx="5239512" cy="354112"/>
          </a:xfrm>
          <a:prstGeom prst="rect">
            <a:avLst/>
          </a:prstGeom>
        </p:spPr>
      </p:pic>
      <p:sp>
        <p:nvSpPr>
          <p:cNvPr id="10" name="TextBox 9"/>
          <p:cNvSpPr txBox="1"/>
          <p:nvPr userDrawn="1"/>
        </p:nvSpPr>
        <p:spPr>
          <a:xfrm>
            <a:off x="853423" y="6632108"/>
            <a:ext cx="4572000" cy="215444"/>
          </a:xfrm>
          <a:prstGeom prst="rect">
            <a:avLst/>
          </a:prstGeom>
          <a:noFill/>
        </p:spPr>
        <p:txBody>
          <a:bodyPr wrap="square" lIns="0" rtlCol="0">
            <a:spAutoFit/>
          </a:bodyPr>
          <a:lstStyle/>
          <a:p>
            <a:pPr>
              <a:defRPr/>
            </a:pPr>
            <a:r>
              <a:rPr lang="en-US" sz="800" kern="0" dirty="0">
                <a:solidFill>
                  <a:srgbClr val="FFFFFF"/>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3245212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8_Title and Content Full">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100" y="1074737"/>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6"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572682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3619500" y="1074737"/>
            <a:ext cx="5143499" cy="5023294"/>
          </a:xfrm>
          <a:prstGeom prst="rect">
            <a:avLst/>
          </a:prstGeom>
        </p:spPr>
        <p:txBody>
          <a:bodyPr vert="horz" lIns="0" tIns="0" rIns="0" bIns="0"/>
          <a:lstStyle>
            <a:lvl1pPr marL="0" indent="0">
              <a:spcBef>
                <a:spcPts val="600"/>
              </a:spcBef>
              <a:spcAft>
                <a:spcPts val="600"/>
              </a:spcAft>
              <a:defRPr b="1"/>
            </a:lvl1pPr>
            <a:lvl2pPr marL="225425" indent="-225425">
              <a:spcBef>
                <a:spcPts val="0"/>
              </a:spcBef>
              <a:spcAft>
                <a:spcPts val="600"/>
              </a:spcAft>
              <a:buSzPct val="80000"/>
              <a:defRPr sz="2200"/>
            </a:lvl2pPr>
            <a:lvl3pPr marL="517525" indent="-230188">
              <a:spcBef>
                <a:spcPts val="0"/>
              </a:spcBef>
              <a:spcAft>
                <a:spcPts val="600"/>
              </a:spcAft>
              <a:buSzPct val="80000"/>
              <a:defRPr sz="2200">
                <a:solidFill>
                  <a:schemeClr val="tx1"/>
                </a:solidFill>
              </a:defRPr>
            </a:lvl3pPr>
            <a:lvl4pPr marL="685800" indent="-169863">
              <a:spcBef>
                <a:spcPts val="0"/>
              </a:spcBef>
              <a:spcAft>
                <a:spcPts val="600"/>
              </a:spcAft>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10"/>
          <p:cNvSpPr>
            <a:spLocks noGrp="1" noChangeArrowheads="1"/>
          </p:cNvSpPr>
          <p:nvPr>
            <p:ph type="title"/>
          </p:nvPr>
        </p:nvSpPr>
        <p:spPr bwMode="auto">
          <a:xfrm>
            <a:off x="422276" y="241300"/>
            <a:ext cx="72739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8"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7642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Two column">
    <p:spTree>
      <p:nvGrpSpPr>
        <p:cNvPr id="1" name=""/>
        <p:cNvGrpSpPr/>
        <p:nvPr/>
      </p:nvGrpSpPr>
      <p:grpSpPr>
        <a:xfrm>
          <a:off x="0" y="0"/>
          <a:ext cx="0" cy="0"/>
          <a:chOff x="0" y="0"/>
          <a:chExt cx="0" cy="0"/>
        </a:xfrm>
      </p:grpSpPr>
      <p:sp>
        <p:nvSpPr>
          <p:cNvPr id="7" name="Content Placeholder 10"/>
          <p:cNvSpPr>
            <a:spLocks noGrp="1"/>
          </p:cNvSpPr>
          <p:nvPr>
            <p:ph sz="quarter" idx="11"/>
          </p:nvPr>
        </p:nvSpPr>
        <p:spPr>
          <a:xfrm>
            <a:off x="419100" y="1074737"/>
            <a:ext cx="40767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10"/>
          <p:cNvSpPr>
            <a:spLocks noGrp="1"/>
          </p:cNvSpPr>
          <p:nvPr>
            <p:ph sz="quarter" idx="12"/>
          </p:nvPr>
        </p:nvSpPr>
        <p:spPr>
          <a:xfrm>
            <a:off x="4686299" y="1074737"/>
            <a:ext cx="4076701"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3"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9"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716099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8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1" name="Content Placeholder 10"/>
          <p:cNvSpPr>
            <a:spLocks noGrp="1"/>
          </p:cNvSpPr>
          <p:nvPr>
            <p:ph sz="quarter" idx="10"/>
          </p:nvPr>
        </p:nvSpPr>
        <p:spPr>
          <a:xfrm>
            <a:off x="419100" y="1074737"/>
            <a:ext cx="8335963" cy="5023294"/>
          </a:xfrm>
          <a:prstGeom prst="rect">
            <a:avLst/>
          </a:prstGeom>
        </p:spPr>
        <p:txBody>
          <a:bodyPr vert="horz" lIns="0" tIns="0" rIns="0" bIns="0"/>
          <a:lstStyle>
            <a:lvl1pPr marL="0" indent="0">
              <a:defRPr>
                <a:solidFill>
                  <a:srgbClr val="FFFFFF"/>
                </a:solidFill>
              </a:defRPr>
            </a:lvl1pPr>
            <a:lvl2pPr marL="171450" indent="-171450">
              <a:buSzPct val="80000"/>
              <a:defRPr sz="2200">
                <a:solidFill>
                  <a:srgbClr val="FFFFFF"/>
                </a:solidFill>
              </a:defRPr>
            </a:lvl2pPr>
            <a:lvl3pPr marL="457200" indent="-169863">
              <a:defRPr sz="2000">
                <a:solidFill>
                  <a:srgbClr val="FFFFFF"/>
                </a:solidFill>
              </a:defRPr>
            </a:lvl3pPr>
            <a:lvl4pPr marL="685800" indent="-169863">
              <a:buFont typeface="Lucida Grande"/>
              <a:buChar char="-"/>
              <a:defRPr sz="2000">
                <a:solidFill>
                  <a:schemeClr val="tx2">
                    <a:lumMod val="60000"/>
                    <a:lumOff val="40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4"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a:solidFill>
                  <a:schemeClr val="bg1"/>
                </a:solidFill>
              </a:defRPr>
            </a:lvl1pPr>
          </a:lstStyle>
          <a:p>
            <a:pPr lvl="0"/>
            <a:r>
              <a:rPr lang="en-US" smtClean="0"/>
              <a:t>Click to edit Master title style</a:t>
            </a:r>
            <a:endParaRPr lang="en-US" dirty="0" smtClean="0"/>
          </a:p>
        </p:txBody>
      </p:sp>
      <p:sp>
        <p:nvSpPr>
          <p:cNvPr id="15"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solidFill>
                  <a:schemeClr val="bg1"/>
                </a:solidFill>
              </a:defRPr>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7"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algn="ctr">
              <a:defRPr sz="1000">
                <a:solidFill>
                  <a:schemeClr val="bg1"/>
                </a:solidFill>
              </a:defRPr>
            </a:lvl1pPr>
          </a:lstStyle>
          <a:p>
            <a:r>
              <a:rPr lang="en-US" dirty="0" smtClean="0"/>
              <a:t>Picture</a:t>
            </a:r>
            <a:br>
              <a:rPr lang="en-US" dirty="0" smtClean="0"/>
            </a:br>
            <a:r>
              <a:rPr lang="en-US" dirty="0" smtClean="0"/>
              <a:t>(optional)</a:t>
            </a:r>
            <a:endParaRPr lang="en-US" dirty="0"/>
          </a:p>
        </p:txBody>
      </p:sp>
    </p:spTree>
    <p:extLst>
      <p:ext uri="{BB962C8B-B14F-4D97-AF65-F5344CB8AC3E}">
        <p14:creationId xmlns:p14="http://schemas.microsoft.com/office/powerpoint/2010/main" val="3220401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ction Header photo">
    <p:bg>
      <p:bgPr>
        <a:solidFill>
          <a:schemeClr val="bg1"/>
        </a:solidFill>
        <a:effectLst/>
      </p:bgPr>
    </p:bg>
    <p:spTree>
      <p:nvGrpSpPr>
        <p:cNvPr id="1" name=""/>
        <p:cNvGrpSpPr/>
        <p:nvPr/>
      </p:nvGrpSpPr>
      <p:grpSpPr>
        <a:xfrm>
          <a:off x="0" y="0"/>
          <a:ext cx="0" cy="0"/>
          <a:chOff x="0" y="0"/>
          <a:chExt cx="0" cy="0"/>
        </a:xfrm>
      </p:grpSpPr>
      <p:pic>
        <p:nvPicPr>
          <p:cNvPr id="11" name="Picture 10" descr="IMG_4183.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4266467" y="1450973"/>
            <a:ext cx="6324599" cy="3422650"/>
          </a:xfrm>
          <a:prstGeom prst="rect">
            <a:avLst/>
          </a:prstGeom>
        </p:spPr>
      </p:pic>
      <p:sp>
        <p:nvSpPr>
          <p:cNvPr id="10" name="Rectangle 9"/>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657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4" y="3109372"/>
            <a:ext cx="5148793"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5" name="Picture 1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28232"/>
            <a:ext cx="5239512" cy="354112"/>
          </a:xfrm>
          <a:prstGeom prst="rect">
            <a:avLst/>
          </a:prstGeom>
        </p:spPr>
      </p:pic>
    </p:spTree>
    <p:extLst>
      <p:ext uri="{BB962C8B-B14F-4D97-AF65-F5344CB8AC3E}">
        <p14:creationId xmlns:p14="http://schemas.microsoft.com/office/powerpoint/2010/main" val="4057935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9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329911"/>
            <a:ext cx="5239512" cy="354112"/>
          </a:xfrm>
          <a:prstGeom prst="rect">
            <a:avLst/>
          </a:prstGeom>
        </p:spPr>
      </p:pic>
      <p:sp>
        <p:nvSpPr>
          <p:cNvPr id="14" name="TextBox 13"/>
          <p:cNvSpPr txBox="1"/>
          <p:nvPr userDrawn="1"/>
        </p:nvSpPr>
        <p:spPr>
          <a:xfrm>
            <a:off x="853423" y="6632108"/>
            <a:ext cx="4572000" cy="215444"/>
          </a:xfrm>
          <a:prstGeom prst="rect">
            <a:avLst/>
          </a:prstGeom>
          <a:noFill/>
        </p:spPr>
        <p:txBody>
          <a:bodyPr wrap="square" lIns="0" rtlCol="0">
            <a:spAutoFit/>
          </a:bodyPr>
          <a:lstStyle/>
          <a:p>
            <a:pPr>
              <a:defRPr/>
            </a:pPr>
            <a:r>
              <a:rPr lang="en-US" sz="800" kern="0" dirty="0">
                <a:solidFill>
                  <a:srgbClr val="FFFFFF"/>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2537372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0_Section Header plain">
    <p:bg>
      <p:bgPr>
        <a:solidFill>
          <a:schemeClr val="bg1"/>
        </a:solidFill>
        <a:effectLst/>
      </p:bgPr>
    </p:bg>
    <p:spTree>
      <p:nvGrpSpPr>
        <p:cNvPr id="1" name=""/>
        <p:cNvGrpSpPr/>
        <p:nvPr/>
      </p:nvGrpSpPr>
      <p:grpSpPr>
        <a:xfrm>
          <a:off x="0" y="0"/>
          <a:ext cx="0" cy="0"/>
          <a:chOff x="0" y="0"/>
          <a:chExt cx="0" cy="0"/>
        </a:xfrm>
      </p:grpSpPr>
      <p:pic>
        <p:nvPicPr>
          <p:cNvPr id="2" name="Picture 1" descr="shutterstock_151468775.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9144001" cy="6324600"/>
          </a:xfrm>
          <a:prstGeom prst="rect">
            <a:avLst/>
          </a:prstGeom>
        </p:spPr>
      </p:pic>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tx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tx1"/>
                </a:solidFill>
              </a:defRPr>
            </a:lvl1pPr>
          </a:lstStyle>
          <a:p>
            <a:pPr lvl="0"/>
            <a:r>
              <a:rPr lang="en-US" dirty="0" smtClean="0"/>
              <a:t>Click to edit Section Title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Tree>
    <p:extLst>
      <p:ext uri="{BB962C8B-B14F-4D97-AF65-F5344CB8AC3E}">
        <p14:creationId xmlns:p14="http://schemas.microsoft.com/office/powerpoint/2010/main" val="63455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8"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81741902"/>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Major Column">
    <p:spTree>
      <p:nvGrpSpPr>
        <p:cNvPr id="1" name=""/>
        <p:cNvGrpSpPr/>
        <p:nvPr/>
      </p:nvGrpSpPr>
      <p:grpSpPr>
        <a:xfrm>
          <a:off x="0" y="0"/>
          <a:ext cx="0" cy="0"/>
          <a:chOff x="0" y="0"/>
          <a:chExt cx="0" cy="0"/>
        </a:xfrm>
      </p:grpSpPr>
      <p:sp>
        <p:nvSpPr>
          <p:cNvPr id="5" name="Content Placeholder 10"/>
          <p:cNvSpPr>
            <a:spLocks noGrp="1"/>
          </p:cNvSpPr>
          <p:nvPr>
            <p:ph sz="quarter" idx="10"/>
          </p:nvPr>
        </p:nvSpPr>
        <p:spPr>
          <a:xfrm>
            <a:off x="5753100" y="1074737"/>
            <a:ext cx="30099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Content Placeholder 3"/>
          <p:cNvSpPr>
            <a:spLocks noGrp="1"/>
          </p:cNvSpPr>
          <p:nvPr>
            <p:ph sz="quarter" idx="11" hasCustomPrompt="1"/>
          </p:nvPr>
        </p:nvSpPr>
        <p:spPr>
          <a:xfrm>
            <a:off x="419100" y="1143000"/>
            <a:ext cx="5143500" cy="4953000"/>
          </a:xfrm>
          <a:prstGeom prst="rect">
            <a:avLst/>
          </a:prstGeom>
          <a:noFill/>
        </p:spPr>
        <p:txBody>
          <a:bodyPr vert="horz" lIns="0" tIns="0" rIns="0" bIns="0"/>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stStyle>
          <a:p>
            <a:pPr lvl="0"/>
            <a:r>
              <a:rPr lang="en-US" dirty="0" smtClean="0"/>
              <a:t>Place an image, chart or table here</a:t>
            </a:r>
          </a:p>
        </p:txBody>
      </p:sp>
      <p:sp>
        <p:nvSpPr>
          <p:cNvPr id="7"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8"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9" name="Picture Placeholder 5"/>
          <p:cNvSpPr>
            <a:spLocks noGrp="1"/>
          </p:cNvSpPr>
          <p:nvPr>
            <p:ph type="pic" sz="quarter" idx="13"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3600282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Minor Column">
    <p:spTree>
      <p:nvGrpSpPr>
        <p:cNvPr id="1" name=""/>
        <p:cNvGrpSpPr/>
        <p:nvPr/>
      </p:nvGrpSpPr>
      <p:grpSpPr>
        <a:xfrm>
          <a:off x="0" y="0"/>
          <a:ext cx="0" cy="0"/>
          <a:chOff x="0" y="0"/>
          <a:chExt cx="0" cy="0"/>
        </a:xfrm>
      </p:grpSpPr>
      <p:sp>
        <p:nvSpPr>
          <p:cNvPr id="5" name="Content Placeholder 10"/>
          <p:cNvSpPr>
            <a:spLocks noGrp="1"/>
          </p:cNvSpPr>
          <p:nvPr>
            <p:ph sz="quarter" idx="10"/>
          </p:nvPr>
        </p:nvSpPr>
        <p:spPr>
          <a:xfrm>
            <a:off x="3619500" y="1075881"/>
            <a:ext cx="51435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quarter" idx="11" hasCustomPrompt="1"/>
          </p:nvPr>
        </p:nvSpPr>
        <p:spPr>
          <a:xfrm>
            <a:off x="419099" y="1143000"/>
            <a:ext cx="3000375" cy="4956175"/>
          </a:xfrm>
          <a:prstGeom prst="rect">
            <a:avLst/>
          </a:prstGeom>
          <a:noFill/>
        </p:spPr>
        <p:txBody>
          <a:bodyPr vert="horz" lIns="0" tIns="0" rIns="0" bIns="0"/>
          <a:lstStyle/>
          <a:p>
            <a:pPr lvl="0"/>
            <a:r>
              <a:rPr lang="en-US" dirty="0" smtClean="0"/>
              <a:t>Place an image chart or table here</a:t>
            </a:r>
          </a:p>
        </p:txBody>
      </p:sp>
      <p:sp>
        <p:nvSpPr>
          <p:cNvPr id="6"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marL="0" marR="0" indent="0" algn="l" defTabSz="914400" rtl="0" eaLnBrk="1" fontAlgn="base" latinLnBrk="0" hangingPunct="1">
              <a:lnSpc>
                <a:spcPct val="100000"/>
              </a:lnSpc>
              <a:spcBef>
                <a:spcPct val="0"/>
              </a:spcBef>
              <a:spcAft>
                <a:spcPts val="600"/>
              </a:spcAft>
              <a:buClrTx/>
              <a:buSzPct val="70000"/>
              <a:buFontTx/>
              <a:buNone/>
              <a:tabLst>
                <a:tab pos="347663" algn="l"/>
              </a:tabLst>
              <a:defRPr sz="1000"/>
            </a:lvl1pPr>
            <a:lvl2pPr>
              <a:defRPr sz="1000"/>
            </a:lvl2pPr>
            <a:lvl3pPr>
              <a:defRPr sz="1000"/>
            </a:lvl3pPr>
            <a:lvl4pPr>
              <a:defRPr sz="1000"/>
            </a:lvl4pPr>
            <a:lvl5pPr>
              <a:defRPr sz="1000"/>
            </a:lvl5pPr>
          </a:lstStyle>
          <a:p>
            <a:pPr marL="0" marR="0" lvl="0" indent="0" algn="l" defTabSz="914400" rtl="0" eaLnBrk="1" fontAlgn="base" latinLnBrk="0" hangingPunct="1">
              <a:lnSpc>
                <a:spcPct val="100000"/>
              </a:lnSpc>
              <a:spcBef>
                <a:spcPct val="0"/>
              </a:spcBef>
              <a:spcAft>
                <a:spcPts val="600"/>
              </a:spcAft>
              <a:buClrTx/>
              <a:buSzPct val="70000"/>
              <a:buFontTx/>
              <a:buNone/>
              <a:tabLst>
                <a:tab pos="347663" algn="l"/>
              </a:tabLst>
              <a:defRPr/>
            </a:pPr>
            <a:r>
              <a:rPr lang="en-US" dirty="0" smtClean="0"/>
              <a:t>Section (optional)</a:t>
            </a:r>
          </a:p>
          <a:p>
            <a:pPr lvl="0"/>
            <a:endParaRPr lang="en-US" dirty="0"/>
          </a:p>
        </p:txBody>
      </p:sp>
      <p:sp>
        <p:nvSpPr>
          <p:cNvPr id="8" name="Picture Placeholder 5"/>
          <p:cNvSpPr>
            <a:spLocks noGrp="1"/>
          </p:cNvSpPr>
          <p:nvPr>
            <p:ph type="pic" sz="quarter" idx="13"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157600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Full table">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0" y="1074737"/>
            <a:ext cx="8331199"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4" name="Table Placeholder 3"/>
          <p:cNvSpPr>
            <a:spLocks noGrp="1"/>
          </p:cNvSpPr>
          <p:nvPr>
            <p:ph type="tbl" sz="quarter" idx="13"/>
          </p:nvPr>
        </p:nvSpPr>
        <p:spPr>
          <a:xfrm>
            <a:off x="419100" y="1511300"/>
            <a:ext cx="8343900" cy="4572000"/>
          </a:xfrm>
          <a:prstGeom prst="rect">
            <a:avLst/>
          </a:prstGeom>
        </p:spPr>
        <p:txBody>
          <a:bodyPr vert="horz"/>
          <a:lstStyle/>
          <a:p>
            <a:r>
              <a:rPr lang="en-US" dirty="0" smtClean="0"/>
              <a:t>Click icon to add table</a:t>
            </a:r>
            <a:endParaRPr lang="en-US" dirty="0"/>
          </a:p>
        </p:txBody>
      </p:sp>
      <p:sp>
        <p:nvSpPr>
          <p:cNvPr id="5"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7"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2148398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Table and Text">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1" y="1074737"/>
            <a:ext cx="5105400"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7" name="Content Placeholder 10"/>
          <p:cNvSpPr>
            <a:spLocks noGrp="1"/>
          </p:cNvSpPr>
          <p:nvPr>
            <p:ph sz="quarter" idx="10"/>
          </p:nvPr>
        </p:nvSpPr>
        <p:spPr>
          <a:xfrm>
            <a:off x="5753100" y="1074737"/>
            <a:ext cx="30099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able Placeholder 3"/>
          <p:cNvSpPr>
            <a:spLocks noGrp="1"/>
          </p:cNvSpPr>
          <p:nvPr>
            <p:ph type="tbl" sz="quarter" idx="13"/>
          </p:nvPr>
        </p:nvSpPr>
        <p:spPr>
          <a:xfrm>
            <a:off x="419100" y="1511300"/>
            <a:ext cx="5143500" cy="4572000"/>
          </a:xfrm>
          <a:prstGeom prst="rect">
            <a:avLst/>
          </a:prstGeom>
        </p:spPr>
        <p:txBody>
          <a:bodyPr vert="horz"/>
          <a:lstStyle/>
          <a:p>
            <a:r>
              <a:rPr lang="en-US" dirty="0" smtClean="0"/>
              <a:t>Click icon to add table</a:t>
            </a:r>
            <a:endParaRPr lang="en-US" dirty="0"/>
          </a:p>
        </p:txBody>
      </p:sp>
      <p:sp>
        <p:nvSpPr>
          <p:cNvPr id="9"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10"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1"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2778574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_Grid for Mac">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099" y="1074737"/>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grpSp>
        <p:nvGrpSpPr>
          <p:cNvPr id="4" name="Group 3"/>
          <p:cNvGrpSpPr/>
          <p:nvPr userDrawn="1"/>
        </p:nvGrpSpPr>
        <p:grpSpPr>
          <a:xfrm>
            <a:off x="417377" y="1138626"/>
            <a:ext cx="8307524" cy="4962935"/>
            <a:chOff x="379277" y="1138626"/>
            <a:chExt cx="8307524" cy="4962935"/>
          </a:xfrm>
        </p:grpSpPr>
        <p:grpSp>
          <p:nvGrpSpPr>
            <p:cNvPr id="90" name="Group 89"/>
            <p:cNvGrpSpPr/>
            <p:nvPr userDrawn="1"/>
          </p:nvGrpSpPr>
          <p:grpSpPr>
            <a:xfrm>
              <a:off x="6781800" y="1145510"/>
              <a:ext cx="878023" cy="4956050"/>
              <a:chOff x="415924" y="1143000"/>
              <a:chExt cx="841375" cy="4956050"/>
            </a:xfrm>
          </p:grpSpPr>
          <p:sp>
            <p:nvSpPr>
              <p:cNvPr id="91" name="Rectangle 9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2" name="Rectangle 9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3" name="Rectangle 9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4" name="Rectangle 9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5" name="Rectangle 9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02" name="Group 101"/>
            <p:cNvGrpSpPr/>
            <p:nvPr userDrawn="1"/>
          </p:nvGrpSpPr>
          <p:grpSpPr>
            <a:xfrm>
              <a:off x="7848600" y="1145510"/>
              <a:ext cx="838201" cy="4956050"/>
              <a:chOff x="415924" y="1143000"/>
              <a:chExt cx="803215" cy="4956050"/>
            </a:xfrm>
          </p:grpSpPr>
          <p:sp>
            <p:nvSpPr>
              <p:cNvPr id="103" name="Rectangle 102"/>
              <p:cNvSpPr/>
              <p:nvPr userDrawn="1"/>
            </p:nvSpPr>
            <p:spPr bwMode="auto">
              <a:xfrm>
                <a:off x="415925" y="2171701"/>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4" name="Rectangle 103"/>
              <p:cNvSpPr/>
              <p:nvPr userDrawn="1"/>
            </p:nvSpPr>
            <p:spPr bwMode="auto">
              <a:xfrm>
                <a:off x="415925" y="1143000"/>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5" name="Rectangle 104"/>
              <p:cNvSpPr/>
              <p:nvPr userDrawn="1"/>
            </p:nvSpPr>
            <p:spPr bwMode="auto">
              <a:xfrm>
                <a:off x="415924" y="32004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6" name="Rectangle 105"/>
              <p:cNvSpPr/>
              <p:nvPr userDrawn="1"/>
            </p:nvSpPr>
            <p:spPr bwMode="auto">
              <a:xfrm>
                <a:off x="415925" y="4229103"/>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7" name="Rectangle 106"/>
              <p:cNvSpPr/>
              <p:nvPr userDrawn="1"/>
            </p:nvSpPr>
            <p:spPr bwMode="auto">
              <a:xfrm>
                <a:off x="415924" y="52578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08" name="Group 107"/>
            <p:cNvGrpSpPr/>
            <p:nvPr userDrawn="1"/>
          </p:nvGrpSpPr>
          <p:grpSpPr>
            <a:xfrm>
              <a:off x="5713277" y="1139950"/>
              <a:ext cx="878023" cy="4956050"/>
              <a:chOff x="415924" y="1143000"/>
              <a:chExt cx="841375" cy="4956050"/>
            </a:xfrm>
          </p:grpSpPr>
          <p:sp>
            <p:nvSpPr>
              <p:cNvPr id="109" name="Rectangle 10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0" name="Rectangle 10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1" name="Rectangle 11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2" name="Rectangle 11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3" name="Rectangle 11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14" name="Group 113"/>
            <p:cNvGrpSpPr/>
            <p:nvPr userDrawn="1"/>
          </p:nvGrpSpPr>
          <p:grpSpPr>
            <a:xfrm>
              <a:off x="4648200" y="1138626"/>
              <a:ext cx="878023" cy="4956050"/>
              <a:chOff x="415924" y="1143000"/>
              <a:chExt cx="841375" cy="4956050"/>
            </a:xfrm>
          </p:grpSpPr>
          <p:sp>
            <p:nvSpPr>
              <p:cNvPr id="115" name="Rectangle 114"/>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6" name="Rectangle 115"/>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7" name="Rectangle 116"/>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8" name="Rectangle 117"/>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9" name="Rectangle 118"/>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20" name="Group 119"/>
            <p:cNvGrpSpPr/>
            <p:nvPr userDrawn="1"/>
          </p:nvGrpSpPr>
          <p:grpSpPr>
            <a:xfrm>
              <a:off x="3581400" y="1138626"/>
              <a:ext cx="878023" cy="4956050"/>
              <a:chOff x="415924" y="1143000"/>
              <a:chExt cx="841375" cy="4956050"/>
            </a:xfrm>
          </p:grpSpPr>
          <p:sp>
            <p:nvSpPr>
              <p:cNvPr id="121" name="Rectangle 12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2" name="Rectangle 12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3" name="Rectangle 12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4" name="Rectangle 12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5" name="Rectangle 12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26" name="Group 125"/>
            <p:cNvGrpSpPr/>
            <p:nvPr userDrawn="1"/>
          </p:nvGrpSpPr>
          <p:grpSpPr>
            <a:xfrm>
              <a:off x="2512877" y="1139950"/>
              <a:ext cx="878023" cy="4956050"/>
              <a:chOff x="415924" y="1143000"/>
              <a:chExt cx="841375" cy="4956050"/>
            </a:xfrm>
          </p:grpSpPr>
          <p:sp>
            <p:nvSpPr>
              <p:cNvPr id="127" name="Rectangle 126"/>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8" name="Rectangle 127"/>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9" name="Rectangle 128"/>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0" name="Rectangle 129"/>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1" name="Rectangle 130"/>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32" name="Group 131"/>
            <p:cNvGrpSpPr/>
            <p:nvPr userDrawn="1"/>
          </p:nvGrpSpPr>
          <p:grpSpPr>
            <a:xfrm>
              <a:off x="1444354" y="1141274"/>
              <a:ext cx="878023" cy="4956050"/>
              <a:chOff x="415924" y="1143000"/>
              <a:chExt cx="841375" cy="4956050"/>
            </a:xfrm>
          </p:grpSpPr>
          <p:sp>
            <p:nvSpPr>
              <p:cNvPr id="133" name="Rectangle 132"/>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4" name="Rectangle 133"/>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5" name="Rectangle 134"/>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6" name="Rectangle 135"/>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7" name="Rectangle 136"/>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38" name="Group 137"/>
            <p:cNvGrpSpPr/>
            <p:nvPr userDrawn="1"/>
          </p:nvGrpSpPr>
          <p:grpSpPr>
            <a:xfrm>
              <a:off x="379277" y="1145511"/>
              <a:ext cx="878023" cy="4956050"/>
              <a:chOff x="415924" y="1143000"/>
              <a:chExt cx="841375" cy="4956050"/>
            </a:xfrm>
          </p:grpSpPr>
          <p:sp>
            <p:nvSpPr>
              <p:cNvPr id="139" name="Rectangle 13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0" name="Rectangle 13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1" name="Rectangle 14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2" name="Rectangle 14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3" name="Rectangle 14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sp>
        <p:nvSpPr>
          <p:cNvPr id="55"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3006103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9_Title and Content Full">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1" name="Content Placeholder 10"/>
          <p:cNvSpPr>
            <a:spLocks noGrp="1"/>
          </p:cNvSpPr>
          <p:nvPr>
            <p:ph sz="quarter" idx="10"/>
          </p:nvPr>
        </p:nvSpPr>
        <p:spPr>
          <a:xfrm>
            <a:off x="420624" y="1078992"/>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Rectangle 10"/>
          <p:cNvSpPr>
            <a:spLocks noGrp="1" noChangeArrowheads="1"/>
          </p:cNvSpPr>
          <p:nvPr>
            <p:ph type="title"/>
          </p:nvPr>
        </p:nvSpPr>
        <p:spPr bwMode="auto">
          <a:xfrm>
            <a:off x="420624" y="237744"/>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smtClean="0"/>
              <a:t>Click to edit Master title style</a:t>
            </a:r>
          </a:p>
        </p:txBody>
      </p:sp>
    </p:spTree>
    <p:extLst>
      <p:ext uri="{BB962C8B-B14F-4D97-AF65-F5344CB8AC3E}">
        <p14:creationId xmlns:p14="http://schemas.microsoft.com/office/powerpoint/2010/main" val="3028780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userDrawn="1">
  <p:cSld name="8_Title Slide">
    <p:spTree>
      <p:nvGrpSpPr>
        <p:cNvPr id="1" name=""/>
        <p:cNvGrpSpPr/>
        <p:nvPr/>
      </p:nvGrpSpPr>
      <p:grpSpPr>
        <a:xfrm>
          <a:off x="0" y="0"/>
          <a:ext cx="0" cy="0"/>
          <a:chOff x="0" y="0"/>
          <a:chExt cx="0" cy="0"/>
        </a:xfrm>
      </p:grpSpPr>
      <p:pic>
        <p:nvPicPr>
          <p:cNvPr id="13" name="Picture 12" descr="SEI_Building_flag.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726674" y="0"/>
            <a:ext cx="3408518" cy="6335775"/>
          </a:xfrm>
          <a:prstGeom prst="rect">
            <a:avLst/>
          </a:prstGeom>
        </p:spPr>
      </p:pic>
      <p:sp>
        <p:nvSpPr>
          <p:cNvPr id="15" name="Rectangle 14"/>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004376"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FFFFFF"/>
                </a:solidFill>
              </a:defRPr>
            </a:lvl1pPr>
          </a:lstStyle>
          <a:p>
            <a:r>
              <a:rPr lang="en-US" dirty="0" smtClean="0"/>
              <a:t>Name</a:t>
            </a:r>
          </a:p>
          <a:p>
            <a:r>
              <a:rPr lang="en-US" dirty="0" smtClean="0"/>
              <a:t>00/00/0000</a:t>
            </a:r>
            <a:endParaRPr lang="en-US" dirty="0"/>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1440" y="6419088"/>
            <a:ext cx="5239512" cy="354112"/>
          </a:xfrm>
          <a:prstGeom prst="rect">
            <a:avLst/>
          </a:prstGeom>
        </p:spPr>
      </p:pic>
    </p:spTree>
    <p:extLst>
      <p:ext uri="{BB962C8B-B14F-4D97-AF65-F5344CB8AC3E}">
        <p14:creationId xmlns:p14="http://schemas.microsoft.com/office/powerpoint/2010/main" val="694503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4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010554" y="-17418"/>
            <a:ext cx="4133446" cy="6358679"/>
          </a:xfrm>
          <a:prstGeom prst="rect">
            <a:avLst/>
          </a:prstGeom>
        </p:spPr>
      </p:pic>
      <p:sp>
        <p:nvSpPr>
          <p:cNvPr id="15" name="Rectangle 14"/>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821424" y="6400800"/>
            <a:ext cx="2726265" cy="212873"/>
          </a:xfrm>
          <a:prstGeom prst="rect">
            <a:avLst/>
          </a:prstGeom>
          <a:noFill/>
          <a:ln w="9525">
            <a:noFill/>
            <a:miter lim="800000"/>
            <a:headEnd/>
            <a:tailEnd/>
          </a:ln>
          <a:effectLst/>
        </p:spPr>
        <p:txBody>
          <a:bodyPr wrap="square" lIns="0" tIns="0" rIns="0" bIns="45714">
            <a:spAutoFit/>
          </a:bodyPr>
          <a:lstStyle/>
          <a:p>
            <a:pPr algn="l"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2016 </a:t>
            </a:r>
            <a:r>
              <a:rPr lang="en-US" sz="900" dirty="0">
                <a:solidFill>
                  <a:prstClr val="white"/>
                </a:solidFill>
                <a:ea typeface="ＭＳ Ｐゴシック" pitchFamily="1" charset="-128"/>
              </a:rPr>
              <a:t>Carnegie Mellon University</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FFFFFF"/>
                </a:solidFill>
              </a:defRPr>
            </a:lvl1pPr>
          </a:lstStyle>
          <a:p>
            <a:r>
              <a:rPr lang="en-US" dirty="0" smtClean="0"/>
              <a:t>Name</a:t>
            </a:r>
          </a:p>
          <a:p>
            <a:r>
              <a:rPr lang="en-US" dirty="0" smtClean="0"/>
              <a:t>00/00/0000</a:t>
            </a:r>
            <a:endParaRPr lang="en-US" dirty="0"/>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19088"/>
            <a:ext cx="5239512" cy="354112"/>
          </a:xfrm>
          <a:prstGeom prst="rect">
            <a:avLst/>
          </a:prstGeom>
        </p:spPr>
      </p:pic>
    </p:spTree>
    <p:extLst>
      <p:ext uri="{BB962C8B-B14F-4D97-AF65-F5344CB8AC3E}">
        <p14:creationId xmlns:p14="http://schemas.microsoft.com/office/powerpoint/2010/main" val="1027853689"/>
      </p:ext>
    </p:extLst>
  </p:cSld>
  <p:clrMapOvr>
    <a:masterClrMapping/>
  </p:clrMapOvr>
  <p:transition/>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11"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0965319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10"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74798164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7" name="Rectangle 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25"/>
          <p:cNvSpPr>
            <a:spLocks noChangeArrowheads="1"/>
          </p:cNvSpPr>
          <p:nvPr userDrawn="1"/>
        </p:nvSpPr>
        <p:spPr bwMode="white">
          <a:xfrm>
            <a:off x="6788759" y="6473124"/>
            <a:ext cx="1936141" cy="212873"/>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9" name="TextBox 8"/>
          <p:cNvSpPr txBox="1"/>
          <p:nvPr userDrawn="1"/>
        </p:nvSpPr>
        <p:spPr>
          <a:xfrm>
            <a:off x="6788760" y="665359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Tree>
    <p:extLst>
      <p:ext uri="{BB962C8B-B14F-4D97-AF65-F5344CB8AC3E}">
        <p14:creationId xmlns:p14="http://schemas.microsoft.com/office/powerpoint/2010/main" val="1109418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hoto">
    <p:bg>
      <p:bgPr>
        <a:solidFill>
          <a:schemeClr val="bg1"/>
        </a:solidFill>
        <a:effectLst/>
      </p:bgPr>
    </p:bg>
    <p:spTree>
      <p:nvGrpSpPr>
        <p:cNvPr id="1" name=""/>
        <p:cNvGrpSpPr/>
        <p:nvPr/>
      </p:nvGrpSpPr>
      <p:grpSpPr>
        <a:xfrm>
          <a:off x="0" y="0"/>
          <a:ext cx="0" cy="0"/>
          <a:chOff x="0" y="0"/>
          <a:chExt cx="0" cy="0"/>
        </a:xfrm>
      </p:grpSpPr>
      <p:pic>
        <p:nvPicPr>
          <p:cNvPr id="11" name="Picture 10" descr="sectio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651502" y="0"/>
            <a:ext cx="3467009" cy="6336792"/>
          </a:xfrm>
          <a:prstGeom prst="rect">
            <a:avLst/>
          </a:prstGeom>
        </p:spPr>
      </p:pic>
      <p:sp>
        <p:nvSpPr>
          <p:cNvPr id="10" name="Rectangle 9"/>
          <p:cNvSpPr/>
          <p:nvPr userDrawn="1"/>
        </p:nvSpPr>
        <p:spPr bwMode="auto">
          <a:xfrm>
            <a:off x="2" y="-17418"/>
            <a:ext cx="6057898"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657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4" y="3109372"/>
            <a:ext cx="5148793"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6" name="Rectangle 5"/>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8" name="Rectangle 7"/>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25"/>
          <p:cNvSpPr>
            <a:spLocks noChangeArrowheads="1"/>
          </p:cNvSpPr>
          <p:nvPr userDrawn="1"/>
        </p:nvSpPr>
        <p:spPr bwMode="white">
          <a:xfrm>
            <a:off x="6788759" y="6473124"/>
            <a:ext cx="1936141" cy="212873"/>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14" name="TextBox 13"/>
          <p:cNvSpPr txBox="1"/>
          <p:nvPr userDrawn="1"/>
        </p:nvSpPr>
        <p:spPr>
          <a:xfrm>
            <a:off x="6788760" y="665359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Tree>
    <p:extLst>
      <p:ext uri="{BB962C8B-B14F-4D97-AF65-F5344CB8AC3E}">
        <p14:creationId xmlns:p14="http://schemas.microsoft.com/office/powerpoint/2010/main" val="4220019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6340093"/>
            <a:ext cx="9144000" cy="5179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Placeholder 1"/>
          <p:cNvSpPr>
            <a:spLocks noGrp="1"/>
          </p:cNvSpPr>
          <p:nvPr>
            <p:ph type="title"/>
          </p:nvPr>
        </p:nvSpPr>
        <p:spPr>
          <a:xfrm>
            <a:off x="401934" y="228988"/>
            <a:ext cx="7599066" cy="669854"/>
          </a:xfrm>
          <a:prstGeom prst="rect">
            <a:avLst/>
          </a:prstGeom>
        </p:spPr>
        <p:txBody>
          <a:bodyPr vert="horz" lIns="0" tIns="0" rIns="0" bIns="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1933" y="1081757"/>
            <a:ext cx="8320035" cy="4981191"/>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Slide Number Placeholder 5"/>
          <p:cNvSpPr txBox="1">
            <a:spLocks/>
          </p:cNvSpPr>
          <p:nvPr userDrawn="1"/>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prstClr val="black"/>
                </a:solidFill>
              </a:rPr>
              <a:pPr/>
              <a:t>‹#›</a:t>
            </a:fld>
            <a:endParaRPr lang="en-US" sz="1400" dirty="0">
              <a:solidFill>
                <a:prstClr val="black"/>
              </a:solidFill>
            </a:endParaRPr>
          </a:p>
        </p:txBody>
      </p:sp>
      <p:sp>
        <p:nvSpPr>
          <p:cNvPr id="7" name="Rectangle 73"/>
          <p:cNvSpPr>
            <a:spLocks noChangeArrowheads="1"/>
          </p:cNvSpPr>
          <p:nvPr userDrawn="1"/>
        </p:nvSpPr>
        <p:spPr bwMode="white">
          <a:xfrm>
            <a:off x="6057900" y="6373679"/>
            <a:ext cx="2095500" cy="276999"/>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600" b="1" dirty="0" smtClean="0">
                <a:solidFill>
                  <a:prstClr val="black"/>
                </a:solidFill>
                <a:latin typeface="Arial" panose="020B0604020202020204" pitchFamily="34" charset="0"/>
                <a:cs typeface="Arial" panose="020B0604020202020204" pitchFamily="34" charset="0"/>
              </a:rPr>
              <a:t>SEI CPS-ULS Autonomy Tutorial Series</a:t>
            </a:r>
            <a:endParaRPr lang="en-US" sz="600" b="1" baseline="0" dirty="0" smtClean="0">
              <a:solidFill>
                <a:prstClr val="black"/>
              </a:solidFill>
              <a:latin typeface="Arial" panose="020B0604020202020204" pitchFamily="34" charset="0"/>
              <a:cs typeface="Arial" panose="020B0604020202020204" pitchFamily="34" charset="0"/>
            </a:endParaRPr>
          </a:p>
          <a:p>
            <a:pPr eaLnBrk="0" hangingPunct="0">
              <a:spcBef>
                <a:spcPct val="0"/>
              </a:spcBef>
            </a:pPr>
            <a:r>
              <a:rPr lang="en-US" sz="600" b="0" baseline="0" dirty="0" smtClean="0">
                <a:solidFill>
                  <a:prstClr val="black"/>
                </a:solidFill>
                <a:latin typeface="Arial" panose="020B0604020202020204" pitchFamily="34" charset="0"/>
                <a:cs typeface="Arial" panose="020B0604020202020204" pitchFamily="34" charset="0"/>
              </a:rPr>
              <a:t>June 22-23, 2016</a:t>
            </a:r>
            <a:endParaRPr lang="en-US" sz="600" b="0" dirty="0" smtClean="0">
              <a:solidFill>
                <a:prstClr val="black"/>
              </a:solidFill>
              <a:latin typeface="Arial" panose="020B0604020202020204" pitchFamily="34" charset="0"/>
              <a:cs typeface="Arial" panose="020B0604020202020204" pitchFamily="34" charset="0"/>
            </a:endParaRPr>
          </a:p>
          <a:p>
            <a:pPr eaLnBrk="0" hangingPunct="0">
              <a:spcBef>
                <a:spcPct val="0"/>
              </a:spcBef>
            </a:pPr>
            <a:r>
              <a:rPr lang="en-US" sz="600" dirty="0" smtClean="0">
                <a:solidFill>
                  <a:prstClr val="black"/>
                </a:solidFill>
                <a:latin typeface="Arial" panose="020B0604020202020204" pitchFamily="34" charset="0"/>
                <a:cs typeface="Arial" panose="020B0604020202020204" pitchFamily="34" charset="0"/>
              </a:rPr>
              <a:t>© 2016 Carnegie Mellon University</a:t>
            </a:r>
            <a:endParaRPr lang="en-US" sz="600" dirty="0">
              <a:solidFill>
                <a:prstClr val="black"/>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59" cstate="print">
            <a:extLst>
              <a:ext uri="{28A0092B-C50C-407E-A947-70E740481C1C}">
                <a14:useLocalDpi xmlns:a14="http://schemas.microsoft.com/office/drawing/2010/main" val="0"/>
              </a:ext>
            </a:extLst>
          </a:blip>
          <a:stretch>
            <a:fillRect/>
          </a:stretch>
        </p:blipFill>
        <p:spPr>
          <a:xfrm>
            <a:off x="317458" y="6431375"/>
            <a:ext cx="5102352" cy="344842"/>
          </a:xfrm>
          <a:prstGeom prst="rect">
            <a:avLst/>
          </a:prstGeom>
        </p:spPr>
      </p:pic>
      <p:sp>
        <p:nvSpPr>
          <p:cNvPr id="9" name="TextBox 8"/>
          <p:cNvSpPr txBox="1"/>
          <p:nvPr userDrawn="1"/>
        </p:nvSpPr>
        <p:spPr>
          <a:xfrm>
            <a:off x="6057899" y="6662079"/>
            <a:ext cx="1943101" cy="61555"/>
          </a:xfrm>
          <a:prstGeom prst="rect">
            <a:avLst/>
          </a:prstGeom>
          <a:noFill/>
        </p:spPr>
        <p:txBody>
          <a:bodyPr wrap="square" lIns="0" tIns="0" rIns="0" bIns="0" rtlCol="0">
            <a:spAutoFit/>
          </a:bodyPr>
          <a:lstStyle/>
          <a:p>
            <a:pPr>
              <a:spcBef>
                <a:spcPts val="1200"/>
              </a:spcBef>
            </a:pPr>
            <a:r>
              <a:rPr lang="en-US" sz="400" dirty="0" smtClean="0">
                <a:solidFill>
                  <a:prstClr val="black"/>
                </a:solidFill>
                <a:latin typeface="Arial" panose="020B0604020202020204" pitchFamily="34" charset="0"/>
                <a:cs typeface="Arial" panose="020B0604020202020204" pitchFamily="34" charset="0"/>
              </a:rPr>
              <a:t>[DISTRIBUTION STATEMENT A] Approved for public release; distribution is unlimited</a:t>
            </a:r>
          </a:p>
        </p:txBody>
      </p:sp>
    </p:spTree>
    <p:extLst>
      <p:ext uri="{BB962C8B-B14F-4D97-AF65-F5344CB8AC3E}">
        <p14:creationId xmlns:p14="http://schemas.microsoft.com/office/powerpoint/2010/main" val="306157110"/>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6" r:id="rId13"/>
    <p:sldLayoutId id="214748380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 id="2147483780" r:id="rId26"/>
    <p:sldLayoutId id="2147483781" r:id="rId27"/>
    <p:sldLayoutId id="2147483705" r:id="rId28"/>
    <p:sldLayoutId id="2147483707" r:id="rId29"/>
    <p:sldLayoutId id="2147483708" r:id="rId30"/>
    <p:sldLayoutId id="2147483709" r:id="rId31"/>
    <p:sldLayoutId id="2147483710" r:id="rId32"/>
    <p:sldLayoutId id="2147483711" r:id="rId33"/>
    <p:sldLayoutId id="2147483712" r:id="rId34"/>
    <p:sldLayoutId id="2147483713" r:id="rId35"/>
    <p:sldLayoutId id="2147483714" r:id="rId36"/>
    <p:sldLayoutId id="2147483715" r:id="rId37"/>
    <p:sldLayoutId id="2147483716" r:id="rId38"/>
    <p:sldLayoutId id="2147483717" r:id="rId39"/>
    <p:sldLayoutId id="2147483721" r:id="rId40"/>
    <p:sldLayoutId id="2147483726" r:id="rId41"/>
    <p:sldLayoutId id="2147483729" r:id="rId42"/>
    <p:sldLayoutId id="2147483730" r:id="rId43"/>
    <p:sldLayoutId id="2147483731" r:id="rId44"/>
    <p:sldLayoutId id="2147483732" r:id="rId45"/>
    <p:sldLayoutId id="2147483733" r:id="rId46"/>
    <p:sldLayoutId id="2147483734" r:id="rId47"/>
    <p:sldLayoutId id="2147483735" r:id="rId48"/>
    <p:sldLayoutId id="2147483736" r:id="rId49"/>
    <p:sldLayoutId id="2147483737" r:id="rId50"/>
    <p:sldLayoutId id="2147483738" r:id="rId51"/>
    <p:sldLayoutId id="2147483739" r:id="rId52"/>
    <p:sldLayoutId id="2147483740" r:id="rId53"/>
    <p:sldLayoutId id="2147483741" r:id="rId54"/>
    <p:sldLayoutId id="2147483745" r:id="rId55"/>
    <p:sldLayoutId id="2147483750" r:id="rId56"/>
    <p:sldLayoutId id="2147483814" r:id="rId57"/>
  </p:sldLayoutIdLst>
  <p:timing>
    <p:tnLst>
      <p:par>
        <p:cTn id="1" dur="indefinite" restart="never" nodeType="tmRoot"/>
      </p:par>
    </p:tnLst>
  </p:timing>
  <p:txStyles>
    <p:title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8">
          <p15:clr>
            <a:srgbClr val="A4A3A4"/>
          </p15:clr>
        </p15:guide>
        <p15:guide id="2" pos="240">
          <p15:clr>
            <a:srgbClr val="A4A3A4"/>
          </p15:clr>
        </p15:guide>
        <p15:guide id="3" pos="600">
          <p15:clr>
            <a:srgbClr val="A4A3A4"/>
          </p15:clr>
        </p15:guide>
        <p15:guide id="4" pos="696">
          <p15:clr>
            <a:srgbClr val="A4A3A4"/>
          </p15:clr>
        </p15:guide>
        <p15:guide id="5" pos="1056">
          <p15:clr>
            <a:srgbClr val="A4A3A4"/>
          </p15:clr>
        </p15:guide>
        <p15:guide id="6" pos="1152">
          <p15:clr>
            <a:srgbClr val="A4A3A4"/>
          </p15:clr>
        </p15:guide>
        <p15:guide id="7" pos="1488">
          <p15:clr>
            <a:srgbClr val="A4A3A4"/>
          </p15:clr>
        </p15:guide>
        <p15:guide id="8" pos="1584">
          <p15:clr>
            <a:srgbClr val="A4A3A4"/>
          </p15:clr>
        </p15:guide>
        <p15:guide id="9" pos="1944">
          <p15:clr>
            <a:srgbClr val="A4A3A4"/>
          </p15:clr>
        </p15:guide>
        <p15:guide id="10" pos="2040">
          <p15:clr>
            <a:srgbClr val="A4A3A4"/>
          </p15:clr>
        </p15:guide>
        <p15:guide id="11" pos="2376">
          <p15:clr>
            <a:srgbClr val="A4A3A4"/>
          </p15:clr>
        </p15:guide>
        <p15:guide id="12" pos="2472">
          <p15:clr>
            <a:srgbClr val="A4A3A4"/>
          </p15:clr>
        </p15:guide>
        <p15:guide id="13" pos="2832">
          <p15:clr>
            <a:srgbClr val="A4A3A4"/>
          </p15:clr>
        </p15:guide>
        <p15:guide id="14" pos="2928">
          <p15:clr>
            <a:srgbClr val="A4A3A4"/>
          </p15:clr>
        </p15:guide>
        <p15:guide id="15" pos="3264">
          <p15:clr>
            <a:srgbClr val="A4A3A4"/>
          </p15:clr>
        </p15:guide>
        <p15:guide id="16" pos="3360">
          <p15:clr>
            <a:srgbClr val="A4A3A4"/>
          </p15:clr>
        </p15:guide>
        <p15:guide id="17" pos="3720">
          <p15:clr>
            <a:srgbClr val="A4A3A4"/>
          </p15:clr>
        </p15:guide>
        <p15:guide id="18" pos="3816">
          <p15:clr>
            <a:srgbClr val="A4A3A4"/>
          </p15:clr>
        </p15:guide>
        <p15:guide id="19" pos="4176">
          <p15:clr>
            <a:srgbClr val="A4A3A4"/>
          </p15:clr>
        </p15:guide>
        <p15:guide id="20" pos="4272">
          <p15:clr>
            <a:srgbClr val="A4A3A4"/>
          </p15:clr>
        </p15:guide>
        <p15:guide id="21" pos="4608">
          <p15:clr>
            <a:srgbClr val="A4A3A4"/>
          </p15:clr>
        </p15:guide>
        <p15:guide id="22" pos="4704">
          <p15:clr>
            <a:srgbClr val="A4A3A4"/>
          </p15:clr>
        </p15:guide>
        <p15:guide id="23" pos="5040">
          <p15:clr>
            <a:srgbClr val="A4A3A4"/>
          </p15:clr>
        </p15:guide>
        <p15:guide id="24" pos="5136">
          <p15:clr>
            <a:srgbClr val="A4A3A4"/>
          </p15:clr>
        </p15:guide>
        <p15:guide id="25" pos="5496">
          <p15:clr>
            <a:srgbClr val="A4A3A4"/>
          </p15:clr>
        </p15:guide>
        <p15:guide id="26" orient="horz" pos="600">
          <p15:clr>
            <a:srgbClr val="A4A3A4"/>
          </p15:clr>
        </p15:guide>
        <p15:guide id="27" orient="horz" pos="720">
          <p15:clr>
            <a:srgbClr val="A4A3A4"/>
          </p15:clr>
        </p15:guide>
        <p15:guide id="28" orient="horz" pos="1104">
          <p15:clr>
            <a:srgbClr val="A4A3A4"/>
          </p15:clr>
        </p15:guide>
        <p15:guide id="29" orient="horz" pos="1200">
          <p15:clr>
            <a:srgbClr val="A4A3A4"/>
          </p15:clr>
        </p15:guide>
        <p15:guide id="30" orient="horz" pos="1560">
          <p15:clr>
            <a:srgbClr val="A4A3A4"/>
          </p15:clr>
        </p15:guide>
        <p15:guide id="31" orient="horz" pos="1656">
          <p15:clr>
            <a:srgbClr val="A4A3A4"/>
          </p15:clr>
        </p15:guide>
        <p15:guide id="32" orient="horz" pos="2016">
          <p15:clr>
            <a:srgbClr val="A4A3A4"/>
          </p15:clr>
        </p15:guide>
        <p15:guide id="33" orient="horz" pos="2112">
          <p15:clr>
            <a:srgbClr val="A4A3A4"/>
          </p15:clr>
        </p15:guide>
        <p15:guide id="34" orient="horz" pos="2472">
          <p15:clr>
            <a:srgbClr val="A4A3A4"/>
          </p15:clr>
        </p15:guide>
        <p15:guide id="35" orient="horz" pos="2568">
          <p15:clr>
            <a:srgbClr val="A4A3A4"/>
          </p15:clr>
        </p15:guide>
        <p15:guide id="36" orient="horz" pos="2928">
          <p15:clr>
            <a:srgbClr val="A4A3A4"/>
          </p15:clr>
        </p15:guide>
        <p15:guide id="37" orient="horz" pos="3024">
          <p15:clr>
            <a:srgbClr val="A4A3A4"/>
          </p15:clr>
        </p15:guide>
        <p15:guide id="38" orient="horz" pos="3384">
          <p15:clr>
            <a:srgbClr val="A4A3A4"/>
          </p15:clr>
        </p15:guide>
        <p15:guide id="39" orient="horz" pos="3480">
          <p15:clr>
            <a:srgbClr val="A4A3A4"/>
          </p15:clr>
        </p15:guide>
        <p15:guide id="40" orient="horz" pos="3840">
          <p15:clr>
            <a:srgbClr val="A4A3A4"/>
          </p15:clr>
        </p15:guide>
        <p15:guide id="41" pos="2880">
          <p15:clr>
            <a:srgbClr val="F26B43"/>
          </p15:clr>
        </p15:guide>
        <p15:guide id="42"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tortoisegit.org/download/" TargetMode="External"/><Relationship Id="rId2" Type="http://schemas.openxmlformats.org/officeDocument/2006/relationships/hyperlink" Target="https://tortoisesvn.net/downloads.html" TargetMode="External"/><Relationship Id="rId1" Type="http://schemas.openxmlformats.org/officeDocument/2006/relationships/slideLayout" Target="../slideLayouts/slideLayout4.xml"/><Relationship Id="rId6" Type="http://schemas.openxmlformats.org/officeDocument/2006/relationships/hyperlink" Target="http://www.coppeliarobotics.com/downloads.html" TargetMode="External"/><Relationship Id="rId5" Type="http://schemas.openxmlformats.org/officeDocument/2006/relationships/hyperlink" Target="http://www.activestate.com/activeperl/downloads" TargetMode="External"/><Relationship Id="rId4" Type="http://schemas.openxmlformats.org/officeDocument/2006/relationships/hyperlink" Target="https://git-scm.com/download/wi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Rectangle 2"/>
          <p:cNvSpPr>
            <a:spLocks noChangeArrowheads="1"/>
          </p:cNvSpPr>
          <p:nvPr/>
        </p:nvSpPr>
        <p:spPr bwMode="auto">
          <a:xfrm>
            <a:off x="4181475" y="5726113"/>
            <a:ext cx="184150" cy="396875"/>
          </a:xfrm>
          <a:prstGeom prst="rect">
            <a:avLst/>
          </a:prstGeom>
          <a:noFill/>
          <a:ln w="6350">
            <a:noFill/>
            <a:miter lim="800000"/>
            <a:headEnd/>
            <a:tailEnd/>
          </a:ln>
          <a:effectLst/>
        </p:spPr>
        <p:txBody>
          <a:bodyPr wrap="none" anchor="ctr">
            <a:spAutoFit/>
          </a:bodyPr>
          <a:lstStyle/>
          <a:p>
            <a:endParaRPr lang="en-US" dirty="0">
              <a:solidFill>
                <a:prstClr val="black"/>
              </a:solidFill>
            </a:endParaRPr>
          </a:p>
        </p:txBody>
      </p:sp>
      <p:sp>
        <p:nvSpPr>
          <p:cNvPr id="4" name="Title 3"/>
          <p:cNvSpPr>
            <a:spLocks noGrp="1"/>
          </p:cNvSpPr>
          <p:nvPr>
            <p:ph type="ctrTitle"/>
          </p:nvPr>
        </p:nvSpPr>
        <p:spPr/>
        <p:txBody>
          <a:bodyPr>
            <a:normAutofit/>
          </a:bodyPr>
          <a:lstStyle/>
          <a:p>
            <a:r>
              <a:rPr lang="en-US" dirty="0" smtClean="0"/>
              <a:t>Installation of MADARA and GAMS</a:t>
            </a:r>
            <a:endParaRPr lang="en-US" dirty="0"/>
          </a:p>
        </p:txBody>
      </p:sp>
      <p:sp>
        <p:nvSpPr>
          <p:cNvPr id="2" name="Subtitle 1"/>
          <p:cNvSpPr>
            <a:spLocks noGrp="1"/>
          </p:cNvSpPr>
          <p:nvPr>
            <p:ph type="subTitle" idx="1"/>
          </p:nvPr>
        </p:nvSpPr>
        <p:spPr/>
        <p:txBody>
          <a:bodyPr/>
          <a:lstStyle/>
          <a:p>
            <a:r>
              <a:rPr lang="en-US" dirty="0" smtClean="0"/>
              <a:t>James Edmondson</a:t>
            </a:r>
            <a:endParaRPr lang="en-US" dirty="0"/>
          </a:p>
        </p:txBody>
      </p:sp>
    </p:spTree>
    <p:extLst>
      <p:ext uri="{BB962C8B-B14F-4D97-AF65-F5344CB8AC3E}">
        <p14:creationId xmlns:p14="http://schemas.microsoft.com/office/powerpoint/2010/main" val="112909758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9" name="Rectangle 18"/>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0" name="TextBox 19"/>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1" name="TextBox 20"/>
          <p:cNvSpPr txBox="1"/>
          <p:nvPr/>
        </p:nvSpPr>
        <p:spPr>
          <a:xfrm>
            <a:off x="1251115" y="0"/>
            <a:ext cx="8062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Linux</a:t>
            </a:r>
            <a:endParaRPr lang="en-US" sz="1400" b="1" dirty="0">
              <a:solidFill>
                <a:schemeClr val="bg1"/>
              </a:solidFill>
              <a:latin typeface="Arial" panose="020B0604020202020204" pitchFamily="34" charset="0"/>
              <a:cs typeface="Arial" panose="020B0604020202020204" pitchFamily="34" charset="0"/>
            </a:endParaRPr>
          </a:p>
        </p:txBody>
      </p:sp>
      <p:sp>
        <p:nvSpPr>
          <p:cNvPr id="22" name="TextBox 21"/>
          <p:cNvSpPr txBox="1"/>
          <p:nvPr/>
        </p:nvSpPr>
        <p:spPr>
          <a:xfrm>
            <a:off x="2078399" y="-3335"/>
            <a:ext cx="969601"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Windows</a:t>
            </a:r>
            <a:endParaRPr lang="en-US" sz="1400" b="1" dirty="0">
              <a:solidFill>
                <a:schemeClr val="bg1"/>
              </a:solidFill>
              <a:latin typeface="Arial" panose="020B0604020202020204" pitchFamily="34" charset="0"/>
              <a:cs typeface="Arial" panose="020B0604020202020204" pitchFamily="34" charset="0"/>
            </a:endParaRPr>
          </a:p>
        </p:txBody>
      </p:sp>
      <p:sp>
        <p:nvSpPr>
          <p:cNvPr id="23" name="TextBox 22"/>
          <p:cNvSpPr txBox="1"/>
          <p:nvPr/>
        </p:nvSpPr>
        <p:spPr>
          <a:xfrm>
            <a:off x="3124200" y="0"/>
            <a:ext cx="119820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254922" y="838200"/>
            <a:ext cx="8141313" cy="1200329"/>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Installation for Windows users</a:t>
            </a:r>
          </a:p>
          <a:p>
            <a:pPr marL="342900" indent="-342900">
              <a:buFont typeface="+mj-lt"/>
              <a:buAutoNum type="arabicPeriod"/>
            </a:pPr>
            <a:r>
              <a:rPr lang="en-US" strike="sngStrike" dirty="0" smtClean="0">
                <a:latin typeface="Arial" panose="020B0604020202020204" pitchFamily="34" charset="0"/>
                <a:cs typeface="Arial" panose="020B0604020202020204" pitchFamily="34" charset="0"/>
              </a:rPr>
              <a:t>We need to </a:t>
            </a:r>
            <a:r>
              <a:rPr lang="en-US" b="1" strike="sngStrike" dirty="0" smtClean="0">
                <a:latin typeface="Arial" panose="020B0604020202020204" pitchFamily="34" charset="0"/>
                <a:cs typeface="Arial" panose="020B0604020202020204" pitchFamily="34" charset="0"/>
              </a:rPr>
              <a:t>install the requisite software (</a:t>
            </a:r>
            <a:r>
              <a:rPr lang="en-US" b="1" strike="sngStrike" dirty="0" err="1" smtClean="0">
                <a:latin typeface="Arial" panose="020B0604020202020204" pitchFamily="34" charset="0"/>
                <a:cs typeface="Arial" panose="020B0604020202020204" pitchFamily="34" charset="0"/>
              </a:rPr>
              <a:t>perl</a:t>
            </a:r>
            <a:r>
              <a:rPr lang="en-US" b="1" strike="sngStrike" dirty="0" smtClean="0">
                <a:latin typeface="Arial" panose="020B0604020202020204" pitchFamily="34" charset="0"/>
                <a:cs typeface="Arial" panose="020B0604020202020204" pitchFamily="34" charset="0"/>
              </a:rPr>
              <a:t>, </a:t>
            </a:r>
            <a:r>
              <a:rPr lang="en-US" b="1" strike="sngStrike" dirty="0" err="1" smtClean="0">
                <a:latin typeface="Arial" panose="020B0604020202020204" pitchFamily="34" charset="0"/>
                <a:cs typeface="Arial" panose="020B0604020202020204" pitchFamily="34" charset="0"/>
              </a:rPr>
              <a:t>svn</a:t>
            </a:r>
            <a:r>
              <a:rPr lang="en-US" b="1" strike="sngStrike" dirty="0" smtClean="0">
                <a:latin typeface="Arial" panose="020B0604020202020204" pitchFamily="34" charset="0"/>
                <a:cs typeface="Arial" panose="020B0604020202020204" pitchFamily="34" charset="0"/>
              </a:rPr>
              <a:t>, </a:t>
            </a:r>
            <a:r>
              <a:rPr lang="en-US" b="1" strike="sngStrike" dirty="0" err="1" smtClean="0">
                <a:latin typeface="Arial" panose="020B0604020202020204" pitchFamily="34" charset="0"/>
                <a:cs typeface="Arial" panose="020B0604020202020204" pitchFamily="34" charset="0"/>
              </a:rPr>
              <a:t>git</a:t>
            </a:r>
            <a:r>
              <a:rPr lang="en-US" b="1" strike="sngStrike" dirty="0" smtClean="0">
                <a:latin typeface="Arial" panose="020B0604020202020204" pitchFamily="34" charset="0"/>
                <a:cs typeface="Arial" panose="020B0604020202020204" pitchFamily="34" charset="0"/>
              </a:rPr>
              <a:t>)</a:t>
            </a:r>
          </a:p>
          <a:p>
            <a:pPr marL="342900" indent="-342900">
              <a:buFont typeface="+mj-lt"/>
              <a:buAutoNum type="arabicPeriod"/>
            </a:pPr>
            <a:r>
              <a:rPr lang="en-US" strike="sngStrike" dirty="0" smtClean="0">
                <a:latin typeface="Arial" panose="020B0604020202020204" pitchFamily="34" charset="0"/>
                <a:cs typeface="Arial" panose="020B0604020202020204" pitchFamily="34" charset="0"/>
              </a:rPr>
              <a:t>We need to</a:t>
            </a:r>
            <a:r>
              <a:rPr lang="en-US" b="1" strike="sngStrike" dirty="0" smtClean="0">
                <a:latin typeface="Arial" panose="020B0604020202020204" pitchFamily="34" charset="0"/>
                <a:cs typeface="Arial" panose="020B0604020202020204" pitchFamily="34" charset="0"/>
              </a:rPr>
              <a:t> download the </a:t>
            </a:r>
            <a:r>
              <a:rPr lang="en-US" strike="sngStrike" dirty="0" smtClean="0">
                <a:latin typeface="Arial" panose="020B0604020202020204" pitchFamily="34" charset="0"/>
                <a:cs typeface="Arial" panose="020B0604020202020204" pitchFamily="34" charset="0"/>
              </a:rPr>
              <a:t>ACE, MADARA and GAMS </a:t>
            </a:r>
            <a:r>
              <a:rPr lang="en-US" b="1" strike="sngStrike" dirty="0" smtClean="0">
                <a:latin typeface="Arial" panose="020B0604020202020204" pitchFamily="34" charset="0"/>
                <a:cs typeface="Arial" panose="020B0604020202020204" pitchFamily="34" charset="0"/>
              </a:rPr>
              <a:t>repositories</a:t>
            </a:r>
          </a:p>
          <a:p>
            <a:pPr marL="342900" indent="-342900">
              <a:buFont typeface="+mj-lt"/>
              <a:buAutoNum type="arabicPeriod"/>
            </a:pPr>
            <a:r>
              <a:rPr lang="en-US" dirty="0" smtClean="0">
                <a:latin typeface="Arial" panose="020B0604020202020204" pitchFamily="34" charset="0"/>
                <a:cs typeface="Arial" panose="020B0604020202020204" pitchFamily="34" charset="0"/>
              </a:rPr>
              <a:t>We need to </a:t>
            </a:r>
            <a:r>
              <a:rPr lang="en-US" b="1" dirty="0" smtClean="0">
                <a:latin typeface="Arial" panose="020B0604020202020204" pitchFamily="34" charset="0"/>
                <a:cs typeface="Arial" panose="020B0604020202020204" pitchFamily="34" charset="0"/>
              </a:rPr>
              <a:t>set environment variables </a:t>
            </a:r>
            <a:r>
              <a:rPr lang="en-US" dirty="0" smtClean="0">
                <a:latin typeface="Arial" panose="020B0604020202020204" pitchFamily="34" charset="0"/>
                <a:cs typeface="Arial" panose="020B0604020202020204" pitchFamily="34" charset="0"/>
              </a:rPr>
              <a:t>for ACE, MADARA and GAMS</a:t>
            </a:r>
          </a:p>
        </p:txBody>
      </p:sp>
      <p:sp>
        <p:nvSpPr>
          <p:cNvPr id="9" name="Rectangle 8"/>
          <p:cNvSpPr/>
          <p:nvPr/>
        </p:nvSpPr>
        <p:spPr>
          <a:xfrm>
            <a:off x="247346" y="2286000"/>
            <a:ext cx="8763000" cy="3323987"/>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To set environment variables in Windows:</a:t>
            </a:r>
          </a:p>
          <a:p>
            <a:pPr marL="342900" indent="-342900">
              <a:buFont typeface="+mj-lt"/>
              <a:buAutoNum type="arabicPeriod"/>
            </a:pPr>
            <a:r>
              <a:rPr lang="en-US" sz="1600" dirty="0" smtClean="0">
                <a:latin typeface="Arial" panose="020B0604020202020204" pitchFamily="34" charset="0"/>
                <a:cs typeface="Arial" panose="020B0604020202020204" pitchFamily="34" charset="0"/>
              </a:rPr>
              <a:t>Open </a:t>
            </a:r>
            <a:r>
              <a:rPr lang="en-US" sz="1600" b="1" dirty="0" smtClean="0">
                <a:latin typeface="Arial" panose="020B0604020202020204" pitchFamily="34" charset="0"/>
                <a:cs typeface="Arial" panose="020B0604020202020204" pitchFamily="34" charset="0"/>
              </a:rPr>
              <a:t>Start Menu</a:t>
            </a:r>
          </a:p>
          <a:p>
            <a:pPr marL="342900" indent="-342900">
              <a:buFont typeface="+mj-lt"/>
              <a:buAutoNum type="arabicPeriod"/>
            </a:pPr>
            <a:r>
              <a:rPr lang="en-US" sz="1600" b="1" dirty="0" smtClean="0">
                <a:latin typeface="Arial" panose="020B0604020202020204" pitchFamily="34" charset="0"/>
                <a:cs typeface="Arial" panose="020B0604020202020204" pitchFamily="34" charset="0"/>
              </a:rPr>
              <a:t>Right-click My Computer</a:t>
            </a:r>
          </a:p>
          <a:p>
            <a:pPr marL="342900" indent="-342900">
              <a:buFont typeface="+mj-lt"/>
              <a:buAutoNum type="arabicPeriod"/>
            </a:pPr>
            <a:r>
              <a:rPr lang="en-US" sz="1600" dirty="0" smtClean="0">
                <a:latin typeface="Arial" panose="020B0604020202020204" pitchFamily="34" charset="0"/>
                <a:cs typeface="Arial" panose="020B0604020202020204" pitchFamily="34" charset="0"/>
              </a:rPr>
              <a:t>Click </a:t>
            </a:r>
            <a:r>
              <a:rPr lang="en-US" sz="1600" b="1" dirty="0" smtClean="0">
                <a:latin typeface="Arial" panose="020B0604020202020204" pitchFamily="34" charset="0"/>
                <a:cs typeface="Arial" panose="020B0604020202020204" pitchFamily="34" charset="0"/>
              </a:rPr>
              <a:t>Properties</a:t>
            </a:r>
          </a:p>
          <a:p>
            <a:pPr marL="342900" indent="-342900">
              <a:buFont typeface="+mj-lt"/>
              <a:buAutoNum type="arabicPeriod"/>
            </a:pPr>
            <a:r>
              <a:rPr lang="en-US" sz="1600" dirty="0" smtClean="0">
                <a:latin typeface="Arial" panose="020B0604020202020204" pitchFamily="34" charset="0"/>
                <a:cs typeface="Arial" panose="020B0604020202020204" pitchFamily="34" charset="0"/>
              </a:rPr>
              <a:t>Click </a:t>
            </a:r>
            <a:r>
              <a:rPr lang="en-US" sz="1600" b="1" dirty="0" smtClean="0">
                <a:latin typeface="Arial" panose="020B0604020202020204" pitchFamily="34" charset="0"/>
                <a:cs typeface="Arial" panose="020B0604020202020204" pitchFamily="34" charset="0"/>
              </a:rPr>
              <a:t>Advanced System Settings</a:t>
            </a:r>
          </a:p>
          <a:p>
            <a:pPr marL="342900" indent="-342900">
              <a:buFont typeface="+mj-lt"/>
              <a:buAutoNum type="arabicPeriod"/>
            </a:pPr>
            <a:r>
              <a:rPr lang="en-US" sz="1600" dirty="0" smtClean="0">
                <a:latin typeface="Arial" panose="020B0604020202020204" pitchFamily="34" charset="0"/>
                <a:cs typeface="Arial" panose="020B0604020202020204" pitchFamily="34" charset="0"/>
              </a:rPr>
              <a:t>Click </a:t>
            </a:r>
            <a:r>
              <a:rPr lang="en-US" sz="1600" b="1" dirty="0" smtClean="0">
                <a:latin typeface="Arial" panose="020B0604020202020204" pitchFamily="34" charset="0"/>
                <a:cs typeface="Arial" panose="020B0604020202020204" pitchFamily="34" charset="0"/>
              </a:rPr>
              <a:t>Environment Variables</a:t>
            </a:r>
          </a:p>
          <a:p>
            <a:pPr marL="342900" indent="-342900">
              <a:buFont typeface="+mj-lt"/>
              <a:buAutoNum type="arabicPeriod"/>
            </a:pPr>
            <a:r>
              <a:rPr lang="en-US" sz="1600" dirty="0" smtClean="0">
                <a:latin typeface="Arial" panose="020B0604020202020204" pitchFamily="34" charset="0"/>
                <a:cs typeface="Arial" panose="020B0604020202020204" pitchFamily="34" charset="0"/>
              </a:rPr>
              <a:t>Click </a:t>
            </a:r>
            <a:r>
              <a:rPr lang="en-US" sz="1600" b="1" dirty="0" smtClean="0">
                <a:latin typeface="Arial" panose="020B0604020202020204" pitchFamily="34" charset="0"/>
                <a:cs typeface="Arial" panose="020B0604020202020204" pitchFamily="34" charset="0"/>
              </a:rPr>
              <a:t>New</a:t>
            </a:r>
            <a:r>
              <a:rPr lang="en-US" sz="1600" dirty="0" smtClean="0">
                <a:latin typeface="Arial" panose="020B0604020202020204" pitchFamily="34" charset="0"/>
                <a:cs typeface="Arial" panose="020B0604020202020204" pitchFamily="34" charset="0"/>
              </a:rPr>
              <a:t> and create variable </a:t>
            </a:r>
            <a:r>
              <a:rPr lang="en-US" sz="1600" b="1" dirty="0" smtClean="0">
                <a:latin typeface="Arial" panose="020B0604020202020204" pitchFamily="34" charset="0"/>
                <a:cs typeface="Arial" panose="020B0604020202020204" pitchFamily="34" charset="0"/>
              </a:rPr>
              <a:t>ACE_ROOT</a:t>
            </a:r>
            <a:r>
              <a:rPr lang="en-US" sz="1600" dirty="0" smtClean="0">
                <a:latin typeface="Arial" panose="020B0604020202020204" pitchFamily="34" charset="0"/>
                <a:cs typeface="Arial" panose="020B0604020202020204" pitchFamily="34" charset="0"/>
              </a:rPr>
              <a:t> pointing to </a:t>
            </a:r>
            <a:r>
              <a:rPr lang="en-US" sz="1600" b="1" dirty="0" err="1" smtClean="0">
                <a:latin typeface="Arial" panose="020B0604020202020204" pitchFamily="34" charset="0"/>
                <a:cs typeface="Arial" panose="020B0604020202020204" pitchFamily="34" charset="0"/>
              </a:rPr>
              <a:t>ACE_wrappers</a:t>
            </a:r>
            <a:r>
              <a:rPr lang="en-US" sz="1600" dirty="0" smtClean="0">
                <a:latin typeface="Arial" panose="020B0604020202020204" pitchFamily="34" charset="0"/>
                <a:cs typeface="Arial" panose="020B0604020202020204" pitchFamily="34" charset="0"/>
              </a:rPr>
              <a:t> directory</a:t>
            </a:r>
          </a:p>
          <a:p>
            <a:pPr marL="342900" indent="-342900">
              <a:buFont typeface="+mj-lt"/>
              <a:buAutoNum type="arabicPeriod"/>
            </a:pPr>
            <a:r>
              <a:rPr lang="en-US" sz="1600" dirty="0" smtClean="0">
                <a:latin typeface="Arial" panose="020B0604020202020204" pitchFamily="34" charset="0"/>
                <a:cs typeface="Arial" panose="020B0604020202020204" pitchFamily="34" charset="0"/>
              </a:rPr>
              <a:t>Click </a:t>
            </a:r>
            <a:r>
              <a:rPr lang="en-US" sz="1600" b="1" dirty="0" smtClean="0">
                <a:latin typeface="Arial" panose="020B0604020202020204" pitchFamily="34" charset="0"/>
                <a:cs typeface="Arial" panose="020B0604020202020204" pitchFamily="34" charset="0"/>
              </a:rPr>
              <a:t>New</a:t>
            </a:r>
            <a:r>
              <a:rPr lang="en-US" sz="1600" dirty="0" smtClean="0">
                <a:latin typeface="Arial" panose="020B0604020202020204" pitchFamily="34" charset="0"/>
                <a:cs typeface="Arial" panose="020B0604020202020204" pitchFamily="34" charset="0"/>
              </a:rPr>
              <a:t> and create variable </a:t>
            </a:r>
            <a:r>
              <a:rPr lang="en-US" sz="1600" b="1" dirty="0" smtClean="0">
                <a:latin typeface="Arial" panose="020B0604020202020204" pitchFamily="34" charset="0"/>
                <a:cs typeface="Arial" panose="020B0604020202020204" pitchFamily="34" charset="0"/>
              </a:rPr>
              <a:t>MADARA_ROOT</a:t>
            </a:r>
            <a:r>
              <a:rPr lang="en-US" sz="1600" dirty="0" smtClean="0">
                <a:latin typeface="Arial" panose="020B0604020202020204" pitchFamily="34" charset="0"/>
                <a:cs typeface="Arial" panose="020B0604020202020204" pitchFamily="34" charset="0"/>
              </a:rPr>
              <a:t> pointing to </a:t>
            </a:r>
            <a:r>
              <a:rPr lang="en-US" sz="1600" b="1" dirty="0" smtClean="0">
                <a:latin typeface="Arial" panose="020B0604020202020204" pitchFamily="34" charset="0"/>
                <a:cs typeface="Arial" panose="020B0604020202020204" pitchFamily="34" charset="0"/>
              </a:rPr>
              <a:t>MADARA directory</a:t>
            </a:r>
          </a:p>
          <a:p>
            <a:pPr marL="342900" indent="-342900">
              <a:buFont typeface="+mj-lt"/>
              <a:buAutoNum type="arabicPeriod"/>
            </a:pPr>
            <a:r>
              <a:rPr lang="en-US" sz="1600" dirty="0" smtClean="0">
                <a:latin typeface="Arial" panose="020B0604020202020204" pitchFamily="34" charset="0"/>
                <a:cs typeface="Arial" panose="020B0604020202020204" pitchFamily="34" charset="0"/>
              </a:rPr>
              <a:t>Click </a:t>
            </a:r>
            <a:r>
              <a:rPr lang="en-US" sz="1600" b="1" dirty="0" smtClean="0">
                <a:latin typeface="Arial" panose="020B0604020202020204" pitchFamily="34" charset="0"/>
                <a:cs typeface="Arial" panose="020B0604020202020204" pitchFamily="34" charset="0"/>
              </a:rPr>
              <a:t>New</a:t>
            </a:r>
            <a:r>
              <a:rPr lang="en-US" sz="1600" dirty="0" smtClean="0">
                <a:latin typeface="Arial" panose="020B0604020202020204" pitchFamily="34" charset="0"/>
                <a:cs typeface="Arial" panose="020B0604020202020204" pitchFamily="34" charset="0"/>
              </a:rPr>
              <a:t> and create variable </a:t>
            </a:r>
            <a:r>
              <a:rPr lang="en-US" sz="1600" b="1" dirty="0" smtClean="0">
                <a:latin typeface="Arial" panose="020B0604020202020204" pitchFamily="34" charset="0"/>
                <a:cs typeface="Arial" panose="020B0604020202020204" pitchFamily="34" charset="0"/>
              </a:rPr>
              <a:t>GAMS_ROOT</a:t>
            </a:r>
            <a:r>
              <a:rPr lang="en-US" sz="1600" dirty="0" smtClean="0">
                <a:latin typeface="Arial" panose="020B0604020202020204" pitchFamily="34" charset="0"/>
                <a:cs typeface="Arial" panose="020B0604020202020204" pitchFamily="34" charset="0"/>
              </a:rPr>
              <a:t> pointing to </a:t>
            </a:r>
            <a:r>
              <a:rPr lang="en-US" sz="1600" b="1" dirty="0" smtClean="0">
                <a:latin typeface="Arial" panose="020B0604020202020204" pitchFamily="34" charset="0"/>
                <a:cs typeface="Arial" panose="020B0604020202020204" pitchFamily="34" charset="0"/>
              </a:rPr>
              <a:t>GAMS directory</a:t>
            </a: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sz="1600" b="1" dirty="0" smtClean="0">
                <a:latin typeface="Arial" panose="020B0604020202020204" pitchFamily="34" charset="0"/>
                <a:cs typeface="Arial" panose="020B0604020202020204" pitchFamily="34" charset="0"/>
              </a:rPr>
              <a:t>Edit</a:t>
            </a:r>
            <a:r>
              <a:rPr lang="en-US" sz="1600" dirty="0" smtClean="0">
                <a:latin typeface="Arial" panose="020B0604020202020204" pitchFamily="34" charset="0"/>
                <a:cs typeface="Arial" panose="020B0604020202020204" pitchFamily="34" charset="0"/>
              </a:rPr>
              <a:t> </a:t>
            </a:r>
            <a:r>
              <a:rPr lang="en-US" sz="1600" b="1" dirty="0" smtClean="0">
                <a:latin typeface="Arial" panose="020B0604020202020204" pitchFamily="34" charset="0"/>
                <a:cs typeface="Arial" panose="020B0604020202020204" pitchFamily="34" charset="0"/>
              </a:rPr>
              <a:t>PATH</a:t>
            </a:r>
            <a:r>
              <a:rPr lang="en-US" sz="1600" dirty="0" smtClean="0">
                <a:latin typeface="Arial" panose="020B0604020202020204" pitchFamily="34" charset="0"/>
                <a:cs typeface="Arial" panose="020B0604020202020204" pitchFamily="34" charset="0"/>
              </a:rPr>
              <a:t> variable and add %ACE_ROOT%\lib;%MADARA_ROOT%\lib;%GAMS_ROOT%\lib</a:t>
            </a:r>
          </a:p>
          <a:p>
            <a:pPr marL="342900" indent="-342900">
              <a:buFont typeface="+mj-lt"/>
              <a:buAutoNum type="arabicPeriod"/>
            </a:pPr>
            <a:r>
              <a:rPr lang="en-US" sz="1600" dirty="0" smtClean="0">
                <a:latin typeface="Arial" panose="020B0604020202020204" pitchFamily="34" charset="0"/>
                <a:cs typeface="Arial" panose="020B0604020202020204" pitchFamily="34" charset="0"/>
              </a:rPr>
              <a:t>(</a:t>
            </a:r>
            <a:r>
              <a:rPr lang="en-US" sz="1600" b="1" dirty="0" smtClean="0">
                <a:latin typeface="Arial" panose="020B0604020202020204" pitchFamily="34" charset="0"/>
                <a:cs typeface="Arial" panose="020B0604020202020204" pitchFamily="34" charset="0"/>
              </a:rPr>
              <a:t>optional</a:t>
            </a:r>
            <a:r>
              <a:rPr lang="en-US" sz="1600" dirty="0" smtClean="0">
                <a:latin typeface="Arial" panose="020B0604020202020204" pitchFamily="34" charset="0"/>
                <a:cs typeface="Arial" panose="020B0604020202020204" pitchFamily="34" charset="0"/>
              </a:rPr>
              <a:t>) </a:t>
            </a:r>
            <a:r>
              <a:rPr lang="en-US" sz="1600" b="1" dirty="0" smtClean="0">
                <a:latin typeface="Arial" panose="020B0604020202020204" pitchFamily="34" charset="0"/>
                <a:cs typeface="Arial" panose="020B0604020202020204" pitchFamily="34" charset="0"/>
              </a:rPr>
              <a:t>Edit</a:t>
            </a:r>
            <a:r>
              <a:rPr lang="en-US" sz="1600" dirty="0" smtClean="0">
                <a:latin typeface="Arial" panose="020B0604020202020204" pitchFamily="34" charset="0"/>
                <a:cs typeface="Arial" panose="020B0604020202020204" pitchFamily="34" charset="0"/>
              </a:rPr>
              <a:t> </a:t>
            </a:r>
            <a:r>
              <a:rPr lang="en-US" sz="1600" b="1" dirty="0" smtClean="0">
                <a:latin typeface="Arial" panose="020B0604020202020204" pitchFamily="34" charset="0"/>
                <a:cs typeface="Arial" panose="020B0604020202020204" pitchFamily="34" charset="0"/>
              </a:rPr>
              <a:t>PATH</a:t>
            </a:r>
            <a:r>
              <a:rPr lang="en-US" sz="1600" dirty="0" smtClean="0">
                <a:latin typeface="Arial" panose="020B0604020202020204" pitchFamily="34" charset="0"/>
                <a:cs typeface="Arial" panose="020B0604020202020204" pitchFamily="34" charset="0"/>
              </a:rPr>
              <a:t> variable and add</a:t>
            </a:r>
            <a:r>
              <a:rPr lang="en-US" sz="1600" dirty="0">
                <a:latin typeface="Arial" panose="020B0604020202020204" pitchFamily="34" charset="0"/>
                <a:cs typeface="Arial" panose="020B0604020202020204" pitchFamily="34" charset="0"/>
              </a:rPr>
              <a:t> %ACE_ROOT</a:t>
            </a:r>
            <a:r>
              <a:rPr lang="en-US" sz="1600" dirty="0" smtClean="0">
                <a:latin typeface="Arial" panose="020B0604020202020204" pitchFamily="34" charset="0"/>
                <a:cs typeface="Arial" panose="020B0604020202020204" pitchFamily="34" charset="0"/>
              </a:rPr>
              <a:t>%\bin;%</a:t>
            </a:r>
            <a:r>
              <a:rPr lang="en-US" sz="1600" dirty="0">
                <a:latin typeface="Arial" panose="020B0604020202020204" pitchFamily="34" charset="0"/>
                <a:cs typeface="Arial" panose="020B0604020202020204" pitchFamily="34" charset="0"/>
              </a:rPr>
              <a:t>MADARA_ROOT</a:t>
            </a:r>
            <a:r>
              <a:rPr lang="en-US" sz="1600" dirty="0" smtClean="0">
                <a:latin typeface="Arial" panose="020B0604020202020204" pitchFamily="34" charset="0"/>
                <a:cs typeface="Arial" panose="020B0604020202020204" pitchFamily="34" charset="0"/>
              </a:rPr>
              <a:t>%\bin;%</a:t>
            </a:r>
            <a:r>
              <a:rPr lang="en-US" sz="1600" dirty="0">
                <a:latin typeface="Arial" panose="020B0604020202020204" pitchFamily="34" charset="0"/>
                <a:cs typeface="Arial" panose="020B0604020202020204" pitchFamily="34" charset="0"/>
              </a:rPr>
              <a:t>GAMS_ROOT</a:t>
            </a:r>
            <a:r>
              <a:rPr lang="en-US" sz="1600" dirty="0" smtClean="0">
                <a:latin typeface="Arial" panose="020B0604020202020204" pitchFamily="34" charset="0"/>
                <a:cs typeface="Arial" panose="020B0604020202020204" pitchFamily="34" charset="0"/>
              </a:rPr>
              <a:t>%\bin</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5845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9" name="Rectangle 18"/>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0" name="TextBox 19"/>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1" name="TextBox 20"/>
          <p:cNvSpPr txBox="1"/>
          <p:nvPr/>
        </p:nvSpPr>
        <p:spPr>
          <a:xfrm>
            <a:off x="1251115" y="0"/>
            <a:ext cx="8062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Linux</a:t>
            </a:r>
            <a:endParaRPr lang="en-US" sz="1400" b="1" dirty="0">
              <a:solidFill>
                <a:schemeClr val="bg1"/>
              </a:solidFill>
              <a:latin typeface="Arial" panose="020B0604020202020204" pitchFamily="34" charset="0"/>
              <a:cs typeface="Arial" panose="020B0604020202020204" pitchFamily="34" charset="0"/>
            </a:endParaRPr>
          </a:p>
        </p:txBody>
      </p:sp>
      <p:sp>
        <p:nvSpPr>
          <p:cNvPr id="22" name="TextBox 21"/>
          <p:cNvSpPr txBox="1"/>
          <p:nvPr/>
        </p:nvSpPr>
        <p:spPr>
          <a:xfrm>
            <a:off x="2078399" y="-3335"/>
            <a:ext cx="969601"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Windows</a:t>
            </a:r>
            <a:endParaRPr lang="en-US" sz="1400" b="1" dirty="0">
              <a:solidFill>
                <a:schemeClr val="bg1"/>
              </a:solidFill>
              <a:latin typeface="Arial" panose="020B0604020202020204" pitchFamily="34" charset="0"/>
              <a:cs typeface="Arial" panose="020B0604020202020204" pitchFamily="34" charset="0"/>
            </a:endParaRPr>
          </a:p>
        </p:txBody>
      </p:sp>
      <p:sp>
        <p:nvSpPr>
          <p:cNvPr id="23" name="TextBox 22"/>
          <p:cNvSpPr txBox="1"/>
          <p:nvPr/>
        </p:nvSpPr>
        <p:spPr>
          <a:xfrm>
            <a:off x="3124200" y="0"/>
            <a:ext cx="119820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254922" y="838200"/>
            <a:ext cx="8141313" cy="1477328"/>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Installation for Windows users</a:t>
            </a:r>
          </a:p>
          <a:p>
            <a:pPr marL="342900" indent="-342900">
              <a:buFont typeface="+mj-lt"/>
              <a:buAutoNum type="arabicPeriod"/>
            </a:pPr>
            <a:r>
              <a:rPr lang="en-US" strike="sngStrike" dirty="0" smtClean="0">
                <a:latin typeface="Arial" panose="020B0604020202020204" pitchFamily="34" charset="0"/>
                <a:cs typeface="Arial" panose="020B0604020202020204" pitchFamily="34" charset="0"/>
              </a:rPr>
              <a:t>We need to </a:t>
            </a:r>
            <a:r>
              <a:rPr lang="en-US" b="1" strike="sngStrike" dirty="0" smtClean="0">
                <a:latin typeface="Arial" panose="020B0604020202020204" pitchFamily="34" charset="0"/>
                <a:cs typeface="Arial" panose="020B0604020202020204" pitchFamily="34" charset="0"/>
              </a:rPr>
              <a:t>install the requisite software (</a:t>
            </a:r>
            <a:r>
              <a:rPr lang="en-US" b="1" strike="sngStrike" dirty="0" err="1" smtClean="0">
                <a:latin typeface="Arial" panose="020B0604020202020204" pitchFamily="34" charset="0"/>
                <a:cs typeface="Arial" panose="020B0604020202020204" pitchFamily="34" charset="0"/>
              </a:rPr>
              <a:t>perl</a:t>
            </a:r>
            <a:r>
              <a:rPr lang="en-US" b="1" strike="sngStrike" dirty="0" smtClean="0">
                <a:latin typeface="Arial" panose="020B0604020202020204" pitchFamily="34" charset="0"/>
                <a:cs typeface="Arial" panose="020B0604020202020204" pitchFamily="34" charset="0"/>
              </a:rPr>
              <a:t>, </a:t>
            </a:r>
            <a:r>
              <a:rPr lang="en-US" b="1" strike="sngStrike" dirty="0" err="1" smtClean="0">
                <a:latin typeface="Arial" panose="020B0604020202020204" pitchFamily="34" charset="0"/>
                <a:cs typeface="Arial" panose="020B0604020202020204" pitchFamily="34" charset="0"/>
              </a:rPr>
              <a:t>svn</a:t>
            </a:r>
            <a:r>
              <a:rPr lang="en-US" b="1" strike="sngStrike" dirty="0" smtClean="0">
                <a:latin typeface="Arial" panose="020B0604020202020204" pitchFamily="34" charset="0"/>
                <a:cs typeface="Arial" panose="020B0604020202020204" pitchFamily="34" charset="0"/>
              </a:rPr>
              <a:t>, </a:t>
            </a:r>
            <a:r>
              <a:rPr lang="en-US" b="1" strike="sngStrike" dirty="0" err="1" smtClean="0">
                <a:latin typeface="Arial" panose="020B0604020202020204" pitchFamily="34" charset="0"/>
                <a:cs typeface="Arial" panose="020B0604020202020204" pitchFamily="34" charset="0"/>
              </a:rPr>
              <a:t>git</a:t>
            </a:r>
            <a:r>
              <a:rPr lang="en-US" b="1" strike="sngStrike" dirty="0" smtClean="0">
                <a:latin typeface="Arial" panose="020B0604020202020204" pitchFamily="34" charset="0"/>
                <a:cs typeface="Arial" panose="020B0604020202020204" pitchFamily="34" charset="0"/>
              </a:rPr>
              <a:t>)</a:t>
            </a:r>
          </a:p>
          <a:p>
            <a:pPr marL="342900" indent="-342900">
              <a:buFont typeface="+mj-lt"/>
              <a:buAutoNum type="arabicPeriod"/>
            </a:pPr>
            <a:r>
              <a:rPr lang="en-US" strike="sngStrike" dirty="0" smtClean="0">
                <a:latin typeface="Arial" panose="020B0604020202020204" pitchFamily="34" charset="0"/>
                <a:cs typeface="Arial" panose="020B0604020202020204" pitchFamily="34" charset="0"/>
              </a:rPr>
              <a:t>We need to</a:t>
            </a:r>
            <a:r>
              <a:rPr lang="en-US" b="1" strike="sngStrike" dirty="0" smtClean="0">
                <a:latin typeface="Arial" panose="020B0604020202020204" pitchFamily="34" charset="0"/>
                <a:cs typeface="Arial" panose="020B0604020202020204" pitchFamily="34" charset="0"/>
              </a:rPr>
              <a:t> download the </a:t>
            </a:r>
            <a:r>
              <a:rPr lang="en-US" strike="sngStrike" dirty="0" smtClean="0">
                <a:latin typeface="Arial" panose="020B0604020202020204" pitchFamily="34" charset="0"/>
                <a:cs typeface="Arial" panose="020B0604020202020204" pitchFamily="34" charset="0"/>
              </a:rPr>
              <a:t>ACE, MADARA and GAMS </a:t>
            </a:r>
            <a:r>
              <a:rPr lang="en-US" b="1" strike="sngStrike" dirty="0" smtClean="0">
                <a:latin typeface="Arial" panose="020B0604020202020204" pitchFamily="34" charset="0"/>
                <a:cs typeface="Arial" panose="020B0604020202020204" pitchFamily="34" charset="0"/>
              </a:rPr>
              <a:t>repositories</a:t>
            </a:r>
          </a:p>
          <a:p>
            <a:pPr marL="342900" indent="-342900">
              <a:buFont typeface="+mj-lt"/>
              <a:buAutoNum type="arabicPeriod"/>
            </a:pPr>
            <a:r>
              <a:rPr lang="en-US" strike="sngStrike" dirty="0" smtClean="0">
                <a:latin typeface="Arial" panose="020B0604020202020204" pitchFamily="34" charset="0"/>
                <a:cs typeface="Arial" panose="020B0604020202020204" pitchFamily="34" charset="0"/>
              </a:rPr>
              <a:t>We need to </a:t>
            </a:r>
            <a:r>
              <a:rPr lang="en-US" b="1" strike="sngStrike" dirty="0" smtClean="0">
                <a:latin typeface="Arial" panose="020B0604020202020204" pitchFamily="34" charset="0"/>
                <a:cs typeface="Arial" panose="020B0604020202020204" pitchFamily="34" charset="0"/>
              </a:rPr>
              <a:t>set environment variables </a:t>
            </a:r>
            <a:r>
              <a:rPr lang="en-US" strike="sngStrike" dirty="0" smtClean="0">
                <a:latin typeface="Arial" panose="020B0604020202020204" pitchFamily="34" charset="0"/>
                <a:cs typeface="Arial" panose="020B0604020202020204" pitchFamily="34" charset="0"/>
              </a:rPr>
              <a:t>for ACE, MADARA and GAMS</a:t>
            </a:r>
          </a:p>
          <a:p>
            <a:pPr marL="342900" indent="-342900">
              <a:buFont typeface="+mj-lt"/>
              <a:buAutoNum type="arabicPeriod"/>
            </a:pPr>
            <a:r>
              <a:rPr lang="en-US" dirty="0">
                <a:latin typeface="Arial" panose="020B0604020202020204" pitchFamily="34" charset="0"/>
                <a:cs typeface="Arial" panose="020B0604020202020204" pitchFamily="34" charset="0"/>
              </a:rPr>
              <a:t>We need to </a:t>
            </a:r>
            <a:r>
              <a:rPr lang="en-US" b="1" dirty="0">
                <a:latin typeface="Arial" panose="020B0604020202020204" pitchFamily="34" charset="0"/>
                <a:cs typeface="Arial" panose="020B0604020202020204" pitchFamily="34" charset="0"/>
              </a:rPr>
              <a:t>run the build script </a:t>
            </a:r>
          </a:p>
        </p:txBody>
      </p:sp>
      <p:sp>
        <p:nvSpPr>
          <p:cNvPr id="9" name="Content Placeholder 3"/>
          <p:cNvSpPr txBox="1">
            <a:spLocks/>
          </p:cNvSpPr>
          <p:nvPr/>
        </p:nvSpPr>
        <p:spPr>
          <a:xfrm>
            <a:off x="351503" y="3412976"/>
            <a:ext cx="8122920" cy="388408"/>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%GAMS_ROOT%\scripts\windows\build_c++.bat tests</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10" name="Rectangle 9"/>
          <p:cNvSpPr/>
          <p:nvPr/>
        </p:nvSpPr>
        <p:spPr>
          <a:xfrm>
            <a:off x="254922" y="2667000"/>
            <a:ext cx="8763000" cy="685800"/>
          </a:xfrm>
          <a:prstGeom prst="rect">
            <a:avLst/>
          </a:prstGeom>
        </p:spPr>
        <p:txBody>
          <a:bodyPr wrap="square">
            <a:noAutofit/>
          </a:bodyPr>
          <a:lstStyle/>
          <a:p>
            <a:r>
              <a:rPr lang="en-US" b="1" dirty="0" smtClean="0">
                <a:latin typeface="Arial" panose="020B0604020202020204" pitchFamily="34" charset="0"/>
                <a:cs typeface="Arial" panose="020B0604020202020204" pitchFamily="34" charset="0"/>
              </a:rPr>
              <a:t>Open Visual Studio Developer Command Prompt </a:t>
            </a:r>
            <a:r>
              <a:rPr lang="en-US" dirty="0" smtClean="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Start-&gt;All programs-&gt;Visual Studio 20XX-&gt;Visual Studio Tools-&gt;Developer Command Prompt</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5558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9" name="Rectangle 18"/>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0" name="TextBox 19"/>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1" name="TextBox 20"/>
          <p:cNvSpPr txBox="1"/>
          <p:nvPr/>
        </p:nvSpPr>
        <p:spPr>
          <a:xfrm>
            <a:off x="1251115" y="0"/>
            <a:ext cx="8062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Linux</a:t>
            </a:r>
            <a:endParaRPr lang="en-US" sz="1400" b="1" dirty="0">
              <a:solidFill>
                <a:schemeClr val="bg1"/>
              </a:solidFill>
              <a:latin typeface="Arial" panose="020B0604020202020204" pitchFamily="34" charset="0"/>
              <a:cs typeface="Arial" panose="020B0604020202020204" pitchFamily="34" charset="0"/>
            </a:endParaRPr>
          </a:p>
        </p:txBody>
      </p:sp>
      <p:sp>
        <p:nvSpPr>
          <p:cNvPr id="22" name="TextBox 21"/>
          <p:cNvSpPr txBox="1"/>
          <p:nvPr/>
        </p:nvSpPr>
        <p:spPr>
          <a:xfrm>
            <a:off x="2078399" y="-3335"/>
            <a:ext cx="969601"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Windows</a:t>
            </a:r>
            <a:endParaRPr lang="en-US" sz="1400" b="1" dirty="0">
              <a:solidFill>
                <a:schemeClr val="bg1"/>
              </a:solidFill>
              <a:latin typeface="Arial" panose="020B0604020202020204" pitchFamily="34" charset="0"/>
              <a:cs typeface="Arial" panose="020B0604020202020204" pitchFamily="34" charset="0"/>
            </a:endParaRPr>
          </a:p>
        </p:txBody>
      </p:sp>
      <p:sp>
        <p:nvSpPr>
          <p:cNvPr id="23" name="TextBox 22"/>
          <p:cNvSpPr txBox="1"/>
          <p:nvPr/>
        </p:nvSpPr>
        <p:spPr>
          <a:xfrm>
            <a:off x="3124200" y="0"/>
            <a:ext cx="119820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254922" y="838200"/>
            <a:ext cx="8141313" cy="1200329"/>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Installation for Windows users</a:t>
            </a:r>
          </a:p>
          <a:p>
            <a:pPr marL="342900" indent="-342900">
              <a:buFont typeface="+mj-lt"/>
              <a:buAutoNum type="arabicPeriod"/>
            </a:pPr>
            <a:r>
              <a:rPr lang="en-US" dirty="0" smtClean="0">
                <a:latin typeface="Arial" panose="020B0604020202020204" pitchFamily="34" charset="0"/>
                <a:cs typeface="Arial" panose="020B0604020202020204" pitchFamily="34" charset="0"/>
              </a:rPr>
              <a:t>Perform a “</a:t>
            </a:r>
            <a:r>
              <a:rPr lang="en-US" b="1" dirty="0" err="1" smtClean="0">
                <a:latin typeface="Arial" panose="020B0604020202020204" pitchFamily="34" charset="0"/>
                <a:cs typeface="Arial" panose="020B0604020202020204" pitchFamily="34" charset="0"/>
              </a:rPr>
              <a:t>git</a:t>
            </a:r>
            <a:r>
              <a:rPr lang="en-US" b="1" dirty="0" smtClean="0">
                <a:latin typeface="Arial" panose="020B0604020202020204" pitchFamily="34" charset="0"/>
                <a:cs typeface="Arial" panose="020B0604020202020204" pitchFamily="34" charset="0"/>
              </a:rPr>
              <a:t> pull</a:t>
            </a:r>
            <a:r>
              <a:rPr lang="en-US" dirty="0" smtClean="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using </a:t>
            </a:r>
            <a:r>
              <a:rPr lang="en-US" b="1" dirty="0" err="1" smtClean="0">
                <a:latin typeface="Arial" panose="020B0604020202020204" pitchFamily="34" charset="0"/>
                <a:cs typeface="Arial" panose="020B0604020202020204" pitchFamily="34" charset="0"/>
              </a:rPr>
              <a:t>TortoiseGit</a:t>
            </a:r>
            <a:r>
              <a:rPr lang="en-US"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in MADARA or GAMS directories as appropriate</a:t>
            </a:r>
          </a:p>
          <a:p>
            <a:pPr marL="342900" indent="-342900">
              <a:buFont typeface="+mj-lt"/>
              <a:buAutoNum type="arabicPeriod"/>
            </a:pPr>
            <a:r>
              <a:rPr lang="en-US" b="1" dirty="0" smtClean="0">
                <a:latin typeface="Arial" panose="020B0604020202020204" pitchFamily="34" charset="0"/>
                <a:cs typeface="Arial" panose="020B0604020202020204" pitchFamily="34" charset="0"/>
              </a:rPr>
              <a:t>Rerun the build script </a:t>
            </a:r>
            <a:r>
              <a:rPr lang="en-US" dirty="0" smtClean="0">
                <a:latin typeface="Arial" panose="020B0604020202020204" pitchFamily="34" charset="0"/>
                <a:cs typeface="Arial" panose="020B0604020202020204" pitchFamily="34" charset="0"/>
              </a:rPr>
              <a:t>with the appropriate parameters</a:t>
            </a:r>
            <a:endParaRPr lang="en-US" dirty="0">
              <a:latin typeface="Arial" panose="020B0604020202020204" pitchFamily="34" charset="0"/>
              <a:cs typeface="Arial" panose="020B0604020202020204" pitchFamily="34" charset="0"/>
            </a:endParaRPr>
          </a:p>
        </p:txBody>
      </p:sp>
      <p:sp>
        <p:nvSpPr>
          <p:cNvPr id="13" name="Content Placeholder 3"/>
          <p:cNvSpPr txBox="1">
            <a:spLocks/>
          </p:cNvSpPr>
          <p:nvPr/>
        </p:nvSpPr>
        <p:spPr>
          <a:xfrm>
            <a:off x="411480" y="3108176"/>
            <a:ext cx="8122920" cy="388408"/>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%GAMS_ROOT%\scripts\windows\build_c++.bat tests</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14" name="Rectangle 13"/>
          <p:cNvSpPr/>
          <p:nvPr/>
        </p:nvSpPr>
        <p:spPr>
          <a:xfrm>
            <a:off x="247548" y="2362200"/>
            <a:ext cx="8763000" cy="685800"/>
          </a:xfrm>
          <a:prstGeom prst="rect">
            <a:avLst/>
          </a:prstGeom>
        </p:spPr>
        <p:txBody>
          <a:bodyPr wrap="square">
            <a:noAutofit/>
          </a:bodyPr>
          <a:lstStyle/>
          <a:p>
            <a:r>
              <a:rPr lang="en-US" b="1" dirty="0" smtClean="0">
                <a:latin typeface="Arial" panose="020B0604020202020204" pitchFamily="34" charset="0"/>
                <a:cs typeface="Arial" panose="020B0604020202020204" pitchFamily="34" charset="0"/>
              </a:rPr>
              <a:t>Open Visual Studio Developer Command Prompt </a:t>
            </a:r>
            <a:r>
              <a:rPr lang="en-US" dirty="0" smtClean="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Start-&gt;All programs-&gt;Visual Studio 20XX-&gt;Visual Studio Tools-&gt;Developer Command Prompt</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16" name="Rectangle 15"/>
          <p:cNvSpPr/>
          <p:nvPr/>
        </p:nvSpPr>
        <p:spPr>
          <a:xfrm>
            <a:off x="294968" y="3809810"/>
            <a:ext cx="8763000" cy="457390"/>
          </a:xfrm>
          <a:prstGeom prst="rect">
            <a:avLst/>
          </a:prstGeom>
        </p:spPr>
        <p:txBody>
          <a:bodyPr wrap="square">
            <a:noAutofit/>
          </a:bodyPr>
          <a:lstStyle/>
          <a:p>
            <a:r>
              <a:rPr lang="en-US" b="1" dirty="0" smtClean="0">
                <a:latin typeface="Arial" panose="020B0604020202020204" pitchFamily="34" charset="0"/>
                <a:cs typeface="Arial" panose="020B0604020202020204" pitchFamily="34" charset="0"/>
              </a:rPr>
              <a:t>Can selectively build only the software that is relevant to an update</a:t>
            </a:r>
            <a:endParaRPr lang="en-US" dirty="0">
              <a:latin typeface="Arial" panose="020B0604020202020204" pitchFamily="34" charset="0"/>
              <a:cs typeface="Arial" panose="020B0604020202020204" pitchFamily="34" charset="0"/>
            </a:endParaRPr>
          </a:p>
        </p:txBody>
      </p:sp>
      <p:sp>
        <p:nvSpPr>
          <p:cNvPr id="17" name="Content Placeholder 3"/>
          <p:cNvSpPr txBox="1">
            <a:spLocks/>
          </p:cNvSpPr>
          <p:nvPr/>
        </p:nvSpPr>
        <p:spPr>
          <a:xfrm>
            <a:off x="410497" y="4381712"/>
            <a:ext cx="8122920" cy="388408"/>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%GAMS_ROOT%\scripts\windows\base_build.bat gams </a:t>
            </a:r>
            <a:r>
              <a:rPr lang="en-US" sz="1200" dirty="0" err="1" smtClean="0">
                <a:solidFill>
                  <a:schemeClr val="bg1"/>
                </a:solidFill>
                <a:latin typeface="Courier New" panose="02070309020205020404" pitchFamily="49" charset="0"/>
                <a:cs typeface="Courier New" panose="02070309020205020404" pitchFamily="49" charset="0"/>
              </a:rPr>
              <a:t>vrep</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18" name="Content Placeholder 3"/>
          <p:cNvSpPr txBox="1">
            <a:spLocks/>
          </p:cNvSpPr>
          <p:nvPr/>
        </p:nvSpPr>
        <p:spPr>
          <a:xfrm>
            <a:off x="403123" y="4902296"/>
            <a:ext cx="8122920" cy="388408"/>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%GAMS_ROOT%\scripts\windows\base_build.bat </a:t>
            </a:r>
            <a:r>
              <a:rPr lang="en-US" sz="1200" dirty="0" err="1" smtClean="0">
                <a:solidFill>
                  <a:schemeClr val="bg1"/>
                </a:solidFill>
                <a:latin typeface="Courier New" panose="02070309020205020404" pitchFamily="49" charset="0"/>
                <a:cs typeface="Courier New" panose="02070309020205020404" pitchFamily="49" charset="0"/>
              </a:rPr>
              <a:t>madara</a:t>
            </a:r>
            <a:r>
              <a:rPr lang="en-US" sz="1200" dirty="0" smtClean="0">
                <a:solidFill>
                  <a:schemeClr val="bg1"/>
                </a:solidFill>
                <a:latin typeface="Courier New" panose="02070309020205020404" pitchFamily="49" charset="0"/>
                <a:cs typeface="Courier New" panose="02070309020205020404" pitchFamily="49" charset="0"/>
              </a:rPr>
              <a:t> gams </a:t>
            </a:r>
            <a:r>
              <a:rPr lang="en-US" sz="1200" dirty="0" err="1" smtClean="0">
                <a:solidFill>
                  <a:schemeClr val="bg1"/>
                </a:solidFill>
                <a:latin typeface="Courier New" panose="02070309020205020404" pitchFamily="49" charset="0"/>
                <a:cs typeface="Courier New" panose="02070309020205020404" pitchFamily="49" charset="0"/>
              </a:rPr>
              <a:t>vrep</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24" name="Content Placeholder 3"/>
          <p:cNvSpPr txBox="1">
            <a:spLocks/>
          </p:cNvSpPr>
          <p:nvPr/>
        </p:nvSpPr>
        <p:spPr>
          <a:xfrm>
            <a:off x="410497" y="5422880"/>
            <a:ext cx="8122920" cy="388408"/>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%GAMS_ROOT%\scripts\windows\base_build.bat gams tests </a:t>
            </a:r>
            <a:r>
              <a:rPr lang="en-US" sz="1200" dirty="0" err="1" smtClean="0">
                <a:solidFill>
                  <a:schemeClr val="bg1"/>
                </a:solidFill>
                <a:latin typeface="Courier New" panose="02070309020205020404" pitchFamily="49" charset="0"/>
                <a:cs typeface="Courier New" panose="02070309020205020404" pitchFamily="49" charset="0"/>
              </a:rPr>
              <a:t>vrep</a:t>
            </a:r>
            <a:r>
              <a:rPr lang="en-US" sz="1200" dirty="0" smtClean="0">
                <a:solidFill>
                  <a:schemeClr val="bg1"/>
                </a:solidFill>
                <a:latin typeface="Courier New" panose="02070309020205020404" pitchFamily="49" charset="0"/>
                <a:cs typeface="Courier New" panose="02070309020205020404" pitchFamily="49" charset="0"/>
              </a:rPr>
              <a:t> java</a:t>
            </a:r>
            <a:endParaRPr lang="en-US" sz="12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93195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p:bldP spid="17" grpId="0" animBg="1"/>
      <p:bldP spid="18" grpId="0" animBg="1"/>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9" name="Rectangle 18"/>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0" name="TextBox 19"/>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1" name="TextBox 20"/>
          <p:cNvSpPr txBox="1"/>
          <p:nvPr/>
        </p:nvSpPr>
        <p:spPr>
          <a:xfrm>
            <a:off x="1251115" y="0"/>
            <a:ext cx="8062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Linux</a:t>
            </a:r>
            <a:endParaRPr lang="en-US" sz="1400" b="1" dirty="0">
              <a:solidFill>
                <a:schemeClr val="bg1"/>
              </a:solidFill>
              <a:latin typeface="Arial" panose="020B0604020202020204" pitchFamily="34" charset="0"/>
              <a:cs typeface="Arial" panose="020B0604020202020204" pitchFamily="34" charset="0"/>
            </a:endParaRPr>
          </a:p>
        </p:txBody>
      </p:sp>
      <p:sp>
        <p:nvSpPr>
          <p:cNvPr id="22" name="TextBox 21"/>
          <p:cNvSpPr txBox="1"/>
          <p:nvPr/>
        </p:nvSpPr>
        <p:spPr>
          <a:xfrm>
            <a:off x="2078399" y="-3335"/>
            <a:ext cx="969601"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Windows</a:t>
            </a:r>
            <a:endParaRPr lang="en-US" sz="1400" b="1" dirty="0">
              <a:solidFill>
                <a:schemeClr val="bg1"/>
              </a:solidFill>
              <a:latin typeface="Arial" panose="020B0604020202020204" pitchFamily="34" charset="0"/>
              <a:cs typeface="Arial" panose="020B0604020202020204" pitchFamily="34" charset="0"/>
            </a:endParaRPr>
          </a:p>
        </p:txBody>
      </p:sp>
      <p:sp>
        <p:nvSpPr>
          <p:cNvPr id="23" name="TextBox 22"/>
          <p:cNvSpPr txBox="1"/>
          <p:nvPr/>
        </p:nvSpPr>
        <p:spPr>
          <a:xfrm>
            <a:off x="3124200" y="0"/>
            <a:ext cx="119820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It’s a good idea to test your installation</a:t>
            </a:r>
          </a:p>
        </p:txBody>
      </p:sp>
      <p:sp>
        <p:nvSpPr>
          <p:cNvPr id="13" name="Content Placeholder 3"/>
          <p:cNvSpPr txBox="1">
            <a:spLocks/>
          </p:cNvSpPr>
          <p:nvPr/>
        </p:nvSpPr>
        <p:spPr>
          <a:xfrm>
            <a:off x="411480" y="2438400"/>
            <a:ext cx="8122920" cy="388408"/>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%MADARA_ROOT%\bin\</a:t>
            </a:r>
            <a:r>
              <a:rPr lang="en-US" sz="1200" dirty="0" err="1" smtClean="0">
                <a:solidFill>
                  <a:schemeClr val="bg1"/>
                </a:solidFill>
                <a:latin typeface="Courier New" panose="02070309020205020404" pitchFamily="49" charset="0"/>
                <a:cs typeface="Courier New" panose="02070309020205020404" pitchFamily="49" charset="0"/>
              </a:rPr>
              <a:t>test_reasoning_throughput</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14" name="Rectangle 13"/>
          <p:cNvSpPr/>
          <p:nvPr/>
        </p:nvSpPr>
        <p:spPr>
          <a:xfrm>
            <a:off x="247548" y="1828800"/>
            <a:ext cx="8763000" cy="432750"/>
          </a:xfrm>
          <a:prstGeom prst="rect">
            <a:avLst/>
          </a:prstGeom>
        </p:spPr>
        <p:txBody>
          <a:bodyPr wrap="square">
            <a:noAutofit/>
          </a:bodyPr>
          <a:lstStyle/>
          <a:p>
            <a:r>
              <a:rPr lang="en-US" b="1" dirty="0" smtClean="0">
                <a:latin typeface="Arial" panose="020B0604020202020204" pitchFamily="34" charset="0"/>
                <a:cs typeface="Arial" panose="020B0604020202020204" pitchFamily="34" charset="0"/>
              </a:rPr>
              <a:t>Open command line </a:t>
            </a:r>
            <a:r>
              <a:rPr lang="en-US" dirty="0" smtClean="0">
                <a:latin typeface="Arial" panose="020B0604020202020204" pitchFamily="34" charset="0"/>
                <a:cs typeface="Arial" panose="020B0604020202020204" pitchFamily="34" charset="0"/>
              </a:rPr>
              <a:t>(Start-&gt;run-&gt;</a:t>
            </a:r>
            <a:r>
              <a:rPr lang="en-US" dirty="0" err="1" smtClean="0">
                <a:latin typeface="Arial" panose="020B0604020202020204" pitchFamily="34" charset="0"/>
                <a:cs typeface="Arial" panose="020B0604020202020204" pitchFamily="34" charset="0"/>
              </a:rPr>
              <a:t>cmd</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16" name="Rectangle 15"/>
          <p:cNvSpPr/>
          <p:nvPr/>
        </p:nvSpPr>
        <p:spPr>
          <a:xfrm>
            <a:off x="294968" y="3276410"/>
            <a:ext cx="8763000" cy="457390"/>
          </a:xfrm>
          <a:prstGeom prst="rect">
            <a:avLst/>
          </a:prstGeom>
        </p:spPr>
        <p:txBody>
          <a:bodyPr wrap="square">
            <a:noAutofit/>
          </a:bodyPr>
          <a:lstStyle/>
          <a:p>
            <a:r>
              <a:rPr lang="en-US" b="1" dirty="0" smtClean="0">
                <a:latin typeface="Arial" panose="020B0604020202020204" pitchFamily="34" charset="0"/>
                <a:cs typeface="Arial" panose="020B0604020202020204" pitchFamily="34" charset="0"/>
              </a:rPr>
              <a:t>You should see performance information from MADARA reasoning operations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7745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56" name="Content Placeholder 3"/>
          <p:cNvSpPr>
            <a:spLocks noGrp="1"/>
          </p:cNvSpPr>
          <p:nvPr>
            <p:ph idx="1"/>
          </p:nvPr>
        </p:nvSpPr>
        <p:spPr>
          <a:xfrm>
            <a:off x="401933" y="762000"/>
            <a:ext cx="8320035" cy="366043"/>
          </a:xfrm>
        </p:spPr>
        <p:txBody>
          <a:bodyPr>
            <a:normAutofit/>
          </a:bodyPr>
          <a:lstStyle/>
          <a:p>
            <a:r>
              <a:rPr lang="en-US" sz="1800" b="1" dirty="0" smtClean="0"/>
              <a:t>Next </a:t>
            </a:r>
            <a:r>
              <a:rPr lang="en-US" sz="1800" b="1" dirty="0"/>
              <a:t>s</a:t>
            </a:r>
            <a:r>
              <a:rPr lang="en-US" sz="1800" b="1" dirty="0" smtClean="0"/>
              <a:t>teps in this tutorial series</a:t>
            </a:r>
          </a:p>
        </p:txBody>
      </p:sp>
      <p:sp>
        <p:nvSpPr>
          <p:cNvPr id="57" name="Content Placeholder 3"/>
          <p:cNvSpPr txBox="1">
            <a:spLocks/>
          </p:cNvSpPr>
          <p:nvPr/>
        </p:nvSpPr>
        <p:spPr>
          <a:xfrm>
            <a:off x="533400" y="1219200"/>
            <a:ext cx="8320035" cy="325635"/>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b="1" dirty="0" smtClean="0"/>
              <a:t>[10:45] Using the GAMS project configuration tool</a:t>
            </a:r>
          </a:p>
        </p:txBody>
      </p:sp>
      <p:sp>
        <p:nvSpPr>
          <p:cNvPr id="98" name="Content Placeholder 3"/>
          <p:cNvSpPr txBox="1">
            <a:spLocks/>
          </p:cNvSpPr>
          <p:nvPr/>
        </p:nvSpPr>
        <p:spPr>
          <a:xfrm>
            <a:off x="528890" y="1550196"/>
            <a:ext cx="7086600" cy="427001"/>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b="1" dirty="0" smtClean="0"/>
              <a:t>[12:45] Creating </a:t>
            </a:r>
            <a:r>
              <a:rPr lang="en-US" sz="1800" b="1" dirty="0"/>
              <a:t>m</a:t>
            </a:r>
            <a:r>
              <a:rPr lang="en-US" sz="1800" b="1" dirty="0" smtClean="0"/>
              <a:t>ulti-threaded applications and controllers</a:t>
            </a:r>
          </a:p>
        </p:txBody>
      </p:sp>
      <p:sp>
        <p:nvSpPr>
          <p:cNvPr id="33" name="Content Placeholder 3"/>
          <p:cNvSpPr txBox="1">
            <a:spLocks/>
          </p:cNvSpPr>
          <p:nvPr/>
        </p:nvSpPr>
        <p:spPr>
          <a:xfrm>
            <a:off x="528890" y="1869641"/>
            <a:ext cx="7086600" cy="427001"/>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b="1" dirty="0" smtClean="0"/>
              <a:t>[13:30] Creating distributed algorithms</a:t>
            </a:r>
          </a:p>
        </p:txBody>
      </p:sp>
      <p:sp>
        <p:nvSpPr>
          <p:cNvPr id="40" name="Content Placeholder 3"/>
          <p:cNvSpPr txBox="1">
            <a:spLocks/>
          </p:cNvSpPr>
          <p:nvPr/>
        </p:nvSpPr>
        <p:spPr>
          <a:xfrm>
            <a:off x="528890" y="2191714"/>
            <a:ext cx="7086600" cy="427001"/>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b="1" dirty="0" smtClean="0"/>
              <a:t>[14:45] Creating hardware and simulation platforms</a:t>
            </a:r>
          </a:p>
        </p:txBody>
      </p:sp>
      <p:sp>
        <p:nvSpPr>
          <p:cNvPr id="19" name="Rectangle 18"/>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0" name="TextBox 19"/>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1" name="TextBox 20"/>
          <p:cNvSpPr txBox="1"/>
          <p:nvPr/>
        </p:nvSpPr>
        <p:spPr>
          <a:xfrm>
            <a:off x="1251115" y="0"/>
            <a:ext cx="8062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Linux</a:t>
            </a:r>
            <a:endParaRPr lang="en-US" sz="1400" b="1" dirty="0">
              <a:solidFill>
                <a:schemeClr val="bg1"/>
              </a:solidFill>
              <a:latin typeface="Arial" panose="020B0604020202020204" pitchFamily="34" charset="0"/>
              <a:cs typeface="Arial" panose="020B0604020202020204" pitchFamily="34" charset="0"/>
            </a:endParaRPr>
          </a:p>
        </p:txBody>
      </p:sp>
      <p:sp>
        <p:nvSpPr>
          <p:cNvPr id="22" name="TextBox 21"/>
          <p:cNvSpPr txBox="1"/>
          <p:nvPr/>
        </p:nvSpPr>
        <p:spPr>
          <a:xfrm>
            <a:off x="2078399" y="-3335"/>
            <a:ext cx="96960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Windows</a:t>
            </a:r>
            <a:endParaRPr lang="en-US" sz="1400" b="1" dirty="0">
              <a:solidFill>
                <a:schemeClr val="bg1"/>
              </a:solidFill>
              <a:latin typeface="Arial" panose="020B0604020202020204" pitchFamily="34" charset="0"/>
              <a:cs typeface="Arial" panose="020B0604020202020204" pitchFamily="34" charset="0"/>
            </a:endParaRPr>
          </a:p>
        </p:txBody>
      </p:sp>
      <p:sp>
        <p:nvSpPr>
          <p:cNvPr id="23" name="TextBox 22"/>
          <p:cNvSpPr txBox="1"/>
          <p:nvPr/>
        </p:nvSpPr>
        <p:spPr>
          <a:xfrm>
            <a:off x="3124200" y="0"/>
            <a:ext cx="1198201"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7309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685800" y="1066800"/>
            <a:ext cx="5167249" cy="5023294"/>
          </a:xfrm>
          <a:prstGeom prst="rect">
            <a:avLst/>
          </a:prstGeom>
        </p:spPr>
        <p:txBody>
          <a:bodyPr lIns="0" tIns="0" rIns="0" bIns="0"/>
          <a:lstStyle>
            <a:lvl1pPr algn="l" rtl="0" eaLnBrk="1" fontAlgn="base" hangingPunct="1">
              <a:lnSpc>
                <a:spcPct val="100000"/>
              </a:lnSpc>
              <a:spcBef>
                <a:spcPct val="0"/>
              </a:spcBef>
              <a:spcAft>
                <a:spcPts val="600"/>
              </a:spcAft>
              <a:buSzPct val="70000"/>
              <a:tabLst>
                <a:tab pos="347663" algn="l"/>
              </a:tabLst>
              <a:defRPr sz="3200" b="1">
                <a:solidFill>
                  <a:schemeClr val="bg1"/>
                </a:solidFill>
                <a:latin typeface="+mn-lt"/>
                <a:ea typeface="+mn-ea"/>
                <a:cs typeface="+mn-cs"/>
              </a:defRPr>
            </a:lvl1pPr>
            <a:lvl2pPr marL="457200" indent="-228600" algn="l" rtl="0" eaLnBrk="1" fontAlgn="base" hangingPunct="1">
              <a:lnSpc>
                <a:spcPct val="100000"/>
              </a:lnSpc>
              <a:spcBef>
                <a:spcPct val="0"/>
              </a:spcBef>
              <a:spcAft>
                <a:spcPts val="600"/>
              </a:spcAft>
              <a:buSzPct val="85000"/>
              <a:buFont typeface="Times" pitchFamily="1" charset="0"/>
              <a:buChar char="•"/>
              <a:defRPr sz="2000">
                <a:solidFill>
                  <a:schemeClr val="tx1"/>
                </a:solidFill>
                <a:latin typeface="+mn-lt"/>
              </a:defRPr>
            </a:lvl2pPr>
            <a:lvl3pPr marL="800100" indent="-228600" algn="l" rtl="0" eaLnBrk="1" fontAlgn="base" hangingPunct="1">
              <a:lnSpc>
                <a:spcPct val="100000"/>
              </a:lnSpc>
              <a:spcBef>
                <a:spcPct val="0"/>
              </a:spcBef>
              <a:spcAft>
                <a:spcPts val="600"/>
              </a:spcAft>
              <a:buSzPct val="85000"/>
              <a:buFont typeface="Arial"/>
              <a:buChar char="•"/>
              <a:defRPr sz="2000">
                <a:solidFill>
                  <a:schemeClr val="tx1">
                    <a:lumMod val="65000"/>
                    <a:lumOff val="35000"/>
                  </a:schemeClr>
                </a:solidFill>
                <a:latin typeface="+mn-lt"/>
              </a:defRPr>
            </a:lvl3pPr>
            <a:lvl4pPr marL="858838" indent="-168275" algn="l" rtl="0" eaLnBrk="1" fontAlgn="base" hangingPunct="1">
              <a:lnSpc>
                <a:spcPct val="95000"/>
              </a:lnSpc>
              <a:spcBef>
                <a:spcPct val="0"/>
              </a:spcBef>
              <a:spcAft>
                <a:spcPct val="25000"/>
              </a:spcAft>
              <a:buChar char="•"/>
              <a:defRPr>
                <a:solidFill>
                  <a:srgbClr val="727272"/>
                </a:solidFill>
                <a:latin typeface="+mn-lt"/>
              </a:defRPr>
            </a:lvl4pPr>
            <a:lvl5pPr marL="11430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5pPr>
            <a:lvl6pPr marL="16002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6pPr>
            <a:lvl7pPr marL="20574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7pPr>
            <a:lvl8pPr marL="25146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8pPr>
            <a:lvl9pPr marL="29718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9pPr>
          </a:lstStyle>
          <a:p>
            <a:pPr>
              <a:lnSpc>
                <a:spcPct val="95000"/>
              </a:lnSpc>
              <a:spcAft>
                <a:spcPct val="25000"/>
              </a:spcAft>
              <a:tabLst/>
            </a:pPr>
            <a:r>
              <a:rPr lang="en-US" sz="1800" dirty="0" smtClean="0">
                <a:solidFill>
                  <a:prstClr val="white"/>
                </a:solidFill>
              </a:rPr>
              <a:t>James Edmondson</a:t>
            </a:r>
          </a:p>
          <a:p>
            <a:pPr>
              <a:lnSpc>
                <a:spcPct val="95000"/>
              </a:lnSpc>
              <a:spcAft>
                <a:spcPct val="25000"/>
              </a:spcAft>
              <a:tabLst/>
            </a:pPr>
            <a:r>
              <a:rPr lang="en-US" sz="1800" b="0" dirty="0" smtClean="0">
                <a:solidFill>
                  <a:prstClr val="white"/>
                </a:solidFill>
              </a:rPr>
              <a:t>Email: jredmondson@sei.cmu.edu</a:t>
            </a:r>
          </a:p>
          <a:p>
            <a:pPr>
              <a:lnSpc>
                <a:spcPct val="95000"/>
              </a:lnSpc>
              <a:spcAft>
                <a:spcPct val="25000"/>
              </a:spcAft>
              <a:tabLst/>
            </a:pPr>
            <a:endParaRPr lang="en-US" sz="1800" b="0" dirty="0" smtClean="0">
              <a:solidFill>
                <a:prstClr val="white"/>
              </a:solidFill>
            </a:endParaRPr>
          </a:p>
          <a:p>
            <a:pPr>
              <a:lnSpc>
                <a:spcPct val="95000"/>
              </a:lnSpc>
              <a:spcAft>
                <a:spcPct val="25000"/>
              </a:spcAft>
              <a:tabLst>
                <a:tab pos="1311275" algn="l"/>
              </a:tabLst>
            </a:pPr>
            <a:endParaRPr lang="en-US" sz="1800" dirty="0" smtClean="0">
              <a:solidFill>
                <a:prstClr val="black"/>
              </a:solidFill>
            </a:endParaRPr>
          </a:p>
          <a:p>
            <a:pPr>
              <a:lnSpc>
                <a:spcPct val="95000"/>
              </a:lnSpc>
              <a:spcAft>
                <a:spcPct val="25000"/>
              </a:spcAft>
              <a:tabLst>
                <a:tab pos="1311275" algn="l"/>
              </a:tabLst>
            </a:pPr>
            <a:endParaRPr lang="en-US" sz="1800" b="0" dirty="0" smtClean="0">
              <a:solidFill>
                <a:prstClr val="white"/>
              </a:solidFill>
            </a:endParaRPr>
          </a:p>
          <a:p>
            <a:pPr>
              <a:lnSpc>
                <a:spcPct val="95000"/>
              </a:lnSpc>
              <a:spcAft>
                <a:spcPct val="25000"/>
              </a:spcAft>
              <a:tabLst/>
            </a:pPr>
            <a:r>
              <a:rPr lang="en-US" sz="1800" dirty="0" smtClean="0">
                <a:solidFill>
                  <a:prstClr val="white"/>
                </a:solidFill>
              </a:rPr>
              <a:t>U.S</a:t>
            </a:r>
            <a:r>
              <a:rPr lang="en-US" sz="1800" dirty="0">
                <a:solidFill>
                  <a:prstClr val="white"/>
                </a:solidFill>
              </a:rPr>
              <a:t>. Mail</a:t>
            </a:r>
          </a:p>
          <a:p>
            <a:pPr>
              <a:lnSpc>
                <a:spcPct val="95000"/>
              </a:lnSpc>
              <a:spcAft>
                <a:spcPts val="300"/>
              </a:spcAft>
              <a:tabLst/>
            </a:pPr>
            <a:r>
              <a:rPr lang="en-US" sz="1800" b="0" dirty="0">
                <a:solidFill>
                  <a:prstClr val="white"/>
                </a:solidFill>
              </a:rPr>
              <a:t>Software Engineering Institute</a:t>
            </a:r>
          </a:p>
          <a:p>
            <a:pPr>
              <a:lnSpc>
                <a:spcPct val="95000"/>
              </a:lnSpc>
              <a:spcAft>
                <a:spcPts val="300"/>
              </a:spcAft>
              <a:tabLst/>
            </a:pPr>
            <a:r>
              <a:rPr lang="en-US" sz="1800" b="0" dirty="0" smtClean="0">
                <a:solidFill>
                  <a:prstClr val="white"/>
                </a:solidFill>
              </a:rPr>
              <a:t>4500 </a:t>
            </a:r>
            <a:r>
              <a:rPr lang="en-US" sz="1800" b="0" dirty="0">
                <a:solidFill>
                  <a:prstClr val="white"/>
                </a:solidFill>
              </a:rPr>
              <a:t>Fifth </a:t>
            </a:r>
            <a:r>
              <a:rPr lang="en-US" sz="1800" b="0" dirty="0" smtClean="0">
                <a:solidFill>
                  <a:prstClr val="white"/>
                </a:solidFill>
              </a:rPr>
              <a:t>Avenue</a:t>
            </a:r>
          </a:p>
          <a:p>
            <a:pPr>
              <a:lnSpc>
                <a:spcPct val="95000"/>
              </a:lnSpc>
              <a:spcAft>
                <a:spcPts val="300"/>
              </a:spcAft>
              <a:tabLst/>
            </a:pPr>
            <a:r>
              <a:rPr lang="en-US" sz="1800" b="0" dirty="0" smtClean="0">
                <a:solidFill>
                  <a:prstClr val="white"/>
                </a:solidFill>
              </a:rPr>
              <a:t>Pittsburgh, PA 15213-2612  USA</a:t>
            </a:r>
          </a:p>
          <a:p>
            <a:pPr>
              <a:lnSpc>
                <a:spcPct val="95000"/>
              </a:lnSpc>
              <a:spcAft>
                <a:spcPts val="300"/>
              </a:spcAft>
              <a:tabLst/>
            </a:pPr>
            <a:endParaRPr lang="en-US" sz="1800" b="0" dirty="0">
              <a:solidFill>
                <a:prstClr val="white"/>
              </a:solidFill>
            </a:endParaRPr>
          </a:p>
          <a:p>
            <a:pPr>
              <a:lnSpc>
                <a:spcPct val="95000"/>
              </a:lnSpc>
              <a:spcAft>
                <a:spcPts val="300"/>
              </a:spcAft>
              <a:tabLst/>
            </a:pPr>
            <a:r>
              <a:rPr lang="en-US" sz="1800" dirty="0" smtClean="0">
                <a:solidFill>
                  <a:prstClr val="white"/>
                </a:solidFill>
              </a:rPr>
              <a:t>Website</a:t>
            </a:r>
          </a:p>
          <a:p>
            <a:pPr>
              <a:lnSpc>
                <a:spcPct val="95000"/>
              </a:lnSpc>
              <a:spcAft>
                <a:spcPts val="300"/>
              </a:spcAft>
              <a:tabLst/>
            </a:pPr>
            <a:r>
              <a:rPr lang="en-US" sz="1800" b="0" dirty="0">
                <a:solidFill>
                  <a:prstClr val="white"/>
                </a:solidFill>
              </a:rPr>
              <a:t>www.sei.cmu.edu/contact.cfm</a:t>
            </a:r>
          </a:p>
          <a:p>
            <a:pPr>
              <a:lnSpc>
                <a:spcPct val="95000"/>
              </a:lnSpc>
              <a:spcAft>
                <a:spcPts val="300"/>
              </a:spcAft>
              <a:tabLst/>
            </a:pPr>
            <a:endParaRPr lang="en-US" sz="1800" dirty="0" smtClean="0">
              <a:solidFill>
                <a:prstClr val="white"/>
              </a:solidFill>
            </a:endParaRPr>
          </a:p>
          <a:p>
            <a:pPr>
              <a:lnSpc>
                <a:spcPct val="95000"/>
              </a:lnSpc>
              <a:spcAft>
                <a:spcPct val="25000"/>
              </a:spcAft>
              <a:tabLst>
                <a:tab pos="1311275" algn="l"/>
              </a:tabLst>
            </a:pPr>
            <a:endParaRPr lang="en-US" sz="1800" b="0" dirty="0">
              <a:solidFill>
                <a:prstClr val="white"/>
              </a:solidFill>
            </a:endParaRPr>
          </a:p>
          <a:p>
            <a:pPr>
              <a:lnSpc>
                <a:spcPct val="95000"/>
              </a:lnSpc>
              <a:spcAft>
                <a:spcPct val="25000"/>
              </a:spcAft>
              <a:tabLst>
                <a:tab pos="1311275" algn="l"/>
              </a:tabLst>
            </a:pPr>
            <a:endParaRPr lang="en-US" sz="1800" b="0" dirty="0" smtClean="0">
              <a:solidFill>
                <a:prstClr val="white"/>
              </a:solidFill>
            </a:endParaRPr>
          </a:p>
          <a:p>
            <a:pPr>
              <a:lnSpc>
                <a:spcPct val="95000"/>
              </a:lnSpc>
              <a:spcAft>
                <a:spcPct val="25000"/>
              </a:spcAft>
              <a:tabLst>
                <a:tab pos="1311275" algn="l"/>
              </a:tabLst>
            </a:pPr>
            <a:endParaRPr lang="en-US" sz="1800" b="0" dirty="0" smtClean="0">
              <a:solidFill>
                <a:prstClr val="white"/>
              </a:solidFill>
            </a:endParaRPr>
          </a:p>
          <a:p>
            <a:pPr>
              <a:lnSpc>
                <a:spcPct val="95000"/>
              </a:lnSpc>
              <a:spcAft>
                <a:spcPct val="25000"/>
              </a:spcAft>
              <a:tabLst>
                <a:tab pos="1311275" algn="l"/>
              </a:tabLst>
            </a:pPr>
            <a:endParaRPr lang="en-US" sz="1800" b="0" dirty="0" smtClean="0">
              <a:solidFill>
                <a:prstClr val="white"/>
              </a:solidFill>
            </a:endParaRPr>
          </a:p>
          <a:p>
            <a:pPr>
              <a:lnSpc>
                <a:spcPct val="95000"/>
              </a:lnSpc>
              <a:spcAft>
                <a:spcPct val="25000"/>
              </a:spcAft>
              <a:tabLst/>
            </a:pPr>
            <a:endParaRPr lang="en-US" sz="1800" dirty="0" smtClean="0">
              <a:solidFill>
                <a:prstClr val="white"/>
              </a:solidFill>
            </a:endParaRPr>
          </a:p>
          <a:p>
            <a:endParaRPr lang="en-US" sz="1800" b="0" kern="0" dirty="0" smtClean="0">
              <a:solidFill>
                <a:prstClr val="white"/>
              </a:solidFill>
            </a:endParaRPr>
          </a:p>
          <a:p>
            <a:endParaRPr lang="en-US" sz="1800" b="0" kern="0" dirty="0" smtClean="0">
              <a:solidFill>
                <a:prstClr val="white"/>
              </a:solidFill>
            </a:endParaRPr>
          </a:p>
          <a:p>
            <a:endParaRPr lang="en-US" sz="1800" b="0" kern="0" dirty="0" smtClean="0">
              <a:solidFill>
                <a:prstClr val="white"/>
              </a:solidFill>
            </a:endParaRPr>
          </a:p>
          <a:p>
            <a:endParaRPr lang="en-US" sz="1800" b="0" kern="0" dirty="0" smtClean="0">
              <a:solidFill>
                <a:prstClr val="white"/>
              </a:solidFill>
            </a:endParaRPr>
          </a:p>
          <a:p>
            <a:endParaRPr lang="en-US" sz="1800" b="0" kern="0" dirty="0" smtClean="0">
              <a:solidFill>
                <a:prstClr val="white"/>
              </a:solidFill>
            </a:endParaRPr>
          </a:p>
          <a:p>
            <a:r>
              <a:rPr lang="en-US" sz="1800" b="0" kern="0" dirty="0" smtClean="0">
                <a:solidFill>
                  <a:prstClr val="white"/>
                </a:solidFill>
              </a:rPr>
              <a:t>	</a:t>
            </a:r>
          </a:p>
        </p:txBody>
      </p:sp>
    </p:spTree>
    <p:extLst>
      <p:ext uri="{BB962C8B-B14F-4D97-AF65-F5344CB8AC3E}">
        <p14:creationId xmlns:p14="http://schemas.microsoft.com/office/powerpoint/2010/main" val="3453886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p:cNvSpPr>
            <a:spLocks noGrp="1"/>
          </p:cNvSpPr>
          <p:nvPr>
            <p:ph sz="quarter" idx="10"/>
          </p:nvPr>
        </p:nvSpPr>
        <p:spPr>
          <a:xfrm>
            <a:off x="420624" y="990600"/>
            <a:ext cx="8335963" cy="5111685"/>
          </a:xfrm>
        </p:spPr>
        <p:txBody>
          <a:bodyPr>
            <a:normAutofit fontScale="62500" lnSpcReduction="20000"/>
          </a:bodyPr>
          <a:lstStyle/>
          <a:p>
            <a:r>
              <a:rPr lang="en-US" dirty="0"/>
              <a:t>Copyright 2016 Carnegie Mellon University</a:t>
            </a:r>
            <a:br>
              <a:rPr lang="en-US" dirty="0"/>
            </a:br>
            <a:r>
              <a:rPr lang="en-US" dirty="0"/>
              <a:t/>
            </a:r>
            <a:br>
              <a:rPr lang="en-US" dirty="0"/>
            </a:br>
            <a:r>
              <a:rPr lang="en-US" dirty="0"/>
              <a:t>This material is based upon work funded and supported by the Department of Defense under Contract No. FA8721-05-C-0003 with Carnegie Mellon University for the operation of the Software Engineering Institute, a federally funded research and development center.</a:t>
            </a:r>
            <a:br>
              <a:rPr lang="en-US" dirty="0"/>
            </a:br>
            <a:r>
              <a:rPr lang="en-US" dirty="0"/>
              <a:t/>
            </a:r>
            <a:br>
              <a:rPr lang="en-US" dirty="0"/>
            </a:br>
            <a:r>
              <a:rPr lang="en-US" dirty="0"/>
              <a:t>Any opinions, findings and conclusions or recommendations expressed in this material are those of the author(s) and do not necessarily reflect the views of the United States Department of Defense.</a:t>
            </a:r>
            <a:br>
              <a:rPr lang="en-US" dirty="0"/>
            </a:br>
            <a:r>
              <a:rPr lang="en-US" dirty="0"/>
              <a:t/>
            </a:r>
            <a:br>
              <a:rPr lang="en-US" dirty="0"/>
            </a:br>
            <a:r>
              <a:rPr lang="en-US" dirty="0"/>
              <a:t>NO WARRANTY. THIS CARNEGIE MELLON UNIVERSITY AND SOFTWARE ENGINEERING INSTITUTE MATERIAL IS FURNISHED ON AN “AS-IS” BASIS. CARNEGIE MELLON UNIVERSITY MAKES NO WARRANTIES OF ANY KIND, EITHER EXPRESSED OR IMPLIED, AS TO ANY MATTER INCLUDING, BUT NOT LIMITED TO, WARRANTY OF FITNESS FOR PURPOSE OR MERCHANTABILITY, EXCLUSIVITY, OR RESULTS OBTAINED FROM USE OF THE MATERIAL. CARNEGIE MELLON UNIVERSITY DOES NOT MAKE ANY WARRANTY OF ANY KIND WITH RESPECT TO FREEDOM FROM PATENT, TRADEMARK, OR COPYRIGHT INFRINGEMENT.</a:t>
            </a:r>
            <a:br>
              <a:rPr lang="en-US" dirty="0"/>
            </a:br>
            <a:r>
              <a:rPr lang="en-US" dirty="0"/>
              <a:t/>
            </a:r>
            <a:br>
              <a:rPr lang="en-US" dirty="0"/>
            </a:br>
            <a:r>
              <a:rPr lang="en-US" dirty="0"/>
              <a:t>[Distribution Statement A] This material has been approved for public release and unlimited distribution. Please see Copyright notice for non-US Government use and distribution.</a:t>
            </a:r>
            <a:br>
              <a:rPr lang="en-US" dirty="0"/>
            </a:br>
            <a:r>
              <a:rPr lang="en-US" dirty="0"/>
              <a:t/>
            </a:r>
            <a:br>
              <a:rPr lang="en-US" dirty="0"/>
            </a:br>
            <a:r>
              <a:rPr lang="en-US" dirty="0"/>
              <a:t>This material may be reproduced in its entirety, without modification, and freely distributed in written or electronic form without requesting formal permission. Permission is required for any other use. Requests for permission should be directed to the Software Engineering Institute at permission@sei.cmu.edu.</a:t>
            </a:r>
            <a:br>
              <a:rPr lang="en-US" dirty="0"/>
            </a:br>
            <a:r>
              <a:rPr lang="en-US" dirty="0"/>
              <a:t/>
            </a:r>
            <a:br>
              <a:rPr lang="en-US" dirty="0"/>
            </a:br>
            <a:r>
              <a:rPr lang="en-US" dirty="0"/>
              <a:t>Carnegie Mellon</a:t>
            </a:r>
            <a:r>
              <a:rPr lang="en-US" baseline="30000" dirty="0"/>
              <a:t>®</a:t>
            </a:r>
            <a:r>
              <a:rPr lang="en-US" dirty="0"/>
              <a:t> is registered in the U.S. Patent and Trademark Office by Carnegie Mellon University.</a:t>
            </a:r>
            <a:br>
              <a:rPr lang="en-US" dirty="0"/>
            </a:br>
            <a:r>
              <a:rPr lang="en-US" dirty="0"/>
              <a:t/>
            </a:r>
            <a:br>
              <a:rPr lang="en-US" dirty="0"/>
            </a:br>
            <a:r>
              <a:rPr lang="en-US" dirty="0" smtClean="0"/>
              <a:t>DM-0003733</a:t>
            </a:r>
            <a:endParaRPr lang="en-US" dirty="0"/>
          </a:p>
        </p:txBody>
      </p:sp>
      <p:sp>
        <p:nvSpPr>
          <p:cNvPr id="7" name="Text Placeholder 6"/>
          <p:cNvSpPr>
            <a:spLocks noGrp="1"/>
          </p:cNvSpPr>
          <p:nvPr>
            <p:ph type="body" sz="quarter" idx="11"/>
          </p:nvPr>
        </p:nvSpPr>
        <p:spPr/>
        <p:txBody>
          <a:bodyPr>
            <a:normAutofit lnSpcReduction="10000"/>
          </a:bodyPr>
          <a:lstStyle/>
          <a:p>
            <a:endParaRPr lang="en-US"/>
          </a:p>
        </p:txBody>
      </p:sp>
    </p:spTree>
    <p:extLst>
      <p:ext uri="{BB962C8B-B14F-4D97-AF65-F5344CB8AC3E}">
        <p14:creationId xmlns:p14="http://schemas.microsoft.com/office/powerpoint/2010/main" val="511352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01933" y="1081757"/>
            <a:ext cx="8320035" cy="1128043"/>
          </a:xfrm>
        </p:spPr>
        <p:txBody>
          <a:bodyPr>
            <a:normAutofit/>
          </a:bodyPr>
          <a:lstStyle/>
          <a:p>
            <a:pPr marL="342900" indent="-342900">
              <a:buFont typeface="Arial" panose="020B0604020202020204" pitchFamily="34" charset="0"/>
              <a:buChar char="•"/>
            </a:pPr>
            <a:r>
              <a:rPr lang="en-US" sz="1800" dirty="0" smtClean="0"/>
              <a:t>In this talk, </a:t>
            </a:r>
            <a:r>
              <a:rPr lang="en-US" sz="1800" b="1" dirty="0" smtClean="0"/>
              <a:t>we will discuss </a:t>
            </a:r>
            <a:r>
              <a:rPr lang="en-US" sz="1800" dirty="0" smtClean="0"/>
              <a:t>the installation of the </a:t>
            </a:r>
            <a:r>
              <a:rPr lang="en-US" sz="1800" b="1" dirty="0" smtClean="0"/>
              <a:t>SEI-developed, open-sourced </a:t>
            </a:r>
            <a:r>
              <a:rPr lang="en-US" sz="1800" dirty="0" smtClean="0"/>
              <a:t>Multi-Agent Distributed Adaptive Resource Allocation (</a:t>
            </a:r>
            <a:r>
              <a:rPr lang="en-US" sz="1800" b="1" dirty="0" smtClean="0"/>
              <a:t>MADARA</a:t>
            </a:r>
            <a:r>
              <a:rPr lang="en-US" sz="1800" dirty="0" smtClean="0"/>
              <a:t>) </a:t>
            </a:r>
            <a:r>
              <a:rPr lang="en-US" sz="1800" b="1" dirty="0" smtClean="0"/>
              <a:t>and</a:t>
            </a:r>
            <a:r>
              <a:rPr lang="en-US" sz="1800" dirty="0" smtClean="0"/>
              <a:t> Group Autonomy for Mobile Systems (</a:t>
            </a:r>
            <a:r>
              <a:rPr lang="en-US" sz="1800" b="1" dirty="0" smtClean="0"/>
              <a:t>GAMS</a:t>
            </a:r>
            <a:r>
              <a:rPr lang="en-US" sz="1800" dirty="0" smtClean="0"/>
              <a:t>) open source projects</a:t>
            </a:r>
            <a:endParaRPr lang="en-US" sz="1800" b="1" dirty="0" smtClean="0"/>
          </a:p>
          <a:p>
            <a:pPr marL="342900" indent="-342900">
              <a:buFont typeface="Arial" panose="020B0604020202020204" pitchFamily="34" charset="0"/>
              <a:buChar char="•"/>
            </a:pPr>
            <a:endParaRPr lang="en-US" sz="1800" dirty="0"/>
          </a:p>
        </p:txBody>
      </p:sp>
      <p:sp>
        <p:nvSpPr>
          <p:cNvPr id="6" name="Picture Placeholder 5"/>
          <p:cNvSpPr>
            <a:spLocks noGrp="1"/>
          </p:cNvSpPr>
          <p:nvPr>
            <p:ph type="pic" sz="quarter" idx="11"/>
          </p:nvPr>
        </p:nvSpPr>
        <p:spPr/>
      </p:sp>
      <p:sp>
        <p:nvSpPr>
          <p:cNvPr id="2" name="Rectangle 1"/>
          <p:cNvSpPr/>
          <p:nvPr/>
        </p:nvSpPr>
        <p:spPr>
          <a:xfrm>
            <a:off x="304800" y="2209800"/>
            <a:ext cx="8763000" cy="369332"/>
          </a:xfrm>
          <a:prstGeom prst="rect">
            <a:avLst/>
          </a:prstGeom>
        </p:spPr>
        <p:txBody>
          <a:bodyPr wrap="square">
            <a:spAutoFit/>
          </a:bodyPr>
          <a:lstStyle/>
          <a:p>
            <a:pPr marL="342900"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To install MADARA and GAMS, you will need:</a:t>
            </a:r>
            <a:endParaRPr lang="en-US" dirty="0">
              <a:latin typeface="Arial" panose="020B0604020202020204" pitchFamily="34" charset="0"/>
              <a:cs typeface="Arial" panose="020B0604020202020204" pitchFamily="34" charset="0"/>
            </a:endParaRPr>
          </a:p>
        </p:txBody>
      </p:sp>
      <p:sp>
        <p:nvSpPr>
          <p:cNvPr id="13" name="Rectangle 12"/>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7" name="TextBox 6"/>
          <p:cNvSpPr txBox="1"/>
          <p:nvPr/>
        </p:nvSpPr>
        <p:spPr>
          <a:xfrm>
            <a:off x="0" y="-3334"/>
            <a:ext cx="1228221"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15" name="TextBox 14"/>
          <p:cNvSpPr txBox="1"/>
          <p:nvPr/>
        </p:nvSpPr>
        <p:spPr>
          <a:xfrm>
            <a:off x="1251115" y="0"/>
            <a:ext cx="8062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Linux</a:t>
            </a:r>
            <a:endParaRPr lang="en-US" sz="1400" b="1" dirty="0">
              <a:solidFill>
                <a:schemeClr val="bg1"/>
              </a:solidFill>
              <a:latin typeface="Arial" panose="020B0604020202020204" pitchFamily="34" charset="0"/>
              <a:cs typeface="Arial" panose="020B0604020202020204" pitchFamily="34" charset="0"/>
            </a:endParaRPr>
          </a:p>
        </p:txBody>
      </p:sp>
      <p:sp>
        <p:nvSpPr>
          <p:cNvPr id="16" name="TextBox 15"/>
          <p:cNvSpPr txBox="1"/>
          <p:nvPr/>
        </p:nvSpPr>
        <p:spPr>
          <a:xfrm>
            <a:off x="2078399" y="-3335"/>
            <a:ext cx="96960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Windows</a:t>
            </a:r>
            <a:endParaRPr lang="en-US" sz="1400" b="1" dirty="0">
              <a:solidFill>
                <a:schemeClr val="bg1"/>
              </a:solidFill>
              <a:latin typeface="Arial" panose="020B0604020202020204" pitchFamily="34" charset="0"/>
              <a:cs typeface="Arial" panose="020B0604020202020204" pitchFamily="34" charset="0"/>
            </a:endParaRPr>
          </a:p>
        </p:txBody>
      </p:sp>
      <p:sp>
        <p:nvSpPr>
          <p:cNvPr id="18" name="TextBox 17"/>
          <p:cNvSpPr txBox="1"/>
          <p:nvPr/>
        </p:nvSpPr>
        <p:spPr>
          <a:xfrm>
            <a:off x="3124200" y="0"/>
            <a:ext cx="119820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29" name="Content Placeholder 3"/>
          <p:cNvSpPr txBox="1">
            <a:spLocks/>
          </p:cNvSpPr>
          <p:nvPr/>
        </p:nvSpPr>
        <p:spPr>
          <a:xfrm>
            <a:off x="76200" y="2743200"/>
            <a:ext cx="8320035" cy="152400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800" dirty="0" smtClean="0"/>
              <a:t>Linux users (preferred for Day 2 tutorial talks)</a:t>
            </a:r>
          </a:p>
          <a:p>
            <a:pPr marL="971550" lvl="2" indent="-342900"/>
            <a:r>
              <a:rPr lang="en-US" sz="1600" b="1" dirty="0" smtClean="0"/>
              <a:t>A Virtual Machine or Host OS with administrative privileges (</a:t>
            </a:r>
            <a:r>
              <a:rPr lang="en-US" sz="1600" b="1" dirty="0" err="1" smtClean="0"/>
              <a:t>sudo</a:t>
            </a:r>
            <a:r>
              <a:rPr lang="en-US" sz="1600" b="1" dirty="0" smtClean="0"/>
              <a:t> access)</a:t>
            </a:r>
          </a:p>
          <a:p>
            <a:pPr marL="971550" lvl="2" indent="-342900"/>
            <a:r>
              <a:rPr lang="en-US" sz="1600" b="1" dirty="0" smtClean="0"/>
              <a:t>A functioning internet connection</a:t>
            </a:r>
          </a:p>
          <a:p>
            <a:pPr marL="971550" lvl="2" indent="-342900"/>
            <a:r>
              <a:rPr lang="en-US" sz="1600" b="1" dirty="0" smtClean="0"/>
              <a:t>We will be installing </a:t>
            </a:r>
            <a:r>
              <a:rPr lang="en-US" sz="1600" b="1" dirty="0" err="1" smtClean="0"/>
              <a:t>perl</a:t>
            </a:r>
            <a:r>
              <a:rPr lang="en-US" sz="1600" b="1" dirty="0" smtClean="0"/>
              <a:t>, build-essential, and a few other prerequisites</a:t>
            </a:r>
            <a:endParaRPr lang="en-US" sz="1400" dirty="0" smtClean="0"/>
          </a:p>
        </p:txBody>
      </p:sp>
      <p:sp>
        <p:nvSpPr>
          <p:cNvPr id="30" name="Content Placeholder 3"/>
          <p:cNvSpPr txBox="1">
            <a:spLocks/>
          </p:cNvSpPr>
          <p:nvPr/>
        </p:nvSpPr>
        <p:spPr>
          <a:xfrm>
            <a:off x="93552" y="4267200"/>
            <a:ext cx="8320035" cy="152400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800" dirty="0" smtClean="0"/>
              <a:t>Windows users</a:t>
            </a:r>
          </a:p>
          <a:p>
            <a:pPr marL="971550" lvl="2" indent="-342900"/>
            <a:r>
              <a:rPr lang="en-US" sz="1600" b="1" dirty="0"/>
              <a:t>A</a:t>
            </a:r>
            <a:r>
              <a:rPr lang="en-US" sz="1600" b="1" dirty="0" smtClean="0"/>
              <a:t>dministrative privileges for installing software</a:t>
            </a:r>
          </a:p>
          <a:p>
            <a:pPr marL="971550" lvl="2" indent="-342900"/>
            <a:r>
              <a:rPr lang="en-US" sz="1600" b="1" dirty="0" smtClean="0"/>
              <a:t>A functioning internet connection</a:t>
            </a:r>
          </a:p>
          <a:p>
            <a:pPr marL="971550" lvl="2" indent="-342900"/>
            <a:r>
              <a:rPr lang="en-US" sz="1600" b="1" dirty="0" smtClean="0"/>
              <a:t>Visual Studio 2010+ (2012 or 2013, preferably)</a:t>
            </a:r>
          </a:p>
          <a:p>
            <a:pPr marL="971550" lvl="2" indent="-342900"/>
            <a:r>
              <a:rPr lang="en-US" sz="1600" b="1" dirty="0" smtClean="0"/>
              <a:t>We will be installing </a:t>
            </a:r>
            <a:r>
              <a:rPr lang="en-US" sz="1600" b="1" dirty="0" err="1" smtClean="0"/>
              <a:t>perl</a:t>
            </a:r>
            <a:r>
              <a:rPr lang="en-US" sz="1600" b="1" dirty="0" smtClean="0"/>
              <a:t> and a few other prerequisites</a:t>
            </a:r>
            <a:endParaRPr lang="en-US" sz="1400" dirty="0" smtClean="0"/>
          </a:p>
        </p:txBody>
      </p:sp>
    </p:spTree>
    <p:extLst>
      <p:ext uri="{BB962C8B-B14F-4D97-AF65-F5344CB8AC3E}">
        <p14:creationId xmlns:p14="http://schemas.microsoft.com/office/powerpoint/2010/main" val="1464212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9" grpId="0"/>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29" name="Content Placeholder 3"/>
          <p:cNvSpPr txBox="1">
            <a:spLocks/>
          </p:cNvSpPr>
          <p:nvPr/>
        </p:nvSpPr>
        <p:spPr>
          <a:xfrm>
            <a:off x="381000" y="3352801"/>
            <a:ext cx="8122920" cy="1142048"/>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err="1" smtClean="0">
                <a:solidFill>
                  <a:schemeClr val="bg1"/>
                </a:solidFill>
                <a:latin typeface="Courier New" panose="02070309020205020404" pitchFamily="49" charset="0"/>
                <a:cs typeface="Courier New" panose="02070309020205020404" pitchFamily="49" charset="0"/>
              </a:rPr>
              <a:t>sudo</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a:solidFill>
                  <a:schemeClr val="bg1"/>
                </a:solidFill>
                <a:latin typeface="Courier New" panose="02070309020205020404" pitchFamily="49" charset="0"/>
                <a:cs typeface="Courier New" panose="02070309020205020404" pitchFamily="49" charset="0"/>
              </a:rPr>
              <a:t>apt-get install </a:t>
            </a:r>
            <a:r>
              <a:rPr lang="en-US" sz="1200" dirty="0" err="1">
                <a:solidFill>
                  <a:schemeClr val="bg1"/>
                </a:solidFill>
                <a:latin typeface="Courier New" panose="02070309020205020404" pitchFamily="49" charset="0"/>
                <a:cs typeface="Courier New" panose="02070309020205020404" pitchFamily="49" charset="0"/>
              </a:rPr>
              <a:t>git</a:t>
            </a:r>
            <a:r>
              <a:rPr lang="en-US" sz="1200" dirty="0">
                <a:solidFill>
                  <a:schemeClr val="bg1"/>
                </a:solidFill>
                <a:latin typeface="Courier New" panose="02070309020205020404" pitchFamily="49" charset="0"/>
                <a:cs typeface="Courier New" panose="02070309020205020404" pitchFamily="49" charset="0"/>
              </a:rPr>
              <a:t>-core</a:t>
            </a:r>
          </a:p>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export GAMS_ROOT=&lt;directory </a:t>
            </a:r>
            <a:r>
              <a:rPr lang="en-US" sz="1200" dirty="0" smtClean="0">
                <a:solidFill>
                  <a:schemeClr val="bg1"/>
                </a:solidFill>
                <a:latin typeface="Courier New" panose="02070309020205020404" pitchFamily="49" charset="0"/>
                <a:cs typeface="Courier New" panose="02070309020205020404" pitchFamily="49" charset="0"/>
              </a:rPr>
              <a:t>to install to&gt;</a:t>
            </a:r>
          </a:p>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e</a:t>
            </a:r>
            <a:r>
              <a:rPr lang="en-US" sz="1200" dirty="0" smtClean="0">
                <a:solidFill>
                  <a:schemeClr val="bg1"/>
                </a:solidFill>
                <a:latin typeface="Courier New" panose="02070309020205020404" pitchFamily="49" charset="0"/>
                <a:cs typeface="Courier New" panose="02070309020205020404" pitchFamily="49" charset="0"/>
              </a:rPr>
              <a:t>xport CORES=&lt;number of CPU cores you have&gt;</a:t>
            </a:r>
            <a:endParaRPr lang="en-US" sz="1200" dirty="0">
              <a:solidFill>
                <a:schemeClr val="bg1"/>
              </a:solidFill>
              <a:latin typeface="Courier New" panose="02070309020205020404" pitchFamily="49" charset="0"/>
              <a:cs typeface="Courier New" panose="02070309020205020404" pitchFamily="49" charset="0"/>
            </a:endParaRPr>
          </a:p>
          <a:p>
            <a:pPr marL="0" lvl="1" indent="0">
              <a:spcBef>
                <a:spcPts val="0"/>
              </a:spcBef>
              <a:buNone/>
            </a:pPr>
            <a:r>
              <a:rPr lang="en-US" sz="1200" dirty="0" err="1">
                <a:solidFill>
                  <a:schemeClr val="bg1"/>
                </a:solidFill>
                <a:latin typeface="Courier New" panose="02070309020205020404" pitchFamily="49" charset="0"/>
                <a:cs typeface="Courier New" panose="02070309020205020404" pitchFamily="49" charset="0"/>
              </a:rPr>
              <a:t>git</a:t>
            </a:r>
            <a:r>
              <a:rPr lang="en-US" sz="1200" dirty="0">
                <a:solidFill>
                  <a:schemeClr val="bg1"/>
                </a:solidFill>
                <a:latin typeface="Courier New" panose="02070309020205020404" pitchFamily="49" charset="0"/>
                <a:cs typeface="Courier New" panose="02070309020205020404" pitchFamily="49" charset="0"/>
              </a:rPr>
              <a:t> clone -b master --single-branch https://github.com/jredmondson/gams $GAMS_ROOT</a:t>
            </a:r>
          </a:p>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a:t>
            </a:r>
            <a:r>
              <a:rPr lang="en-US" sz="1200" dirty="0" smtClean="0">
                <a:solidFill>
                  <a:schemeClr val="bg1"/>
                </a:solidFill>
                <a:latin typeface="Courier New" panose="02070309020205020404" pitchFamily="49" charset="0"/>
                <a:cs typeface="Courier New" panose="02070309020205020404" pitchFamily="49" charset="0"/>
              </a:rPr>
              <a:t>GAMS_ROOT/scripts/linux/build_c++.sh </a:t>
            </a:r>
            <a:r>
              <a:rPr lang="en-US" sz="1200" dirty="0" err="1" smtClean="0">
                <a:solidFill>
                  <a:schemeClr val="bg1"/>
                </a:solidFill>
                <a:latin typeface="Courier New" panose="02070309020205020404" pitchFamily="49" charset="0"/>
                <a:cs typeface="Courier New" panose="02070309020205020404" pitchFamily="49" charset="0"/>
              </a:rPr>
              <a:t>prereqs</a:t>
            </a:r>
            <a:r>
              <a:rPr lang="en-US" sz="1200" dirty="0" smtClean="0">
                <a:solidFill>
                  <a:schemeClr val="bg1"/>
                </a:solidFill>
                <a:latin typeface="Courier New" panose="02070309020205020404" pitchFamily="49" charset="0"/>
                <a:cs typeface="Courier New" panose="02070309020205020404" pitchFamily="49" charset="0"/>
              </a:rPr>
              <a:t> tests</a:t>
            </a:r>
            <a:endParaRPr lang="en-US" sz="1200" dirty="0">
              <a:solidFill>
                <a:schemeClr val="bg1"/>
              </a:solidFill>
              <a:latin typeface="Courier New" panose="02070309020205020404" pitchFamily="49" charset="0"/>
              <a:cs typeface="Courier New" panose="02070309020205020404" pitchFamily="49" charset="0"/>
            </a:endParaRPr>
          </a:p>
          <a:p>
            <a:pPr lvl="1" indent="0">
              <a:buNone/>
            </a:pPr>
            <a:endParaRPr lang="en-US" sz="1200" dirty="0" smtClean="0">
              <a:solidFill>
                <a:schemeClr val="bg1"/>
              </a:solidFill>
              <a:latin typeface="Courier New" panose="02070309020205020404" pitchFamily="49" charset="0"/>
              <a:cs typeface="Courier New" panose="02070309020205020404" pitchFamily="49" charset="0"/>
            </a:endParaRPr>
          </a:p>
        </p:txBody>
      </p:sp>
      <p:sp>
        <p:nvSpPr>
          <p:cNvPr id="14" name="Rectangle 13"/>
          <p:cNvSpPr/>
          <p:nvPr/>
        </p:nvSpPr>
        <p:spPr>
          <a:xfrm>
            <a:off x="254922" y="838200"/>
            <a:ext cx="8141313" cy="1477328"/>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Installation for Linux users</a:t>
            </a:r>
          </a:p>
          <a:p>
            <a:pPr marL="342900" indent="-342900">
              <a:buFont typeface="+mj-lt"/>
              <a:buAutoNum type="arabicPeriod"/>
            </a:pPr>
            <a:r>
              <a:rPr lang="en-US" dirty="0" smtClean="0">
                <a:latin typeface="Arial" panose="020B0604020202020204" pitchFamily="34" charset="0"/>
                <a:cs typeface="Arial" panose="020B0604020202020204" pitchFamily="34" charset="0"/>
              </a:rPr>
              <a:t>We need to </a:t>
            </a:r>
            <a:r>
              <a:rPr lang="en-US" b="1" dirty="0" smtClean="0">
                <a:latin typeface="Arial" panose="020B0604020202020204" pitchFamily="34" charset="0"/>
                <a:cs typeface="Arial" panose="020B0604020202020204" pitchFamily="34" charset="0"/>
              </a:rPr>
              <a:t>open a terminal </a:t>
            </a:r>
            <a:r>
              <a:rPr lang="en-US" dirty="0" smtClean="0">
                <a:latin typeface="Arial" panose="020B0604020202020204" pitchFamily="34" charset="0"/>
                <a:cs typeface="Arial" panose="020B0604020202020204" pitchFamily="34" charset="0"/>
              </a:rPr>
              <a:t>and install </a:t>
            </a:r>
            <a:r>
              <a:rPr lang="en-US" dirty="0" err="1" smtClean="0">
                <a:latin typeface="Arial" panose="020B0604020202020204" pitchFamily="34" charset="0"/>
                <a:cs typeface="Arial" panose="020B0604020202020204" pitchFamily="34" charset="0"/>
              </a:rPr>
              <a:t>git</a:t>
            </a:r>
            <a:r>
              <a:rPr lang="en-US" dirty="0" smtClean="0">
                <a:latin typeface="Arial" panose="020B0604020202020204" pitchFamily="34" charset="0"/>
                <a:cs typeface="Arial" panose="020B0604020202020204" pitchFamily="34" charset="0"/>
              </a:rPr>
              <a:t> if it hasn’t been installed</a:t>
            </a:r>
          </a:p>
          <a:p>
            <a:pPr marL="342900" indent="-342900">
              <a:buFont typeface="+mj-lt"/>
              <a:buAutoNum type="arabicPeriod"/>
            </a:pPr>
            <a:r>
              <a:rPr lang="en-US" dirty="0" smtClean="0">
                <a:latin typeface="Arial" panose="020B0604020202020204" pitchFamily="34" charset="0"/>
                <a:cs typeface="Arial" panose="020B0604020202020204" pitchFamily="34" charset="0"/>
              </a:rPr>
              <a:t>We need to figure out </a:t>
            </a:r>
            <a:r>
              <a:rPr lang="en-US" b="1" dirty="0" smtClean="0">
                <a:latin typeface="Arial" panose="020B0604020202020204" pitchFamily="34" charset="0"/>
                <a:cs typeface="Arial" panose="020B0604020202020204" pitchFamily="34" charset="0"/>
              </a:rPr>
              <a:t>where</a:t>
            </a:r>
            <a:r>
              <a:rPr lang="en-US" dirty="0" smtClean="0">
                <a:latin typeface="Arial" panose="020B0604020202020204" pitchFamily="34" charset="0"/>
                <a:cs typeface="Arial" panose="020B0604020202020204" pitchFamily="34" charset="0"/>
              </a:rPr>
              <a:t> we want </a:t>
            </a:r>
            <a:r>
              <a:rPr lang="en-US" b="1" dirty="0" smtClean="0">
                <a:latin typeface="Arial" panose="020B0604020202020204" pitchFamily="34" charset="0"/>
                <a:cs typeface="Arial" panose="020B0604020202020204" pitchFamily="34" charset="0"/>
              </a:rPr>
              <a:t>GAMS to be installed</a:t>
            </a:r>
          </a:p>
          <a:p>
            <a:pPr marL="342900" indent="-342900">
              <a:buFont typeface="+mj-lt"/>
              <a:buAutoNum type="arabicPeriod"/>
            </a:pPr>
            <a:r>
              <a:rPr lang="en-US" dirty="0" smtClean="0">
                <a:latin typeface="Arial" panose="020B0604020202020204" pitchFamily="34" charset="0"/>
                <a:cs typeface="Arial" panose="020B0604020202020204" pitchFamily="34" charset="0"/>
              </a:rPr>
              <a:t>We need to </a:t>
            </a:r>
            <a:r>
              <a:rPr lang="en-US" b="1" dirty="0" smtClean="0">
                <a:latin typeface="Arial" panose="020B0604020202020204" pitchFamily="34" charset="0"/>
                <a:cs typeface="Arial" panose="020B0604020202020204" pitchFamily="34" charset="0"/>
              </a:rPr>
              <a:t>download the GAMS repo </a:t>
            </a:r>
            <a:r>
              <a:rPr lang="en-US" dirty="0" smtClean="0">
                <a:latin typeface="Arial" panose="020B0604020202020204" pitchFamily="34" charset="0"/>
                <a:cs typeface="Arial" panose="020B0604020202020204" pitchFamily="34" charset="0"/>
              </a:rPr>
              <a:t>to gain access to the build scripts</a:t>
            </a:r>
          </a:p>
          <a:p>
            <a:pPr marL="342900" indent="-342900">
              <a:buFont typeface="+mj-lt"/>
              <a:buAutoNum type="arabicPeriod"/>
            </a:pPr>
            <a:r>
              <a:rPr lang="en-US" dirty="0" smtClean="0">
                <a:latin typeface="Arial" panose="020B0604020202020204" pitchFamily="34" charset="0"/>
                <a:cs typeface="Arial" panose="020B0604020202020204" pitchFamily="34" charset="0"/>
              </a:rPr>
              <a:t>We need to </a:t>
            </a:r>
            <a:r>
              <a:rPr lang="en-US" b="1" dirty="0" smtClean="0">
                <a:latin typeface="Arial" panose="020B0604020202020204" pitchFamily="34" charset="0"/>
                <a:cs typeface="Arial" panose="020B0604020202020204" pitchFamily="34" charset="0"/>
              </a:rPr>
              <a:t>run the build script</a:t>
            </a:r>
            <a:endParaRPr lang="en-US" b="1" dirty="0">
              <a:latin typeface="Arial" panose="020B0604020202020204" pitchFamily="34" charset="0"/>
              <a:cs typeface="Arial" panose="020B0604020202020204" pitchFamily="34" charset="0"/>
            </a:endParaRPr>
          </a:p>
        </p:txBody>
      </p:sp>
      <p:sp>
        <p:nvSpPr>
          <p:cNvPr id="19" name="Rectangle 18"/>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0" name="TextBox 19"/>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1" name="TextBox 20"/>
          <p:cNvSpPr txBox="1"/>
          <p:nvPr/>
        </p:nvSpPr>
        <p:spPr>
          <a:xfrm>
            <a:off x="1251115" y="0"/>
            <a:ext cx="806285"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Linux</a:t>
            </a:r>
            <a:endParaRPr lang="en-US" sz="1400" b="1" dirty="0">
              <a:solidFill>
                <a:schemeClr val="bg1"/>
              </a:solidFill>
              <a:latin typeface="Arial" panose="020B0604020202020204" pitchFamily="34" charset="0"/>
              <a:cs typeface="Arial" panose="020B0604020202020204" pitchFamily="34" charset="0"/>
            </a:endParaRPr>
          </a:p>
        </p:txBody>
      </p:sp>
      <p:sp>
        <p:nvSpPr>
          <p:cNvPr id="22" name="TextBox 21"/>
          <p:cNvSpPr txBox="1"/>
          <p:nvPr/>
        </p:nvSpPr>
        <p:spPr>
          <a:xfrm>
            <a:off x="2078399" y="-3335"/>
            <a:ext cx="96960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Windows</a:t>
            </a:r>
            <a:endParaRPr lang="en-US" sz="1400" b="1" dirty="0">
              <a:solidFill>
                <a:schemeClr val="bg1"/>
              </a:solidFill>
              <a:latin typeface="Arial" panose="020B0604020202020204" pitchFamily="34" charset="0"/>
              <a:cs typeface="Arial" panose="020B0604020202020204" pitchFamily="34" charset="0"/>
            </a:endParaRPr>
          </a:p>
        </p:txBody>
      </p:sp>
      <p:sp>
        <p:nvSpPr>
          <p:cNvPr id="23" name="TextBox 22"/>
          <p:cNvSpPr txBox="1"/>
          <p:nvPr/>
        </p:nvSpPr>
        <p:spPr>
          <a:xfrm>
            <a:off x="3124200" y="0"/>
            <a:ext cx="119820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24" name="Rectangle 23"/>
          <p:cNvSpPr/>
          <p:nvPr/>
        </p:nvSpPr>
        <p:spPr>
          <a:xfrm>
            <a:off x="304800" y="2819400"/>
            <a:ext cx="8763000"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Linux Install</a:t>
            </a:r>
            <a:r>
              <a:rPr lang="en-US" dirty="0" smtClean="0">
                <a:latin typeface="Arial" panose="020B0604020202020204" pitchFamily="34" charset="0"/>
                <a:cs typeface="Arial" panose="020B0604020202020204" pitchFamily="34" charset="0"/>
              </a:rPr>
              <a:t> (should be easy, open a terminal)</a:t>
            </a:r>
            <a:endParaRPr lang="en-US" dirty="0">
              <a:latin typeface="Arial" panose="020B0604020202020204" pitchFamily="34" charset="0"/>
              <a:cs typeface="Arial" panose="020B0604020202020204" pitchFamily="34" charset="0"/>
            </a:endParaRPr>
          </a:p>
        </p:txBody>
      </p:sp>
      <p:sp>
        <p:nvSpPr>
          <p:cNvPr id="25" name="Rectangle 24"/>
          <p:cNvSpPr/>
          <p:nvPr/>
        </p:nvSpPr>
        <p:spPr>
          <a:xfrm>
            <a:off x="304800" y="5183386"/>
            <a:ext cx="8763000" cy="646331"/>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It is </a:t>
            </a:r>
            <a:r>
              <a:rPr lang="en-US" b="1" dirty="0" smtClean="0">
                <a:latin typeface="Arial" panose="020B0604020202020204" pitchFamily="34" charset="0"/>
                <a:cs typeface="Arial" panose="020B0604020202020204" pitchFamily="34" charset="0"/>
              </a:rPr>
              <a:t>highly recommended </a:t>
            </a:r>
            <a:r>
              <a:rPr lang="en-US" dirty="0" smtClean="0">
                <a:latin typeface="Arial" panose="020B0604020202020204" pitchFamily="34" charset="0"/>
                <a:cs typeface="Arial" panose="020B0604020202020204" pitchFamily="34" charset="0"/>
              </a:rPr>
              <a:t>that</a:t>
            </a:r>
            <a:r>
              <a:rPr lang="en-US"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you </a:t>
            </a:r>
            <a:r>
              <a:rPr lang="en-US" b="1" dirty="0" smtClean="0">
                <a:latin typeface="Arial" panose="020B0604020202020204" pitchFamily="34" charset="0"/>
                <a:cs typeface="Arial" panose="020B0604020202020204" pitchFamily="34" charset="0"/>
              </a:rPr>
              <a:t>export </a:t>
            </a:r>
            <a:r>
              <a:rPr lang="en-US" dirty="0" smtClean="0">
                <a:latin typeface="Arial" panose="020B0604020202020204" pitchFamily="34" charset="0"/>
                <a:cs typeface="Arial" panose="020B0604020202020204" pitchFamily="34" charset="0"/>
              </a:rPr>
              <a:t>the </a:t>
            </a:r>
            <a:r>
              <a:rPr lang="en-US" b="1" dirty="0" smtClean="0">
                <a:latin typeface="Arial" panose="020B0604020202020204" pitchFamily="34" charset="0"/>
                <a:cs typeface="Arial" panose="020B0604020202020204" pitchFamily="34" charset="0"/>
              </a:rPr>
              <a:t>variables</a:t>
            </a:r>
            <a:r>
              <a:rPr lang="en-US" dirty="0" smtClean="0">
                <a:latin typeface="Arial" panose="020B0604020202020204" pitchFamily="34" charset="0"/>
                <a:cs typeface="Arial" panose="020B0604020202020204" pitchFamily="34" charset="0"/>
              </a:rPr>
              <a:t> mentioned by the installer </a:t>
            </a:r>
            <a:r>
              <a:rPr lang="en-US" b="1" dirty="0" smtClean="0">
                <a:latin typeface="Arial" panose="020B0604020202020204" pitchFamily="34" charset="0"/>
                <a:cs typeface="Arial" panose="020B0604020202020204" pitchFamily="34" charset="0"/>
              </a:rPr>
              <a:t>in your .</a:t>
            </a:r>
            <a:r>
              <a:rPr lang="en-US" b="1" dirty="0" err="1" smtClean="0">
                <a:latin typeface="Arial" panose="020B0604020202020204" pitchFamily="34" charset="0"/>
                <a:cs typeface="Arial" panose="020B0604020202020204" pitchFamily="34" charset="0"/>
              </a:rPr>
              <a:t>bashrc</a:t>
            </a:r>
            <a:r>
              <a:rPr lang="en-US" b="1" dirty="0" smtClean="0">
                <a:latin typeface="Arial" panose="020B0604020202020204" pitchFamily="34" charset="0"/>
                <a:cs typeface="Arial" panose="020B0604020202020204" pitchFamily="34" charset="0"/>
              </a:rPr>
              <a:t> file </a:t>
            </a:r>
            <a:r>
              <a:rPr lang="en-US" dirty="0" smtClean="0">
                <a:latin typeface="Arial" panose="020B0604020202020204" pitchFamily="34" charset="0"/>
                <a:cs typeface="Arial" panose="020B0604020202020204" pitchFamily="34" charset="0"/>
              </a:rPr>
              <a:t>to have them loaded for each new terminal session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4965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4"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29" name="Content Placeholder 3"/>
          <p:cNvSpPr txBox="1">
            <a:spLocks/>
          </p:cNvSpPr>
          <p:nvPr/>
        </p:nvSpPr>
        <p:spPr>
          <a:xfrm>
            <a:off x="331122" y="2570176"/>
            <a:ext cx="8122920" cy="403383"/>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a:t>
            </a:r>
            <a:r>
              <a:rPr lang="en-US" sz="1200" dirty="0">
                <a:solidFill>
                  <a:schemeClr val="bg1"/>
                </a:solidFill>
                <a:latin typeface="Courier New" panose="02070309020205020404" pitchFamily="49" charset="0"/>
                <a:cs typeface="Courier New" panose="02070309020205020404" pitchFamily="49" charset="0"/>
              </a:rPr>
              <a:t>scripts/linux/</a:t>
            </a:r>
            <a:r>
              <a:rPr lang="en-US" sz="1200" dirty="0" smtClean="0">
                <a:solidFill>
                  <a:schemeClr val="bg1"/>
                </a:solidFill>
                <a:latin typeface="Courier New" panose="02070309020205020404" pitchFamily="49" charset="0"/>
                <a:cs typeface="Courier New" panose="02070309020205020404" pitchFamily="49" charset="0"/>
              </a:rPr>
              <a:t>build_c++.sh tests</a:t>
            </a:r>
            <a:endParaRPr lang="en-US" sz="1200" dirty="0">
              <a:solidFill>
                <a:schemeClr val="bg1"/>
              </a:solidFill>
              <a:latin typeface="Courier New" panose="02070309020205020404" pitchFamily="49" charset="0"/>
              <a:cs typeface="Courier New" panose="02070309020205020404" pitchFamily="49" charset="0"/>
            </a:endParaRPr>
          </a:p>
          <a:p>
            <a:pPr lvl="1" indent="0">
              <a:buNone/>
            </a:pPr>
            <a:endParaRPr lang="en-US" sz="1200" dirty="0" smtClean="0">
              <a:solidFill>
                <a:schemeClr val="bg1"/>
              </a:solidFill>
              <a:latin typeface="Courier New" panose="02070309020205020404" pitchFamily="49" charset="0"/>
              <a:cs typeface="Courier New" panose="02070309020205020404" pitchFamily="49" charset="0"/>
            </a:endParaRPr>
          </a:p>
        </p:txBody>
      </p:sp>
      <p:sp>
        <p:nvSpPr>
          <p:cNvPr id="14" name="Rectangle 13"/>
          <p:cNvSpPr/>
          <p:nvPr/>
        </p:nvSpPr>
        <p:spPr>
          <a:xfrm>
            <a:off x="254922" y="838200"/>
            <a:ext cx="8141313"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Updating the repo for Linux users</a:t>
            </a:r>
          </a:p>
          <a:p>
            <a:pPr marL="342900" indent="-342900">
              <a:buFont typeface="+mj-lt"/>
              <a:buAutoNum type="arabicPeriod"/>
            </a:pPr>
            <a:r>
              <a:rPr lang="en-US" dirty="0" smtClean="0">
                <a:latin typeface="Arial" panose="020B0604020202020204" pitchFamily="34" charset="0"/>
                <a:cs typeface="Arial" panose="020B0604020202020204" pitchFamily="34" charset="0"/>
              </a:rPr>
              <a:t>We need to </a:t>
            </a:r>
            <a:r>
              <a:rPr lang="en-US" b="1" dirty="0" smtClean="0">
                <a:latin typeface="Arial" panose="020B0604020202020204" pitchFamily="34" charset="0"/>
                <a:cs typeface="Arial" panose="020B0604020202020204" pitchFamily="34" charset="0"/>
              </a:rPr>
              <a:t>open a terminal</a:t>
            </a:r>
          </a:p>
          <a:p>
            <a:pPr marL="342900" indent="-342900">
              <a:buFont typeface="+mj-lt"/>
              <a:buAutoNum type="arabicPeriod"/>
            </a:pPr>
            <a:r>
              <a:rPr lang="en-US" dirty="0" smtClean="0">
                <a:latin typeface="Arial" panose="020B0604020202020204" pitchFamily="34" charset="0"/>
                <a:cs typeface="Arial" panose="020B0604020202020204" pitchFamily="34" charset="0"/>
              </a:rPr>
              <a:t>We need to </a:t>
            </a:r>
            <a:r>
              <a:rPr lang="en-US" b="1" dirty="0" smtClean="0">
                <a:latin typeface="Arial" panose="020B0604020202020204" pitchFamily="34" charset="0"/>
                <a:cs typeface="Arial" panose="020B0604020202020204" pitchFamily="34" charset="0"/>
              </a:rPr>
              <a:t>run the build script</a:t>
            </a:r>
            <a:endParaRPr lang="en-US" b="1" dirty="0">
              <a:latin typeface="Arial" panose="020B0604020202020204" pitchFamily="34" charset="0"/>
              <a:cs typeface="Arial" panose="020B0604020202020204" pitchFamily="34" charset="0"/>
            </a:endParaRPr>
          </a:p>
        </p:txBody>
      </p:sp>
      <p:sp>
        <p:nvSpPr>
          <p:cNvPr id="19" name="Rectangle 18"/>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0" name="TextBox 19"/>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1" name="TextBox 20"/>
          <p:cNvSpPr txBox="1"/>
          <p:nvPr/>
        </p:nvSpPr>
        <p:spPr>
          <a:xfrm>
            <a:off x="1251115" y="0"/>
            <a:ext cx="806285"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Linux</a:t>
            </a:r>
            <a:endParaRPr lang="en-US" sz="1400" b="1" dirty="0">
              <a:solidFill>
                <a:schemeClr val="bg1"/>
              </a:solidFill>
              <a:latin typeface="Arial" panose="020B0604020202020204" pitchFamily="34" charset="0"/>
              <a:cs typeface="Arial" panose="020B0604020202020204" pitchFamily="34" charset="0"/>
            </a:endParaRPr>
          </a:p>
        </p:txBody>
      </p:sp>
      <p:sp>
        <p:nvSpPr>
          <p:cNvPr id="22" name="TextBox 21"/>
          <p:cNvSpPr txBox="1"/>
          <p:nvPr/>
        </p:nvSpPr>
        <p:spPr>
          <a:xfrm>
            <a:off x="2078399" y="-3335"/>
            <a:ext cx="96960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Windows</a:t>
            </a:r>
            <a:endParaRPr lang="en-US" sz="1400" b="1" dirty="0">
              <a:solidFill>
                <a:schemeClr val="bg1"/>
              </a:solidFill>
              <a:latin typeface="Arial" panose="020B0604020202020204" pitchFamily="34" charset="0"/>
              <a:cs typeface="Arial" panose="020B0604020202020204" pitchFamily="34" charset="0"/>
            </a:endParaRPr>
          </a:p>
        </p:txBody>
      </p:sp>
      <p:sp>
        <p:nvSpPr>
          <p:cNvPr id="23" name="TextBox 22"/>
          <p:cNvSpPr txBox="1"/>
          <p:nvPr/>
        </p:nvSpPr>
        <p:spPr>
          <a:xfrm>
            <a:off x="3124200" y="0"/>
            <a:ext cx="119820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24" name="Rectangle 23"/>
          <p:cNvSpPr/>
          <p:nvPr/>
        </p:nvSpPr>
        <p:spPr>
          <a:xfrm>
            <a:off x="254922" y="2036775"/>
            <a:ext cx="8763000"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Linux update </a:t>
            </a:r>
            <a:r>
              <a:rPr lang="en-US" dirty="0" smtClean="0">
                <a:latin typeface="Arial" panose="020B0604020202020204" pitchFamily="34" charset="0"/>
                <a:cs typeface="Arial" panose="020B0604020202020204" pitchFamily="34" charset="0"/>
              </a:rPr>
              <a:t>(should be easy, open a terminal)</a:t>
            </a:r>
            <a:endParaRPr lang="en-US" dirty="0">
              <a:latin typeface="Arial" panose="020B0604020202020204" pitchFamily="34" charset="0"/>
              <a:cs typeface="Arial" panose="020B0604020202020204" pitchFamily="34" charset="0"/>
            </a:endParaRPr>
          </a:p>
        </p:txBody>
      </p:sp>
      <p:sp>
        <p:nvSpPr>
          <p:cNvPr id="12" name="Content Placeholder 3"/>
          <p:cNvSpPr txBox="1">
            <a:spLocks/>
          </p:cNvSpPr>
          <p:nvPr/>
        </p:nvSpPr>
        <p:spPr>
          <a:xfrm>
            <a:off x="331122" y="5083017"/>
            <a:ext cx="8122920" cy="403383"/>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$GAMS_ROOT/scripts/linux/base_build.sh </a:t>
            </a:r>
            <a:r>
              <a:rPr lang="en-US" sz="1200" dirty="0" err="1" smtClean="0">
                <a:solidFill>
                  <a:schemeClr val="bg1"/>
                </a:solidFill>
                <a:latin typeface="Courier New" panose="02070309020205020404" pitchFamily="49" charset="0"/>
                <a:cs typeface="Courier New" panose="02070309020205020404" pitchFamily="49" charset="0"/>
              </a:rPr>
              <a:t>madara</a:t>
            </a:r>
            <a:r>
              <a:rPr lang="en-US" sz="1200" dirty="0" smtClean="0">
                <a:solidFill>
                  <a:schemeClr val="bg1"/>
                </a:solidFill>
                <a:latin typeface="Courier New" panose="02070309020205020404" pitchFamily="49" charset="0"/>
                <a:cs typeface="Courier New" panose="02070309020205020404" pitchFamily="49" charset="0"/>
              </a:rPr>
              <a:t> gams tests java </a:t>
            </a:r>
            <a:r>
              <a:rPr lang="en-US" sz="1200" dirty="0" err="1" smtClean="0">
                <a:solidFill>
                  <a:schemeClr val="bg1"/>
                </a:solidFill>
                <a:latin typeface="Courier New" panose="02070309020205020404" pitchFamily="49" charset="0"/>
                <a:cs typeface="Courier New" panose="02070309020205020404" pitchFamily="49" charset="0"/>
              </a:rPr>
              <a:t>vrep</a:t>
            </a:r>
            <a:r>
              <a:rPr lang="en-US" sz="1200" dirty="0" smtClean="0">
                <a:solidFill>
                  <a:schemeClr val="bg1"/>
                </a:solidFill>
                <a:latin typeface="Courier New" panose="02070309020205020404" pitchFamily="49" charset="0"/>
                <a:cs typeface="Courier New" panose="02070309020205020404" pitchFamily="49" charset="0"/>
              </a:rPr>
              <a:t> </a:t>
            </a:r>
            <a:endParaRPr lang="en-US" sz="1200" dirty="0">
              <a:solidFill>
                <a:schemeClr val="bg1"/>
              </a:solidFill>
              <a:latin typeface="Courier New" panose="02070309020205020404" pitchFamily="49" charset="0"/>
              <a:cs typeface="Courier New" panose="02070309020205020404" pitchFamily="49" charset="0"/>
            </a:endParaRPr>
          </a:p>
          <a:p>
            <a:pPr lvl="1" indent="0">
              <a:buNone/>
            </a:pPr>
            <a:endParaRPr lang="en-US" sz="1200" dirty="0" smtClean="0">
              <a:solidFill>
                <a:schemeClr val="bg1"/>
              </a:solidFill>
              <a:latin typeface="Courier New" panose="02070309020205020404" pitchFamily="49" charset="0"/>
              <a:cs typeface="Courier New" panose="02070309020205020404" pitchFamily="49" charset="0"/>
            </a:endParaRPr>
          </a:p>
        </p:txBody>
      </p:sp>
      <p:sp>
        <p:nvSpPr>
          <p:cNvPr id="13" name="Rectangle 12"/>
          <p:cNvSpPr/>
          <p:nvPr/>
        </p:nvSpPr>
        <p:spPr>
          <a:xfrm>
            <a:off x="254922" y="3534526"/>
            <a:ext cx="8763000" cy="1200329"/>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Configuring non-default modules</a:t>
            </a:r>
          </a:p>
          <a:p>
            <a:pPr marL="342900" indent="-342900">
              <a:buFont typeface="+mj-lt"/>
              <a:buAutoNum type="arabicPeriod"/>
            </a:pPr>
            <a:r>
              <a:rPr lang="en-US" dirty="0" err="1" smtClean="0">
                <a:latin typeface="Arial" panose="020B0604020202020204" pitchFamily="34" charset="0"/>
                <a:cs typeface="Arial" panose="020B0604020202020204" pitchFamily="34" charset="0"/>
              </a:rPr>
              <a:t>Build_c</a:t>
            </a:r>
            <a:r>
              <a:rPr lang="en-US" dirty="0" smtClean="0">
                <a:latin typeface="Arial" panose="020B0604020202020204" pitchFamily="34" charset="0"/>
                <a:cs typeface="Arial" panose="020B0604020202020204" pitchFamily="34" charset="0"/>
              </a:rPr>
              <a:t>++ is a convenience script for arguments to base_build.sh </a:t>
            </a:r>
            <a:endParaRPr lang="en-US" b="1" dirty="0">
              <a:latin typeface="Arial" panose="020B0604020202020204" pitchFamily="34" charset="0"/>
              <a:cs typeface="Arial" panose="020B0604020202020204" pitchFamily="34" charset="0"/>
            </a:endParaRPr>
          </a:p>
          <a:p>
            <a:pPr marL="342900" indent="-342900">
              <a:buFont typeface="+mj-lt"/>
              <a:buAutoNum type="arabicPeriod"/>
            </a:pPr>
            <a:r>
              <a:rPr lang="en-US" dirty="0" smtClean="0">
                <a:latin typeface="Arial" panose="020B0604020202020204" pitchFamily="34" charset="0"/>
                <a:cs typeface="Arial" panose="020B0604020202020204" pitchFamily="34" charset="0"/>
              </a:rPr>
              <a:t>We simply pass in the options that make sense for the options we want</a:t>
            </a:r>
          </a:p>
          <a:p>
            <a:pPr marL="342900" indent="-342900">
              <a:buFont typeface="+mj-lt"/>
              <a:buAutoNum type="arabicPeriod"/>
            </a:pPr>
            <a:r>
              <a:rPr lang="en-US" b="1" dirty="0" smtClean="0">
                <a:latin typeface="Arial" panose="020B0604020202020204" pitchFamily="34" charset="0"/>
                <a:cs typeface="Arial" panose="020B0604020202020204" pitchFamily="34" charset="0"/>
              </a:rPr>
              <a:t>Most options are completely optional</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5483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4" grpId="0"/>
      <p:bldP spid="12" grpId="0" animBg="1"/>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9" name="Rectangle 18"/>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0" name="TextBox 19"/>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1" name="TextBox 20"/>
          <p:cNvSpPr txBox="1"/>
          <p:nvPr/>
        </p:nvSpPr>
        <p:spPr>
          <a:xfrm>
            <a:off x="1251115" y="0"/>
            <a:ext cx="806285"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Linux</a:t>
            </a:r>
            <a:endParaRPr lang="en-US" sz="1400" b="1" dirty="0">
              <a:solidFill>
                <a:schemeClr val="bg1"/>
              </a:solidFill>
              <a:latin typeface="Arial" panose="020B0604020202020204" pitchFamily="34" charset="0"/>
              <a:cs typeface="Arial" panose="020B0604020202020204" pitchFamily="34" charset="0"/>
            </a:endParaRPr>
          </a:p>
        </p:txBody>
      </p:sp>
      <p:sp>
        <p:nvSpPr>
          <p:cNvPr id="22" name="TextBox 21"/>
          <p:cNvSpPr txBox="1"/>
          <p:nvPr/>
        </p:nvSpPr>
        <p:spPr>
          <a:xfrm>
            <a:off x="2078399" y="-3335"/>
            <a:ext cx="96960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Windows</a:t>
            </a:r>
            <a:endParaRPr lang="en-US" sz="1400" b="1" dirty="0">
              <a:solidFill>
                <a:schemeClr val="bg1"/>
              </a:solidFill>
              <a:latin typeface="Arial" panose="020B0604020202020204" pitchFamily="34" charset="0"/>
              <a:cs typeface="Arial" panose="020B0604020202020204" pitchFamily="34" charset="0"/>
            </a:endParaRPr>
          </a:p>
        </p:txBody>
      </p:sp>
      <p:sp>
        <p:nvSpPr>
          <p:cNvPr id="23" name="TextBox 22"/>
          <p:cNvSpPr txBox="1"/>
          <p:nvPr/>
        </p:nvSpPr>
        <p:spPr>
          <a:xfrm>
            <a:off x="3124200" y="0"/>
            <a:ext cx="119820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It’s a good idea to test your installation</a:t>
            </a:r>
          </a:p>
        </p:txBody>
      </p:sp>
      <p:sp>
        <p:nvSpPr>
          <p:cNvPr id="16" name="Content Placeholder 3"/>
          <p:cNvSpPr txBox="1">
            <a:spLocks/>
          </p:cNvSpPr>
          <p:nvPr/>
        </p:nvSpPr>
        <p:spPr>
          <a:xfrm>
            <a:off x="411480" y="2209800"/>
            <a:ext cx="8122920" cy="388408"/>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a:t>
            </a:r>
            <a:r>
              <a:rPr lang="en-US" sz="1200" dirty="0" smtClean="0">
                <a:solidFill>
                  <a:schemeClr val="bg1"/>
                </a:solidFill>
                <a:latin typeface="Courier New" panose="02070309020205020404" pitchFamily="49" charset="0"/>
                <a:cs typeface="Courier New" panose="02070309020205020404" pitchFamily="49" charset="0"/>
              </a:rPr>
              <a:t>MADARA_ROOT/bin/</a:t>
            </a:r>
            <a:r>
              <a:rPr lang="en-US" sz="1200" dirty="0" err="1" smtClean="0">
                <a:solidFill>
                  <a:schemeClr val="bg1"/>
                </a:solidFill>
                <a:latin typeface="Courier New" panose="02070309020205020404" pitchFamily="49" charset="0"/>
                <a:cs typeface="Courier New" panose="02070309020205020404" pitchFamily="49" charset="0"/>
              </a:rPr>
              <a:t>test_reasoning_throughput</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17" name="Rectangle 16"/>
          <p:cNvSpPr/>
          <p:nvPr/>
        </p:nvSpPr>
        <p:spPr>
          <a:xfrm>
            <a:off x="247548" y="1600200"/>
            <a:ext cx="8763000" cy="432750"/>
          </a:xfrm>
          <a:prstGeom prst="rect">
            <a:avLst/>
          </a:prstGeom>
        </p:spPr>
        <p:txBody>
          <a:bodyPr wrap="square">
            <a:noAutofit/>
          </a:bodyPr>
          <a:lstStyle/>
          <a:p>
            <a:r>
              <a:rPr lang="en-US" b="1" dirty="0" smtClean="0">
                <a:latin typeface="Arial" panose="020B0604020202020204" pitchFamily="34" charset="0"/>
                <a:cs typeface="Arial" panose="020B0604020202020204" pitchFamily="34" charset="0"/>
              </a:rPr>
              <a:t>Open terminal</a:t>
            </a:r>
            <a:endParaRPr lang="en-US" dirty="0">
              <a:latin typeface="Arial" panose="020B0604020202020204" pitchFamily="34" charset="0"/>
              <a:cs typeface="Arial" panose="020B0604020202020204" pitchFamily="34" charset="0"/>
            </a:endParaRPr>
          </a:p>
        </p:txBody>
      </p:sp>
      <p:sp>
        <p:nvSpPr>
          <p:cNvPr id="18" name="Rectangle 17"/>
          <p:cNvSpPr/>
          <p:nvPr/>
        </p:nvSpPr>
        <p:spPr>
          <a:xfrm>
            <a:off x="294968" y="3047810"/>
            <a:ext cx="8763000" cy="457390"/>
          </a:xfrm>
          <a:prstGeom prst="rect">
            <a:avLst/>
          </a:prstGeom>
        </p:spPr>
        <p:txBody>
          <a:bodyPr wrap="square">
            <a:noAutofit/>
          </a:bodyPr>
          <a:lstStyle/>
          <a:p>
            <a:r>
              <a:rPr lang="en-US" b="1" dirty="0" smtClean="0">
                <a:latin typeface="Arial" panose="020B0604020202020204" pitchFamily="34" charset="0"/>
                <a:cs typeface="Arial" panose="020B0604020202020204" pitchFamily="34" charset="0"/>
              </a:rPr>
              <a:t>You should see performance information from MADARA reasoning operations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7634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9" name="Rectangle 18"/>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0" name="TextBox 19"/>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1" name="TextBox 20"/>
          <p:cNvSpPr txBox="1"/>
          <p:nvPr/>
        </p:nvSpPr>
        <p:spPr>
          <a:xfrm>
            <a:off x="1251115" y="0"/>
            <a:ext cx="8062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Linux</a:t>
            </a:r>
            <a:endParaRPr lang="en-US" sz="1400" b="1" dirty="0">
              <a:solidFill>
                <a:schemeClr val="bg1"/>
              </a:solidFill>
              <a:latin typeface="Arial" panose="020B0604020202020204" pitchFamily="34" charset="0"/>
              <a:cs typeface="Arial" panose="020B0604020202020204" pitchFamily="34" charset="0"/>
            </a:endParaRPr>
          </a:p>
        </p:txBody>
      </p:sp>
      <p:sp>
        <p:nvSpPr>
          <p:cNvPr id="22" name="TextBox 21"/>
          <p:cNvSpPr txBox="1"/>
          <p:nvPr/>
        </p:nvSpPr>
        <p:spPr>
          <a:xfrm>
            <a:off x="2078399" y="-3335"/>
            <a:ext cx="969601"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Windows</a:t>
            </a:r>
            <a:endParaRPr lang="en-US" sz="1400" b="1" dirty="0">
              <a:solidFill>
                <a:schemeClr val="bg1"/>
              </a:solidFill>
              <a:latin typeface="Arial" panose="020B0604020202020204" pitchFamily="34" charset="0"/>
              <a:cs typeface="Arial" panose="020B0604020202020204" pitchFamily="34" charset="0"/>
            </a:endParaRPr>
          </a:p>
        </p:txBody>
      </p:sp>
      <p:sp>
        <p:nvSpPr>
          <p:cNvPr id="23" name="TextBox 22"/>
          <p:cNvSpPr txBox="1"/>
          <p:nvPr/>
        </p:nvSpPr>
        <p:spPr>
          <a:xfrm>
            <a:off x="3124200" y="0"/>
            <a:ext cx="119820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254922" y="838200"/>
            <a:ext cx="8141313" cy="1477328"/>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Installation for Windows users</a:t>
            </a:r>
          </a:p>
          <a:p>
            <a:pPr marL="342900" indent="-342900">
              <a:buFont typeface="+mj-lt"/>
              <a:buAutoNum type="arabicPeriod"/>
            </a:pPr>
            <a:r>
              <a:rPr lang="en-US" dirty="0" smtClean="0">
                <a:latin typeface="Arial" panose="020B0604020202020204" pitchFamily="34" charset="0"/>
                <a:cs typeface="Arial" panose="020B0604020202020204" pitchFamily="34" charset="0"/>
              </a:rPr>
              <a:t>We need to </a:t>
            </a:r>
            <a:r>
              <a:rPr lang="en-US" b="1" dirty="0" smtClean="0">
                <a:latin typeface="Arial" panose="020B0604020202020204" pitchFamily="34" charset="0"/>
                <a:cs typeface="Arial" panose="020B0604020202020204" pitchFamily="34" charset="0"/>
              </a:rPr>
              <a:t>install the requisite software (</a:t>
            </a:r>
            <a:r>
              <a:rPr lang="en-US" b="1" dirty="0" err="1" smtClean="0">
                <a:latin typeface="Arial" panose="020B0604020202020204" pitchFamily="34" charset="0"/>
                <a:cs typeface="Arial" panose="020B0604020202020204" pitchFamily="34" charset="0"/>
              </a:rPr>
              <a:t>perl</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svn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git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vrep</a:t>
            </a:r>
            <a:r>
              <a:rPr lang="en-US" b="1" dirty="0" smtClean="0">
                <a:latin typeface="Arial" panose="020B0604020202020204" pitchFamily="34" charset="0"/>
                <a:cs typeface="Arial" panose="020B0604020202020204" pitchFamily="34" charset="0"/>
              </a:rPr>
              <a:t>)</a:t>
            </a:r>
          </a:p>
          <a:p>
            <a:pPr marL="342900" indent="-342900">
              <a:buFont typeface="+mj-lt"/>
              <a:buAutoNum type="arabicPeriod"/>
            </a:pPr>
            <a:r>
              <a:rPr lang="en-US" dirty="0" smtClean="0">
                <a:latin typeface="Arial" panose="020B0604020202020204" pitchFamily="34" charset="0"/>
                <a:cs typeface="Arial" panose="020B0604020202020204" pitchFamily="34" charset="0"/>
              </a:rPr>
              <a:t>We need to</a:t>
            </a:r>
            <a:r>
              <a:rPr lang="en-US" b="1" dirty="0" smtClean="0">
                <a:latin typeface="Arial" panose="020B0604020202020204" pitchFamily="34" charset="0"/>
                <a:cs typeface="Arial" panose="020B0604020202020204" pitchFamily="34" charset="0"/>
              </a:rPr>
              <a:t> download the </a:t>
            </a:r>
            <a:r>
              <a:rPr lang="en-US" dirty="0" smtClean="0">
                <a:latin typeface="Arial" panose="020B0604020202020204" pitchFamily="34" charset="0"/>
                <a:cs typeface="Arial" panose="020B0604020202020204" pitchFamily="34" charset="0"/>
              </a:rPr>
              <a:t>ACE, MADARA and GAMS </a:t>
            </a:r>
            <a:r>
              <a:rPr lang="en-US" b="1" dirty="0" smtClean="0">
                <a:latin typeface="Arial" panose="020B0604020202020204" pitchFamily="34" charset="0"/>
                <a:cs typeface="Arial" panose="020B0604020202020204" pitchFamily="34" charset="0"/>
              </a:rPr>
              <a:t>repositories</a:t>
            </a:r>
          </a:p>
          <a:p>
            <a:pPr marL="342900" indent="-342900">
              <a:buFont typeface="+mj-lt"/>
              <a:buAutoNum type="arabicPeriod"/>
            </a:pPr>
            <a:r>
              <a:rPr lang="en-US" dirty="0" smtClean="0">
                <a:latin typeface="Arial" panose="020B0604020202020204" pitchFamily="34" charset="0"/>
                <a:cs typeface="Arial" panose="020B0604020202020204" pitchFamily="34" charset="0"/>
              </a:rPr>
              <a:t>We need to </a:t>
            </a:r>
            <a:r>
              <a:rPr lang="en-US" b="1" dirty="0" smtClean="0">
                <a:latin typeface="Arial" panose="020B0604020202020204" pitchFamily="34" charset="0"/>
                <a:cs typeface="Arial" panose="020B0604020202020204" pitchFamily="34" charset="0"/>
              </a:rPr>
              <a:t>set environment variables </a:t>
            </a:r>
            <a:r>
              <a:rPr lang="en-US" dirty="0" smtClean="0">
                <a:latin typeface="Arial" panose="020B0604020202020204" pitchFamily="34" charset="0"/>
                <a:cs typeface="Arial" panose="020B0604020202020204" pitchFamily="34" charset="0"/>
              </a:rPr>
              <a:t>for ACE, MADARA and GAMS</a:t>
            </a:r>
          </a:p>
          <a:p>
            <a:pPr marL="342900" indent="-342900">
              <a:buFont typeface="+mj-lt"/>
              <a:buAutoNum type="arabicPeriod"/>
            </a:pPr>
            <a:r>
              <a:rPr lang="en-US" dirty="0" smtClean="0">
                <a:latin typeface="Arial" panose="020B0604020202020204" pitchFamily="34" charset="0"/>
                <a:cs typeface="Arial" panose="020B0604020202020204" pitchFamily="34" charset="0"/>
              </a:rPr>
              <a:t>We need to </a:t>
            </a:r>
            <a:r>
              <a:rPr lang="en-US" b="1" dirty="0" smtClean="0">
                <a:latin typeface="Arial" panose="020B0604020202020204" pitchFamily="34" charset="0"/>
                <a:cs typeface="Arial" panose="020B0604020202020204" pitchFamily="34" charset="0"/>
              </a:rPr>
              <a:t>run the build script </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8962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9" name="Rectangle 18"/>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0" name="TextBox 19"/>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1" name="TextBox 20"/>
          <p:cNvSpPr txBox="1"/>
          <p:nvPr/>
        </p:nvSpPr>
        <p:spPr>
          <a:xfrm>
            <a:off x="1251115" y="0"/>
            <a:ext cx="8062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Linux</a:t>
            </a:r>
            <a:endParaRPr lang="en-US" sz="1400" b="1" dirty="0">
              <a:solidFill>
                <a:schemeClr val="bg1"/>
              </a:solidFill>
              <a:latin typeface="Arial" panose="020B0604020202020204" pitchFamily="34" charset="0"/>
              <a:cs typeface="Arial" panose="020B0604020202020204" pitchFamily="34" charset="0"/>
            </a:endParaRPr>
          </a:p>
        </p:txBody>
      </p:sp>
      <p:sp>
        <p:nvSpPr>
          <p:cNvPr id="22" name="TextBox 21"/>
          <p:cNvSpPr txBox="1"/>
          <p:nvPr/>
        </p:nvSpPr>
        <p:spPr>
          <a:xfrm>
            <a:off x="2078399" y="-3335"/>
            <a:ext cx="969601"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Windows</a:t>
            </a:r>
            <a:endParaRPr lang="en-US" sz="1400" b="1" dirty="0">
              <a:solidFill>
                <a:schemeClr val="bg1"/>
              </a:solidFill>
              <a:latin typeface="Arial" panose="020B0604020202020204" pitchFamily="34" charset="0"/>
              <a:cs typeface="Arial" panose="020B0604020202020204" pitchFamily="34" charset="0"/>
            </a:endParaRPr>
          </a:p>
        </p:txBody>
      </p:sp>
      <p:sp>
        <p:nvSpPr>
          <p:cNvPr id="23" name="TextBox 22"/>
          <p:cNvSpPr txBox="1"/>
          <p:nvPr/>
        </p:nvSpPr>
        <p:spPr>
          <a:xfrm>
            <a:off x="3124200" y="0"/>
            <a:ext cx="119820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254922" y="838200"/>
            <a:ext cx="8141313" cy="646331"/>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Installation for Windows users</a:t>
            </a:r>
          </a:p>
          <a:p>
            <a:pPr marL="342900" indent="-342900">
              <a:buFont typeface="+mj-lt"/>
              <a:buAutoNum type="arabicPeriod"/>
            </a:pPr>
            <a:r>
              <a:rPr lang="en-US" dirty="0" smtClean="0">
                <a:latin typeface="Arial" panose="020B0604020202020204" pitchFamily="34" charset="0"/>
                <a:cs typeface="Arial" panose="020B0604020202020204" pitchFamily="34" charset="0"/>
              </a:rPr>
              <a:t>We need to </a:t>
            </a:r>
            <a:r>
              <a:rPr lang="en-US" b="1" dirty="0" smtClean="0">
                <a:latin typeface="Arial" panose="020B0604020202020204" pitchFamily="34" charset="0"/>
                <a:cs typeface="Arial" panose="020B0604020202020204" pitchFamily="34" charset="0"/>
              </a:rPr>
              <a:t>install the requisite software (</a:t>
            </a:r>
            <a:r>
              <a:rPr lang="en-US" b="1" dirty="0" err="1" smtClean="0">
                <a:latin typeface="Arial" panose="020B0604020202020204" pitchFamily="34" charset="0"/>
                <a:cs typeface="Arial" panose="020B0604020202020204" pitchFamily="34" charset="0"/>
              </a:rPr>
              <a:t>perl</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svn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git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vrep</a:t>
            </a:r>
            <a:r>
              <a:rPr lang="en-US" b="1" dirty="0" smtClean="0">
                <a:latin typeface="Arial" panose="020B0604020202020204" pitchFamily="34" charset="0"/>
                <a:cs typeface="Arial" panose="020B0604020202020204" pitchFamily="34" charset="0"/>
              </a:rPr>
              <a:t>)</a:t>
            </a:r>
          </a:p>
        </p:txBody>
      </p:sp>
      <p:sp>
        <p:nvSpPr>
          <p:cNvPr id="10" name="Rectangle 9"/>
          <p:cNvSpPr/>
          <p:nvPr/>
        </p:nvSpPr>
        <p:spPr>
          <a:xfrm>
            <a:off x="254922" y="1915867"/>
            <a:ext cx="8763000" cy="1754326"/>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Download and install:</a:t>
            </a:r>
          </a:p>
          <a:p>
            <a:pPr marL="342900" indent="-342900">
              <a:buFont typeface="+mj-lt"/>
              <a:buAutoNum type="arabicPeriod"/>
            </a:pPr>
            <a:r>
              <a:rPr lang="en-US" b="1" dirty="0" err="1" smtClean="0">
                <a:latin typeface="Arial" panose="020B0604020202020204" pitchFamily="34" charset="0"/>
                <a:cs typeface="Arial" panose="020B0604020202020204" pitchFamily="34" charset="0"/>
              </a:rPr>
              <a:t>TortoiseSVN</a:t>
            </a:r>
            <a:r>
              <a:rPr lang="en-US" dirty="0" smtClean="0">
                <a:latin typeface="Arial" panose="020B0604020202020204" pitchFamily="34" charset="0"/>
                <a:cs typeface="Arial" panose="020B0604020202020204" pitchFamily="34" charset="0"/>
              </a:rPr>
              <a:t> (</a:t>
            </a:r>
            <a:r>
              <a:rPr lang="en-US" dirty="0">
                <a:hlinkClick r:id="rId2"/>
              </a:rPr>
              <a:t>https://</a:t>
            </a:r>
            <a:r>
              <a:rPr lang="en-US" dirty="0" smtClean="0">
                <a:hlinkClick r:id="rId2"/>
              </a:rPr>
              <a:t>tortoisesvn.net/downloads.html</a:t>
            </a:r>
            <a:r>
              <a:rPr lang="en-US" dirty="0" smtClean="0"/>
              <a:t>)</a:t>
            </a:r>
          </a:p>
          <a:p>
            <a:pPr marL="342900" indent="-342900">
              <a:buFont typeface="+mj-lt"/>
              <a:buAutoNum type="arabicPeriod"/>
            </a:pPr>
            <a:r>
              <a:rPr lang="en-US" b="1" dirty="0" err="1" smtClean="0">
                <a:latin typeface="Arial" panose="020B0604020202020204" pitchFamily="34" charset="0"/>
                <a:cs typeface="Arial" panose="020B0604020202020204" pitchFamily="34" charset="0"/>
              </a:rPr>
              <a:t>TortoiseGit</a:t>
            </a:r>
            <a:r>
              <a:rPr lang="en-US" b="1"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hlinkClick r:id="rId3"/>
              </a:rPr>
              <a:t>https://</a:t>
            </a:r>
            <a:r>
              <a:rPr lang="en-US">
                <a:latin typeface="Arial" panose="020B0604020202020204" pitchFamily="34" charset="0"/>
                <a:cs typeface="Arial" panose="020B0604020202020204" pitchFamily="34" charset="0"/>
                <a:hlinkClick r:id="rId3"/>
              </a:rPr>
              <a:t>tortoisegit.org/download</a:t>
            </a:r>
            <a:r>
              <a:rPr lang="en-US" smtClean="0">
                <a:latin typeface="Arial" panose="020B0604020202020204" pitchFamily="34" charset="0"/>
                <a:cs typeface="Arial" panose="020B0604020202020204" pitchFamily="34" charset="0"/>
                <a:hlinkClick r:id="rId3"/>
              </a:rPr>
              <a:t>/</a:t>
            </a:r>
            <a:r>
              <a:rPr lang="en-US" smtClean="0">
                <a:latin typeface="Arial" panose="020B0604020202020204" pitchFamily="34" charset="0"/>
                <a:cs typeface="Arial" panose="020B0604020202020204" pitchFamily="34" charset="0"/>
              </a:rPr>
              <a:t>)</a:t>
            </a:r>
          </a:p>
          <a:p>
            <a:pPr marL="342900" indent="-342900">
              <a:buFont typeface="+mj-lt"/>
              <a:buAutoNum type="arabicPeriod"/>
            </a:pPr>
            <a:r>
              <a:rPr lang="en-US" b="1" smtClean="0">
                <a:latin typeface="Arial" panose="020B0604020202020204" pitchFamily="34" charset="0"/>
                <a:cs typeface="Arial" panose="020B0604020202020204" pitchFamily="34" charset="0"/>
              </a:rPr>
              <a:t>Git</a:t>
            </a:r>
            <a:r>
              <a:rPr lang="en-US" b="1" dirty="0" smtClean="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for Windows</a:t>
            </a:r>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hlinkClick r:id="rId4"/>
              </a:rPr>
              <a:t>https://</a:t>
            </a:r>
            <a:r>
              <a:rPr lang="en-US" dirty="0" smtClean="0">
                <a:latin typeface="Arial" panose="020B0604020202020204" pitchFamily="34" charset="0"/>
                <a:cs typeface="Arial" panose="020B0604020202020204" pitchFamily="34" charset="0"/>
                <a:hlinkClick r:id="rId4"/>
              </a:rPr>
              <a:t>git-scm.com/download/win</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r>
              <a:rPr lang="en-US" b="1" dirty="0" err="1" smtClean="0">
                <a:latin typeface="Arial" panose="020B0604020202020204" pitchFamily="34" charset="0"/>
                <a:cs typeface="Arial" panose="020B0604020202020204" pitchFamily="34" charset="0"/>
              </a:rPr>
              <a:t>ActivePerl</a:t>
            </a:r>
            <a:r>
              <a:rPr lang="en-US" b="1"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hlinkClick r:id="rId5"/>
              </a:rPr>
              <a:t>http://</a:t>
            </a:r>
            <a:r>
              <a:rPr lang="en-US" dirty="0" smtClean="0">
                <a:latin typeface="Arial" panose="020B0604020202020204" pitchFamily="34" charset="0"/>
                <a:cs typeface="Arial" panose="020B0604020202020204" pitchFamily="34" charset="0"/>
                <a:hlinkClick r:id="rId5"/>
              </a:rPr>
              <a:t>www.activestate.com/activeperl/downloads</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r>
              <a:rPr lang="en-US" b="1" dirty="0" smtClean="0">
                <a:latin typeface="Arial" panose="020B0604020202020204" pitchFamily="34" charset="0"/>
                <a:cs typeface="Arial" panose="020B0604020202020204" pitchFamily="34" charset="0"/>
              </a:rPr>
              <a:t>VREP </a:t>
            </a:r>
            <a:r>
              <a:rPr lang="en-US"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hlinkClick r:id="rId6"/>
              </a:rPr>
              <a:t>http://</a:t>
            </a:r>
            <a:r>
              <a:rPr lang="en-US" dirty="0" smtClean="0">
                <a:latin typeface="Arial" panose="020B0604020202020204" pitchFamily="34" charset="0"/>
                <a:cs typeface="Arial" panose="020B0604020202020204" pitchFamily="34" charset="0"/>
                <a:hlinkClick r:id="rId6"/>
              </a:rPr>
              <a:t>www.coppeliarobotics.com/downloads.html</a:t>
            </a:r>
            <a:r>
              <a:rPr lang="en-US" dirty="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855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9" name="Rectangle 18"/>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0" name="TextBox 19"/>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1" name="TextBox 20"/>
          <p:cNvSpPr txBox="1"/>
          <p:nvPr/>
        </p:nvSpPr>
        <p:spPr>
          <a:xfrm>
            <a:off x="1251115" y="0"/>
            <a:ext cx="8062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Linux</a:t>
            </a:r>
            <a:endParaRPr lang="en-US" sz="1400" b="1" dirty="0">
              <a:solidFill>
                <a:schemeClr val="bg1"/>
              </a:solidFill>
              <a:latin typeface="Arial" panose="020B0604020202020204" pitchFamily="34" charset="0"/>
              <a:cs typeface="Arial" panose="020B0604020202020204" pitchFamily="34" charset="0"/>
            </a:endParaRPr>
          </a:p>
        </p:txBody>
      </p:sp>
      <p:sp>
        <p:nvSpPr>
          <p:cNvPr id="22" name="TextBox 21"/>
          <p:cNvSpPr txBox="1"/>
          <p:nvPr/>
        </p:nvSpPr>
        <p:spPr>
          <a:xfrm>
            <a:off x="2078399" y="-3335"/>
            <a:ext cx="969601"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Windows</a:t>
            </a:r>
            <a:endParaRPr lang="en-US" sz="1400" b="1" dirty="0">
              <a:solidFill>
                <a:schemeClr val="bg1"/>
              </a:solidFill>
              <a:latin typeface="Arial" panose="020B0604020202020204" pitchFamily="34" charset="0"/>
              <a:cs typeface="Arial" panose="020B0604020202020204" pitchFamily="34" charset="0"/>
            </a:endParaRPr>
          </a:p>
        </p:txBody>
      </p:sp>
      <p:sp>
        <p:nvSpPr>
          <p:cNvPr id="23" name="TextBox 22"/>
          <p:cNvSpPr txBox="1"/>
          <p:nvPr/>
        </p:nvSpPr>
        <p:spPr>
          <a:xfrm>
            <a:off x="3124200" y="0"/>
            <a:ext cx="119820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254922" y="838200"/>
            <a:ext cx="8141313"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Installation for Windows users</a:t>
            </a:r>
          </a:p>
          <a:p>
            <a:pPr marL="342900" indent="-342900">
              <a:buFont typeface="+mj-lt"/>
              <a:buAutoNum type="arabicPeriod"/>
            </a:pPr>
            <a:r>
              <a:rPr lang="en-US" strike="sngStrike" dirty="0" smtClean="0">
                <a:latin typeface="Arial" panose="020B0604020202020204" pitchFamily="34" charset="0"/>
                <a:cs typeface="Arial" panose="020B0604020202020204" pitchFamily="34" charset="0"/>
              </a:rPr>
              <a:t>We need to </a:t>
            </a:r>
            <a:r>
              <a:rPr lang="en-US" b="1" strike="sngStrike" dirty="0" smtClean="0">
                <a:latin typeface="Arial" panose="020B0604020202020204" pitchFamily="34" charset="0"/>
                <a:cs typeface="Arial" panose="020B0604020202020204" pitchFamily="34" charset="0"/>
              </a:rPr>
              <a:t>install the requisite software (</a:t>
            </a:r>
            <a:r>
              <a:rPr lang="en-US" b="1" strike="sngStrike" dirty="0" err="1" smtClean="0">
                <a:latin typeface="Arial" panose="020B0604020202020204" pitchFamily="34" charset="0"/>
                <a:cs typeface="Arial" panose="020B0604020202020204" pitchFamily="34" charset="0"/>
              </a:rPr>
              <a:t>perl</a:t>
            </a:r>
            <a:r>
              <a:rPr lang="en-US" b="1" strike="sngStrike" dirty="0" smtClean="0">
                <a:latin typeface="Arial" panose="020B0604020202020204" pitchFamily="34" charset="0"/>
                <a:cs typeface="Arial" panose="020B0604020202020204" pitchFamily="34" charset="0"/>
              </a:rPr>
              <a:t>, </a:t>
            </a:r>
            <a:r>
              <a:rPr lang="en-US" b="1" strike="sngStrike" dirty="0" err="1" smtClean="0">
                <a:latin typeface="Arial" panose="020B0604020202020204" pitchFamily="34" charset="0"/>
                <a:cs typeface="Arial" panose="020B0604020202020204" pitchFamily="34" charset="0"/>
              </a:rPr>
              <a:t>svn</a:t>
            </a:r>
            <a:r>
              <a:rPr lang="en-US" b="1" strike="sngStrike" dirty="0" smtClean="0">
                <a:latin typeface="Arial" panose="020B0604020202020204" pitchFamily="34" charset="0"/>
                <a:cs typeface="Arial" panose="020B0604020202020204" pitchFamily="34" charset="0"/>
              </a:rPr>
              <a:t>, </a:t>
            </a:r>
            <a:r>
              <a:rPr lang="en-US" b="1" strike="sngStrike" dirty="0" err="1" smtClean="0">
                <a:latin typeface="Arial" panose="020B0604020202020204" pitchFamily="34" charset="0"/>
                <a:cs typeface="Arial" panose="020B0604020202020204" pitchFamily="34" charset="0"/>
              </a:rPr>
              <a:t>git</a:t>
            </a:r>
            <a:r>
              <a:rPr lang="en-US" b="1" strike="sngStrike" dirty="0" smtClean="0">
                <a:latin typeface="Arial" panose="020B0604020202020204" pitchFamily="34" charset="0"/>
                <a:cs typeface="Arial" panose="020B0604020202020204" pitchFamily="34" charset="0"/>
              </a:rPr>
              <a:t>)</a:t>
            </a:r>
          </a:p>
          <a:p>
            <a:pPr marL="342900" indent="-342900">
              <a:buFont typeface="+mj-lt"/>
              <a:buAutoNum type="arabicPeriod"/>
            </a:pPr>
            <a:r>
              <a:rPr lang="en-US" dirty="0" smtClean="0">
                <a:latin typeface="Arial" panose="020B0604020202020204" pitchFamily="34" charset="0"/>
                <a:cs typeface="Arial" panose="020B0604020202020204" pitchFamily="34" charset="0"/>
              </a:rPr>
              <a:t>We need to</a:t>
            </a:r>
            <a:r>
              <a:rPr lang="en-US" b="1" dirty="0" smtClean="0">
                <a:latin typeface="Arial" panose="020B0604020202020204" pitchFamily="34" charset="0"/>
                <a:cs typeface="Arial" panose="020B0604020202020204" pitchFamily="34" charset="0"/>
              </a:rPr>
              <a:t> download the </a:t>
            </a:r>
            <a:r>
              <a:rPr lang="en-US" dirty="0" smtClean="0">
                <a:latin typeface="Arial" panose="020B0604020202020204" pitchFamily="34" charset="0"/>
                <a:cs typeface="Arial" panose="020B0604020202020204" pitchFamily="34" charset="0"/>
              </a:rPr>
              <a:t>ACE, MADARA and GAMS </a:t>
            </a:r>
            <a:r>
              <a:rPr lang="en-US" b="1" dirty="0" smtClean="0">
                <a:latin typeface="Arial" panose="020B0604020202020204" pitchFamily="34" charset="0"/>
                <a:cs typeface="Arial" panose="020B0604020202020204" pitchFamily="34" charset="0"/>
              </a:rPr>
              <a:t>repositories</a:t>
            </a:r>
          </a:p>
        </p:txBody>
      </p:sp>
      <p:sp>
        <p:nvSpPr>
          <p:cNvPr id="9" name="Rectangle 8"/>
          <p:cNvSpPr/>
          <p:nvPr/>
        </p:nvSpPr>
        <p:spPr>
          <a:xfrm>
            <a:off x="247346" y="2558060"/>
            <a:ext cx="8763000" cy="1200329"/>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Download using </a:t>
            </a:r>
            <a:r>
              <a:rPr lang="en-US" b="1" dirty="0" err="1" smtClean="0">
                <a:latin typeface="Arial" panose="020B0604020202020204" pitchFamily="34" charset="0"/>
                <a:cs typeface="Arial" panose="020B0604020202020204" pitchFamily="34" charset="0"/>
              </a:rPr>
              <a:t>TortoiseSVN</a:t>
            </a:r>
            <a:r>
              <a:rPr lang="en-US" b="1" dirty="0" smtClean="0">
                <a:latin typeface="Arial" panose="020B0604020202020204" pitchFamily="34" charset="0"/>
                <a:cs typeface="Arial" panose="020B0604020202020204" pitchFamily="34" charset="0"/>
              </a:rPr>
              <a:t> and </a:t>
            </a:r>
            <a:r>
              <a:rPr lang="en-US" b="1" dirty="0" err="1" smtClean="0">
                <a:latin typeface="Arial" panose="020B0604020202020204" pitchFamily="34" charset="0"/>
                <a:cs typeface="Arial" panose="020B0604020202020204" pitchFamily="34" charset="0"/>
              </a:rPr>
              <a:t>TortoiseGit</a:t>
            </a:r>
            <a:r>
              <a:rPr lang="en-US" b="1" dirty="0" smtClean="0">
                <a:latin typeface="Arial" panose="020B0604020202020204" pitchFamily="34" charset="0"/>
                <a:cs typeface="Arial" panose="020B0604020202020204" pitchFamily="34" charset="0"/>
              </a:rPr>
              <a:t>:</a:t>
            </a:r>
          </a:p>
          <a:p>
            <a:pPr marL="342900" indent="-342900">
              <a:buFont typeface="+mj-lt"/>
              <a:buAutoNum type="arabicPeriod"/>
            </a:pPr>
            <a:r>
              <a:rPr lang="en-US" b="1" dirty="0" smtClean="0">
                <a:latin typeface="Arial" panose="020B0604020202020204" pitchFamily="34" charset="0"/>
                <a:cs typeface="Arial" panose="020B0604020202020204" pitchFamily="34" charset="0"/>
              </a:rPr>
              <a:t>ACE </a:t>
            </a:r>
            <a:r>
              <a:rPr lang="en-US" dirty="0" smtClean="0">
                <a:latin typeface="Arial" panose="020B0604020202020204" pitchFamily="34" charset="0"/>
                <a:cs typeface="Arial" panose="020B0604020202020204" pitchFamily="34" charset="0"/>
              </a:rPr>
              <a:t>(</a:t>
            </a:r>
            <a:r>
              <a:rPr lang="en-US" dirty="0"/>
              <a:t>svn://</a:t>
            </a:r>
            <a:r>
              <a:rPr lang="en-US" dirty="0" smtClean="0"/>
              <a:t>svn.dre.vanderbilt.edu/DOC/Middleware/sets-anon/ACE)</a:t>
            </a:r>
          </a:p>
          <a:p>
            <a:pPr marL="342900" indent="-342900">
              <a:buFont typeface="+mj-lt"/>
              <a:buAutoNum type="arabicPeriod"/>
            </a:pPr>
            <a:r>
              <a:rPr lang="en-US" b="1" dirty="0" smtClean="0">
                <a:latin typeface="Arial" panose="020B0604020202020204" pitchFamily="34" charset="0"/>
                <a:cs typeface="Arial" panose="020B0604020202020204" pitchFamily="34" charset="0"/>
              </a:rPr>
              <a:t>MADARA </a:t>
            </a:r>
            <a:r>
              <a:rPr lang="en-US" dirty="0" smtClean="0">
                <a:latin typeface="Arial" panose="020B0604020202020204" pitchFamily="34" charset="0"/>
                <a:cs typeface="Arial" panose="020B0604020202020204" pitchFamily="34" charset="0"/>
              </a:rPr>
              <a:t>(</a:t>
            </a:r>
            <a:r>
              <a:rPr lang="en-US" dirty="0"/>
              <a:t>git://</a:t>
            </a:r>
            <a:r>
              <a:rPr lang="en-US" dirty="0" smtClean="0"/>
              <a:t>git.code.sf.net/p/madara/code)</a:t>
            </a:r>
          </a:p>
          <a:p>
            <a:pPr marL="342900" indent="-342900">
              <a:buFont typeface="+mj-lt"/>
              <a:buAutoNum type="arabicPeriod"/>
            </a:pPr>
            <a:r>
              <a:rPr lang="en-US" b="1" dirty="0" smtClean="0">
                <a:latin typeface="Arial" panose="020B0604020202020204" pitchFamily="34" charset="0"/>
                <a:cs typeface="Arial" panose="020B0604020202020204" pitchFamily="34" charset="0"/>
              </a:rPr>
              <a:t>GAMS </a:t>
            </a:r>
            <a:r>
              <a:rPr lang="en-US" dirty="0" smtClean="0">
                <a:latin typeface="Arial" panose="020B0604020202020204" pitchFamily="34" charset="0"/>
                <a:cs typeface="Arial" panose="020B0604020202020204" pitchFamily="34" charset="0"/>
              </a:rPr>
              <a:t>(</a:t>
            </a:r>
            <a:r>
              <a:rPr lang="en-US" dirty="0" smtClean="0"/>
              <a:t>https</a:t>
            </a:r>
            <a:r>
              <a:rPr lang="en-US" dirty="0"/>
              <a:t>://</a:t>
            </a:r>
            <a:r>
              <a:rPr lang="en-US" dirty="0" smtClean="0"/>
              <a:t>github.com/jredmondson/gams)</a:t>
            </a:r>
            <a:endParaRPr lang="en-US" b="1" dirty="0">
              <a:latin typeface="Arial" panose="020B0604020202020204" pitchFamily="34" charset="0"/>
              <a:cs typeface="Arial" panose="020B0604020202020204" pitchFamily="34" charset="0"/>
            </a:endParaRPr>
          </a:p>
        </p:txBody>
      </p:sp>
      <p:sp>
        <p:nvSpPr>
          <p:cNvPr id="10" name="Rectangle 9"/>
          <p:cNvSpPr/>
          <p:nvPr/>
        </p:nvSpPr>
        <p:spPr>
          <a:xfrm>
            <a:off x="254922" y="2036775"/>
            <a:ext cx="8763000"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Create directories where you want repositories installed</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2844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theme/theme1.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EI_template.potx" id="{DB3420F8-DAB5-4F69-AA60-933A688733B9}" vid="{AA0AFD5E-0CBA-4602-8A97-C0D57F6087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71B819FE418A3429E682F6A001192A1" ma:contentTypeVersion="0" ma:contentTypeDescription="Create a new document." ma:contentTypeScope="" ma:versionID="66ed5ed4e41d08621013a5e431fe305a">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99BDCC3-C72D-4B47-97C0-0DBE6C2419E4}">
  <ds:schemaRefs>
    <ds:schemaRef ds:uri="http://schemas.microsoft.com/sharepoint/v3/contenttype/forms"/>
  </ds:schemaRefs>
</ds:datastoreItem>
</file>

<file path=customXml/itemProps2.xml><?xml version="1.0" encoding="utf-8"?>
<ds:datastoreItem xmlns:ds="http://schemas.openxmlformats.org/officeDocument/2006/customXml" ds:itemID="{529D97C0-BD02-4D13-9550-A09390B220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D8A8D390-1EEF-460D-A4F4-2C09111EA43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9423</TotalTime>
  <Words>994</Words>
  <Application>Microsoft Office PowerPoint</Application>
  <PresentationFormat>On-screen Show (4:3)</PresentationFormat>
  <Paragraphs>182</Paragraphs>
  <Slides>15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ＭＳ Ｐゴシック</vt:lpstr>
      <vt:lpstr>Arial</vt:lpstr>
      <vt:lpstr>Calibri</vt:lpstr>
      <vt:lpstr>Courier New</vt:lpstr>
      <vt:lpstr>Lucida Grande</vt:lpstr>
      <vt:lpstr>Office Theme</vt:lpstr>
      <vt:lpstr>Installation of MADARA and GAMS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Software Engineering Institute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Morley</dc:creator>
  <cp:lastModifiedBy>jedmondson</cp:lastModifiedBy>
  <cp:revision>752</cp:revision>
  <cp:lastPrinted>2016-05-31T17:47:37Z</cp:lastPrinted>
  <dcterms:created xsi:type="dcterms:W3CDTF">2014-06-18T17:34:14Z</dcterms:created>
  <dcterms:modified xsi:type="dcterms:W3CDTF">2016-06-18T02:20:08Z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0x010100771B819FE418A3429E682F6A001192A1</vt:lpwstr>
  </property>
</Properties>
</file>