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5" r:id="rId4"/>
  </p:sldMasterIdLst>
  <p:notesMasterIdLst>
    <p:notesMasterId r:id="rId6"/>
  </p:notesMasterIdLst>
  <p:sldIdLst>
    <p:sldId id="258" r:id="rId5"/>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8C5A3-19EC-4CC4-BE95-178BC9FB0DF1}" v="749" dt="2020-04-16T11:18:36.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6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DOYLE" userId="521ea0c0-cff9-4d8d-b687-67c778aae9e7" providerId="ADAL" clId="{FEB8C5A3-19EC-4CC4-BE95-178BC9FB0DF1}"/>
    <pc:docChg chg="undo custSel addSld delSld modSld modMainMaster">
      <pc:chgData name="ADAM DOYLE" userId="521ea0c0-cff9-4d8d-b687-67c778aae9e7" providerId="ADAL" clId="{FEB8C5A3-19EC-4CC4-BE95-178BC9FB0DF1}" dt="2020-04-16T11:22:30.276" v="1991" actId="20577"/>
      <pc:docMkLst>
        <pc:docMk/>
      </pc:docMkLst>
      <pc:sldChg chg="addSp delSp modSp del mod delDesignElem">
        <pc:chgData name="ADAM DOYLE" userId="521ea0c0-cff9-4d8d-b687-67c778aae9e7" providerId="ADAL" clId="{FEB8C5A3-19EC-4CC4-BE95-178BC9FB0DF1}" dt="2020-04-16T11:14:47.962" v="1945" actId="2696"/>
        <pc:sldMkLst>
          <pc:docMk/>
          <pc:sldMk cId="3425161818" sldId="257"/>
        </pc:sldMkLst>
        <pc:spChg chg="mod">
          <ac:chgData name="ADAM DOYLE" userId="521ea0c0-cff9-4d8d-b687-67c778aae9e7" providerId="ADAL" clId="{FEB8C5A3-19EC-4CC4-BE95-178BC9FB0DF1}" dt="2020-03-19T16:04:24.059" v="722"/>
          <ac:spMkLst>
            <pc:docMk/>
            <pc:sldMk cId="3425161818" sldId="257"/>
            <ac:spMk id="2" creationId="{77EBCEBA-F38F-4B14-ABAC-667A936C5231}"/>
          </ac:spMkLst>
        </pc:spChg>
        <pc:spChg chg="mod">
          <ac:chgData name="ADAM DOYLE" userId="521ea0c0-cff9-4d8d-b687-67c778aae9e7" providerId="ADAL" clId="{FEB8C5A3-19EC-4CC4-BE95-178BC9FB0DF1}" dt="2020-03-19T16:04:24.059" v="722"/>
          <ac:spMkLst>
            <pc:docMk/>
            <pc:sldMk cId="3425161818" sldId="257"/>
            <ac:spMk id="4" creationId="{B6C997D7-F953-438D-B6A3-62F8C10C0D49}"/>
          </ac:spMkLst>
        </pc:spChg>
        <pc:spChg chg="mod">
          <ac:chgData name="ADAM DOYLE" userId="521ea0c0-cff9-4d8d-b687-67c778aae9e7" providerId="ADAL" clId="{FEB8C5A3-19EC-4CC4-BE95-178BC9FB0DF1}" dt="2020-03-19T16:04:24.059" v="722"/>
          <ac:spMkLst>
            <pc:docMk/>
            <pc:sldMk cId="3425161818" sldId="257"/>
            <ac:spMk id="5" creationId="{776411B1-D812-4349-9BE4-50AE3A35E601}"/>
          </ac:spMkLst>
        </pc:spChg>
        <pc:spChg chg="mod">
          <ac:chgData name="ADAM DOYLE" userId="521ea0c0-cff9-4d8d-b687-67c778aae9e7" providerId="ADAL" clId="{FEB8C5A3-19EC-4CC4-BE95-178BC9FB0DF1}" dt="2020-03-19T16:04:24.059" v="722"/>
          <ac:spMkLst>
            <pc:docMk/>
            <pc:sldMk cId="3425161818" sldId="257"/>
            <ac:spMk id="8" creationId="{40BB8CD1-4487-422F-883D-C67B2007C9BB}"/>
          </ac:spMkLst>
        </pc:spChg>
        <pc:spChg chg="add del mod">
          <ac:chgData name="ADAM DOYLE" userId="521ea0c0-cff9-4d8d-b687-67c778aae9e7" providerId="ADAL" clId="{FEB8C5A3-19EC-4CC4-BE95-178BC9FB0DF1}" dt="2020-03-19T15:49:36.036" v="648" actId="478"/>
          <ac:spMkLst>
            <pc:docMk/>
            <pc:sldMk cId="3425161818" sldId="257"/>
            <ac:spMk id="15" creationId="{B0A7F726-7FB1-4170-84EE-2BE00B7B807F}"/>
          </ac:spMkLst>
        </pc:spChg>
        <pc:spChg chg="add mod">
          <ac:chgData name="ADAM DOYLE" userId="521ea0c0-cff9-4d8d-b687-67c778aae9e7" providerId="ADAL" clId="{FEB8C5A3-19EC-4CC4-BE95-178BC9FB0DF1}" dt="2020-03-19T18:30:38.122" v="1732" actId="1076"/>
          <ac:spMkLst>
            <pc:docMk/>
            <pc:sldMk cId="3425161818" sldId="257"/>
            <ac:spMk id="18" creationId="{4E03E68C-24AD-44AC-A918-7FD4F53D6890}"/>
          </ac:spMkLst>
        </pc:spChg>
        <pc:spChg chg="add mod">
          <ac:chgData name="ADAM DOYLE" userId="521ea0c0-cff9-4d8d-b687-67c778aae9e7" providerId="ADAL" clId="{FEB8C5A3-19EC-4CC4-BE95-178BC9FB0DF1}" dt="2020-03-19T18:30:50.496" v="1738" actId="1076"/>
          <ac:spMkLst>
            <pc:docMk/>
            <pc:sldMk cId="3425161818" sldId="257"/>
            <ac:spMk id="23" creationId="{8F0BAFC2-7824-4282-ACAB-E95BBD93240A}"/>
          </ac:spMkLst>
        </pc:spChg>
        <pc:spChg chg="add mod">
          <ac:chgData name="ADAM DOYLE" userId="521ea0c0-cff9-4d8d-b687-67c778aae9e7" providerId="ADAL" clId="{FEB8C5A3-19EC-4CC4-BE95-178BC9FB0DF1}" dt="2020-03-19T18:31:01.257" v="1743" actId="1076"/>
          <ac:spMkLst>
            <pc:docMk/>
            <pc:sldMk cId="3425161818" sldId="257"/>
            <ac:spMk id="24" creationId="{13051289-A98B-4ADA-8061-7727AC17E879}"/>
          </ac:spMkLst>
        </pc:spChg>
        <pc:spChg chg="add mod">
          <ac:chgData name="ADAM DOYLE" userId="521ea0c0-cff9-4d8d-b687-67c778aae9e7" providerId="ADAL" clId="{FEB8C5A3-19EC-4CC4-BE95-178BC9FB0DF1}" dt="2020-03-19T18:31:34.889" v="1754" actId="1076"/>
          <ac:spMkLst>
            <pc:docMk/>
            <pc:sldMk cId="3425161818" sldId="257"/>
            <ac:spMk id="27" creationId="{31E89A80-27C9-4AC8-9440-0EECB7C52828}"/>
          </ac:spMkLst>
        </pc:spChg>
        <pc:spChg chg="mod">
          <ac:chgData name="ADAM DOYLE" userId="521ea0c0-cff9-4d8d-b687-67c778aae9e7" providerId="ADAL" clId="{FEB8C5A3-19EC-4CC4-BE95-178BC9FB0DF1}" dt="2020-03-19T16:04:24.059" v="722"/>
          <ac:spMkLst>
            <pc:docMk/>
            <pc:sldMk cId="3425161818" sldId="257"/>
            <ac:spMk id="87" creationId="{6ECE3112-AD6D-441D-9C02-DC4C07D4A5F1}"/>
          </ac:spMkLst>
        </pc:spChg>
        <pc:spChg chg="add mod">
          <ac:chgData name="ADAM DOYLE" userId="521ea0c0-cff9-4d8d-b687-67c778aae9e7" providerId="ADAL" clId="{FEB8C5A3-19EC-4CC4-BE95-178BC9FB0DF1}" dt="2020-03-19T18:30:33.975" v="1731" actId="1076"/>
          <ac:spMkLst>
            <pc:docMk/>
            <pc:sldMk cId="3425161818" sldId="257"/>
            <ac:spMk id="88" creationId="{8E881460-8D01-487B-9BB3-D195BBCE1633}"/>
          </ac:spMkLst>
        </pc:spChg>
        <pc:spChg chg="del mod">
          <ac:chgData name="ADAM DOYLE" userId="521ea0c0-cff9-4d8d-b687-67c778aae9e7" providerId="ADAL" clId="{FEB8C5A3-19EC-4CC4-BE95-178BC9FB0DF1}" dt="2020-03-19T15:49:08.884" v="640" actId="478"/>
          <ac:spMkLst>
            <pc:docMk/>
            <pc:sldMk cId="3425161818" sldId="257"/>
            <ac:spMk id="89" creationId="{054F959A-D6B3-4DBC-8106-7E74E7D75377}"/>
          </ac:spMkLst>
        </pc:spChg>
        <pc:spChg chg="del mod">
          <ac:chgData name="ADAM DOYLE" userId="521ea0c0-cff9-4d8d-b687-67c778aae9e7" providerId="ADAL" clId="{FEB8C5A3-19EC-4CC4-BE95-178BC9FB0DF1}" dt="2020-03-19T15:49:11.380" v="641" actId="478"/>
          <ac:spMkLst>
            <pc:docMk/>
            <pc:sldMk cId="3425161818" sldId="257"/>
            <ac:spMk id="90" creationId="{019013B4-6697-44D5-9A83-31FB3CA5D184}"/>
          </ac:spMkLst>
        </pc:spChg>
        <pc:spChg chg="mod">
          <ac:chgData name="ADAM DOYLE" userId="521ea0c0-cff9-4d8d-b687-67c778aae9e7" providerId="ADAL" clId="{FEB8C5A3-19EC-4CC4-BE95-178BC9FB0DF1}" dt="2020-03-19T16:04:24.059" v="722"/>
          <ac:spMkLst>
            <pc:docMk/>
            <pc:sldMk cId="3425161818" sldId="257"/>
            <ac:spMk id="91" creationId="{39B5F212-C22C-40CA-B048-3AE3CF59BCAF}"/>
          </ac:spMkLst>
        </pc:spChg>
        <pc:spChg chg="mod">
          <ac:chgData name="ADAM DOYLE" userId="521ea0c0-cff9-4d8d-b687-67c778aae9e7" providerId="ADAL" clId="{FEB8C5A3-19EC-4CC4-BE95-178BC9FB0DF1}" dt="2020-03-19T16:04:24.059" v="722"/>
          <ac:spMkLst>
            <pc:docMk/>
            <pc:sldMk cId="3425161818" sldId="257"/>
            <ac:spMk id="92" creationId="{14B929C3-7074-47D5-A668-86D408E8133E}"/>
          </ac:spMkLst>
        </pc:spChg>
        <pc:spChg chg="add mod">
          <ac:chgData name="ADAM DOYLE" userId="521ea0c0-cff9-4d8d-b687-67c778aae9e7" providerId="ADAL" clId="{FEB8C5A3-19EC-4CC4-BE95-178BC9FB0DF1}" dt="2020-03-19T18:30:26.104" v="1730" actId="1076"/>
          <ac:spMkLst>
            <pc:docMk/>
            <pc:sldMk cId="3425161818" sldId="257"/>
            <ac:spMk id="93" creationId="{471C5EAE-AE93-44D0-A8EB-47A5E28A762F}"/>
          </ac:spMkLst>
        </pc:spChg>
        <pc:spChg chg="add mod">
          <ac:chgData name="ADAM DOYLE" userId="521ea0c0-cff9-4d8d-b687-67c778aae9e7" providerId="ADAL" clId="{FEB8C5A3-19EC-4CC4-BE95-178BC9FB0DF1}" dt="2020-03-19T16:04:24.059" v="722"/>
          <ac:spMkLst>
            <pc:docMk/>
            <pc:sldMk cId="3425161818" sldId="257"/>
            <ac:spMk id="94" creationId="{6565D505-EC4F-4815-8A6D-CB6C59B6246B}"/>
          </ac:spMkLst>
        </pc:spChg>
        <pc:spChg chg="add mod">
          <ac:chgData name="ADAM DOYLE" userId="521ea0c0-cff9-4d8d-b687-67c778aae9e7" providerId="ADAL" clId="{FEB8C5A3-19EC-4CC4-BE95-178BC9FB0DF1}" dt="2020-03-19T16:04:24.059" v="722"/>
          <ac:spMkLst>
            <pc:docMk/>
            <pc:sldMk cId="3425161818" sldId="257"/>
            <ac:spMk id="95" creationId="{0B405EA8-BDC5-4127-8532-F8244A5B2176}"/>
          </ac:spMkLst>
        </pc:spChg>
        <pc:graphicFrameChg chg="add del mod modGraphic">
          <ac:chgData name="ADAM DOYLE" userId="521ea0c0-cff9-4d8d-b687-67c778aae9e7" providerId="ADAL" clId="{FEB8C5A3-19EC-4CC4-BE95-178BC9FB0DF1}" dt="2020-03-19T16:10:27.873" v="760" actId="21"/>
          <ac:graphicFrameMkLst>
            <pc:docMk/>
            <pc:sldMk cId="3425161818" sldId="257"/>
            <ac:graphicFrameMk id="3" creationId="{C4C0D1DC-A728-4EB6-B81C-F0A713A717C6}"/>
          </ac:graphicFrameMkLst>
        </pc:graphicFrameChg>
        <pc:picChg chg="add mod">
          <ac:chgData name="ADAM DOYLE" userId="521ea0c0-cff9-4d8d-b687-67c778aae9e7" providerId="ADAL" clId="{FEB8C5A3-19EC-4CC4-BE95-178BC9FB0DF1}" dt="2020-03-19T18:31:21.129" v="1748" actId="1076"/>
          <ac:picMkLst>
            <pc:docMk/>
            <pc:sldMk cId="3425161818" sldId="257"/>
            <ac:picMk id="6" creationId="{1D789A24-D6FB-4241-8678-898392DD67C7}"/>
          </ac:picMkLst>
        </pc:picChg>
        <pc:picChg chg="add del mod">
          <ac:chgData name="ADAM DOYLE" userId="521ea0c0-cff9-4d8d-b687-67c778aae9e7" providerId="ADAL" clId="{FEB8C5A3-19EC-4CC4-BE95-178BC9FB0DF1}" dt="2020-03-12T08:54:42.540" v="568" actId="478"/>
          <ac:picMkLst>
            <pc:docMk/>
            <pc:sldMk cId="3425161818" sldId="257"/>
            <ac:picMk id="6" creationId="{EDBA46D6-9C5E-4E6D-A75B-A2B72270EDC2}"/>
          </ac:picMkLst>
        </pc:picChg>
        <pc:picChg chg="mod">
          <ac:chgData name="ADAM DOYLE" userId="521ea0c0-cff9-4d8d-b687-67c778aae9e7" providerId="ADAL" clId="{FEB8C5A3-19EC-4CC4-BE95-178BC9FB0DF1}" dt="2020-03-19T16:04:24.059" v="722"/>
          <ac:picMkLst>
            <pc:docMk/>
            <pc:sldMk cId="3425161818" sldId="257"/>
            <ac:picMk id="7" creationId="{71392803-5871-4D5A-ADC9-91BD45D2703A}"/>
          </ac:picMkLst>
        </pc:picChg>
        <pc:picChg chg="add del">
          <ac:chgData name="ADAM DOYLE" userId="521ea0c0-cff9-4d8d-b687-67c778aae9e7" providerId="ADAL" clId="{FEB8C5A3-19EC-4CC4-BE95-178BC9FB0DF1}" dt="2020-03-19T18:31:25.986" v="1750" actId="478"/>
          <ac:picMkLst>
            <pc:docMk/>
            <pc:sldMk cId="3425161818" sldId="257"/>
            <ac:picMk id="9" creationId="{93CEECB5-9E14-4A04-9B5D-9F94BC8E0EEB}"/>
          </ac:picMkLst>
        </pc:picChg>
        <pc:picChg chg="add del mod">
          <ac:chgData name="ADAM DOYLE" userId="521ea0c0-cff9-4d8d-b687-67c778aae9e7" providerId="ADAL" clId="{FEB8C5A3-19EC-4CC4-BE95-178BC9FB0DF1}" dt="2020-03-12T08:54:42.540" v="568" actId="478"/>
          <ac:picMkLst>
            <pc:docMk/>
            <pc:sldMk cId="3425161818" sldId="257"/>
            <ac:picMk id="10" creationId="{3BE97AE1-F53A-415D-A1B0-9625E5C11408}"/>
          </ac:picMkLst>
        </pc:picChg>
        <pc:picChg chg="add del mod">
          <ac:chgData name="ADAM DOYLE" userId="521ea0c0-cff9-4d8d-b687-67c778aae9e7" providerId="ADAL" clId="{FEB8C5A3-19EC-4CC4-BE95-178BC9FB0DF1}" dt="2020-03-19T15:49:34.546" v="646" actId="478"/>
          <ac:picMkLst>
            <pc:docMk/>
            <pc:sldMk cId="3425161818" sldId="257"/>
            <ac:picMk id="12" creationId="{0C00AD37-BF95-4471-B1ED-14C45C4B58EC}"/>
          </ac:picMkLst>
        </pc:picChg>
        <pc:picChg chg="add del mod">
          <ac:chgData name="ADAM DOYLE" userId="521ea0c0-cff9-4d8d-b687-67c778aae9e7" providerId="ADAL" clId="{FEB8C5A3-19EC-4CC4-BE95-178BC9FB0DF1}" dt="2020-03-19T15:49:35.299" v="647" actId="478"/>
          <ac:picMkLst>
            <pc:docMk/>
            <pc:sldMk cId="3425161818" sldId="257"/>
            <ac:picMk id="14" creationId="{347588A9-279D-4689-A684-49F8F72B6927}"/>
          </ac:picMkLst>
        </pc:picChg>
        <pc:picChg chg="add del mod">
          <ac:chgData name="ADAM DOYLE" userId="521ea0c0-cff9-4d8d-b687-67c778aae9e7" providerId="ADAL" clId="{FEB8C5A3-19EC-4CC4-BE95-178BC9FB0DF1}" dt="2020-03-19T15:49:33.669" v="645" actId="478"/>
          <ac:picMkLst>
            <pc:docMk/>
            <pc:sldMk cId="3425161818" sldId="257"/>
            <ac:picMk id="17" creationId="{CCA9541C-6DF8-423A-8F70-66FA57465A8D}"/>
          </ac:picMkLst>
        </pc:picChg>
        <pc:picChg chg="mod">
          <ac:chgData name="ADAM DOYLE" userId="521ea0c0-cff9-4d8d-b687-67c778aae9e7" providerId="ADAL" clId="{FEB8C5A3-19EC-4CC4-BE95-178BC9FB0DF1}" dt="2020-03-19T16:04:24.059" v="722"/>
          <ac:picMkLst>
            <pc:docMk/>
            <pc:sldMk cId="3425161818" sldId="257"/>
            <ac:picMk id="1026" creationId="{4DAC5BF8-40B0-4C22-AD93-5CD46473D34F}"/>
          </ac:picMkLst>
        </pc:picChg>
      </pc:sldChg>
      <pc:sldChg chg="addSp delSp modSp add mod">
        <pc:chgData name="ADAM DOYLE" userId="521ea0c0-cff9-4d8d-b687-67c778aae9e7" providerId="ADAL" clId="{FEB8C5A3-19EC-4CC4-BE95-178BC9FB0DF1}" dt="2020-04-16T11:22:30.276" v="1991" actId="20577"/>
        <pc:sldMkLst>
          <pc:docMk/>
          <pc:sldMk cId="2728164515" sldId="258"/>
        </pc:sldMkLst>
        <pc:spChg chg="del">
          <ac:chgData name="ADAM DOYLE" userId="521ea0c0-cff9-4d8d-b687-67c778aae9e7" providerId="ADAL" clId="{FEB8C5A3-19EC-4CC4-BE95-178BC9FB0DF1}" dt="2020-03-19T16:10:50.747" v="762" actId="478"/>
          <ac:spMkLst>
            <pc:docMk/>
            <pc:sldMk cId="2728164515" sldId="258"/>
            <ac:spMk id="2" creationId="{A3CE5ACB-ECDC-455E-A908-1ACEF7CF38E9}"/>
          </ac:spMkLst>
        </pc:spChg>
        <pc:spChg chg="del">
          <ac:chgData name="ADAM DOYLE" userId="521ea0c0-cff9-4d8d-b687-67c778aae9e7" providerId="ADAL" clId="{FEB8C5A3-19EC-4CC4-BE95-178BC9FB0DF1}" dt="2020-03-19T16:10:52.962" v="763" actId="478"/>
          <ac:spMkLst>
            <pc:docMk/>
            <pc:sldMk cId="2728164515" sldId="258"/>
            <ac:spMk id="3" creationId="{9AEFAB42-57C5-4F00-B163-85E0853163BE}"/>
          </ac:spMkLst>
        </pc:spChg>
        <pc:spChg chg="add">
          <ac:chgData name="ADAM DOYLE" userId="521ea0c0-cff9-4d8d-b687-67c778aae9e7" providerId="ADAL" clId="{FEB8C5A3-19EC-4CC4-BE95-178BC9FB0DF1}" dt="2020-03-19T16:10:54.999" v="764"/>
          <ac:spMkLst>
            <pc:docMk/>
            <pc:sldMk cId="2728164515" sldId="258"/>
            <ac:spMk id="4" creationId="{F260405A-DA09-4773-9ED3-17D2787756E0}"/>
          </ac:spMkLst>
        </pc:spChg>
        <pc:spChg chg="add">
          <ac:chgData name="ADAM DOYLE" userId="521ea0c0-cff9-4d8d-b687-67c778aae9e7" providerId="ADAL" clId="{FEB8C5A3-19EC-4CC4-BE95-178BC9FB0DF1}" dt="2020-03-19T16:11:32.244" v="769"/>
          <ac:spMkLst>
            <pc:docMk/>
            <pc:sldMk cId="2728164515" sldId="258"/>
            <ac:spMk id="8" creationId="{2132476B-E627-435F-A74E-6F94ABD211D5}"/>
          </ac:spMkLst>
        </pc:spChg>
        <pc:spChg chg="add mod">
          <ac:chgData name="ADAM DOYLE" userId="521ea0c0-cff9-4d8d-b687-67c778aae9e7" providerId="ADAL" clId="{FEB8C5A3-19EC-4CC4-BE95-178BC9FB0DF1}" dt="2020-03-19T16:12:00.268" v="772" actId="1076"/>
          <ac:spMkLst>
            <pc:docMk/>
            <pc:sldMk cId="2728164515" sldId="258"/>
            <ac:spMk id="9" creationId="{F4572B4F-CEE7-4DF1-B557-ED950323D4DE}"/>
          </ac:spMkLst>
        </pc:spChg>
        <pc:spChg chg="add mod">
          <ac:chgData name="ADAM DOYLE" userId="521ea0c0-cff9-4d8d-b687-67c778aae9e7" providerId="ADAL" clId="{FEB8C5A3-19EC-4CC4-BE95-178BC9FB0DF1}" dt="2020-03-19T17:43:53.121" v="1666" actId="14100"/>
          <ac:spMkLst>
            <pc:docMk/>
            <pc:sldMk cId="2728164515" sldId="258"/>
            <ac:spMk id="41" creationId="{06252F66-1980-4077-9B02-9E7F5FBC4045}"/>
          </ac:spMkLst>
        </pc:spChg>
        <pc:spChg chg="add mod">
          <ac:chgData name="ADAM DOYLE" userId="521ea0c0-cff9-4d8d-b687-67c778aae9e7" providerId="ADAL" clId="{FEB8C5A3-19EC-4CC4-BE95-178BC9FB0DF1}" dt="2020-03-19T17:46:36.597" v="1681" actId="1076"/>
          <ac:spMkLst>
            <pc:docMk/>
            <pc:sldMk cId="2728164515" sldId="258"/>
            <ac:spMk id="42" creationId="{6783E51B-40CA-4DC4-B0CA-4C01CC2C3D4E}"/>
          </ac:spMkLst>
        </pc:spChg>
        <pc:spChg chg="add mod">
          <ac:chgData name="ADAM DOYLE" userId="521ea0c0-cff9-4d8d-b687-67c778aae9e7" providerId="ADAL" clId="{FEB8C5A3-19EC-4CC4-BE95-178BC9FB0DF1}" dt="2020-03-19T18:30:07.615" v="1724" actId="1076"/>
          <ac:spMkLst>
            <pc:docMk/>
            <pc:sldMk cId="2728164515" sldId="258"/>
            <ac:spMk id="43" creationId="{171EAED2-A87B-4646-9E4A-3616F0537D7A}"/>
          </ac:spMkLst>
        </pc:spChg>
        <pc:spChg chg="add mod">
          <ac:chgData name="ADAM DOYLE" userId="521ea0c0-cff9-4d8d-b687-67c778aae9e7" providerId="ADAL" clId="{FEB8C5A3-19EC-4CC4-BE95-178BC9FB0DF1}" dt="2020-03-19T17:46:41.725" v="1682" actId="1076"/>
          <ac:spMkLst>
            <pc:docMk/>
            <pc:sldMk cId="2728164515" sldId="258"/>
            <ac:spMk id="44" creationId="{77839188-542F-4915-97D5-76834B99108E}"/>
          </ac:spMkLst>
        </pc:spChg>
        <pc:spChg chg="add mod">
          <ac:chgData name="ADAM DOYLE" userId="521ea0c0-cff9-4d8d-b687-67c778aae9e7" providerId="ADAL" clId="{FEB8C5A3-19EC-4CC4-BE95-178BC9FB0DF1}" dt="2020-03-19T17:39:40.712" v="1619" actId="14100"/>
          <ac:spMkLst>
            <pc:docMk/>
            <pc:sldMk cId="2728164515" sldId="258"/>
            <ac:spMk id="45" creationId="{64442526-7F95-46D3-91CF-3929D9261FDA}"/>
          </ac:spMkLst>
        </pc:spChg>
        <pc:spChg chg="add del mod">
          <ac:chgData name="ADAM DOYLE" userId="521ea0c0-cff9-4d8d-b687-67c778aae9e7" providerId="ADAL" clId="{FEB8C5A3-19EC-4CC4-BE95-178BC9FB0DF1}" dt="2020-03-19T17:40:10.722" v="1622" actId="478"/>
          <ac:spMkLst>
            <pc:docMk/>
            <pc:sldMk cId="2728164515" sldId="258"/>
            <ac:spMk id="62" creationId="{23602C41-B7D9-4152-AFF4-9478D2C688D1}"/>
          </ac:spMkLst>
        </pc:spChg>
        <pc:spChg chg="add del mod">
          <ac:chgData name="ADAM DOYLE" userId="521ea0c0-cff9-4d8d-b687-67c778aae9e7" providerId="ADAL" clId="{FEB8C5A3-19EC-4CC4-BE95-178BC9FB0DF1}" dt="2020-03-19T17:40:56.427" v="1624" actId="478"/>
          <ac:spMkLst>
            <pc:docMk/>
            <pc:sldMk cId="2728164515" sldId="258"/>
            <ac:spMk id="63" creationId="{E6208522-30EF-433B-A2DC-23BDD4EC00A5}"/>
          </ac:spMkLst>
        </pc:spChg>
        <pc:spChg chg="add mod">
          <ac:chgData name="ADAM DOYLE" userId="521ea0c0-cff9-4d8d-b687-67c778aae9e7" providerId="ADAL" clId="{FEB8C5A3-19EC-4CC4-BE95-178BC9FB0DF1}" dt="2020-03-19T17:46:45.103" v="1684" actId="1076"/>
          <ac:spMkLst>
            <pc:docMk/>
            <pc:sldMk cId="2728164515" sldId="258"/>
            <ac:spMk id="64" creationId="{42DB8E85-7838-4E65-9B33-121C081CB9C3}"/>
          </ac:spMkLst>
        </pc:spChg>
        <pc:spChg chg="add del mod">
          <ac:chgData name="ADAM DOYLE" userId="521ea0c0-cff9-4d8d-b687-67c778aae9e7" providerId="ADAL" clId="{FEB8C5A3-19EC-4CC4-BE95-178BC9FB0DF1}" dt="2020-03-19T17:42:07.981" v="1634" actId="478"/>
          <ac:spMkLst>
            <pc:docMk/>
            <pc:sldMk cId="2728164515" sldId="258"/>
            <ac:spMk id="65" creationId="{15B12254-1F74-4346-98B9-25A041C6A8B0}"/>
          </ac:spMkLst>
        </pc:spChg>
        <pc:spChg chg="add mod">
          <ac:chgData name="ADAM DOYLE" userId="521ea0c0-cff9-4d8d-b687-67c778aae9e7" providerId="ADAL" clId="{FEB8C5A3-19EC-4CC4-BE95-178BC9FB0DF1}" dt="2020-03-19T17:47:01.767" v="1688" actId="1076"/>
          <ac:spMkLst>
            <pc:docMk/>
            <pc:sldMk cId="2728164515" sldId="258"/>
            <ac:spMk id="66" creationId="{3AF46627-D1FB-4A06-A8BE-0A88FD8502BC}"/>
          </ac:spMkLst>
        </pc:spChg>
        <pc:spChg chg="add mod">
          <ac:chgData name="ADAM DOYLE" userId="521ea0c0-cff9-4d8d-b687-67c778aae9e7" providerId="ADAL" clId="{FEB8C5A3-19EC-4CC4-BE95-178BC9FB0DF1}" dt="2020-03-19T17:46:57.896" v="1687" actId="1076"/>
          <ac:spMkLst>
            <pc:docMk/>
            <pc:sldMk cId="2728164515" sldId="258"/>
            <ac:spMk id="67" creationId="{2C45D080-2C74-4A7F-9F6B-C36E4B2102A5}"/>
          </ac:spMkLst>
        </pc:spChg>
        <pc:spChg chg="add mod">
          <ac:chgData name="ADAM DOYLE" userId="521ea0c0-cff9-4d8d-b687-67c778aae9e7" providerId="ADAL" clId="{FEB8C5A3-19EC-4CC4-BE95-178BC9FB0DF1}" dt="2020-03-19T17:46:43.381" v="1683" actId="1076"/>
          <ac:spMkLst>
            <pc:docMk/>
            <pc:sldMk cId="2728164515" sldId="258"/>
            <ac:spMk id="68" creationId="{C4DE2C05-75C9-4F6D-ABD5-D5140D8072D6}"/>
          </ac:spMkLst>
        </pc:spChg>
        <pc:spChg chg="add mod">
          <ac:chgData name="ADAM DOYLE" userId="521ea0c0-cff9-4d8d-b687-67c778aae9e7" providerId="ADAL" clId="{FEB8C5A3-19EC-4CC4-BE95-178BC9FB0DF1}" dt="2020-04-16T11:22:30.276" v="1991" actId="20577"/>
          <ac:spMkLst>
            <pc:docMk/>
            <pc:sldMk cId="2728164515" sldId="258"/>
            <ac:spMk id="78" creationId="{DD08E30F-20C6-4013-806F-3EA73B6FE158}"/>
          </ac:spMkLst>
        </pc:spChg>
        <pc:spChg chg="add mod">
          <ac:chgData name="ADAM DOYLE" userId="521ea0c0-cff9-4d8d-b687-67c778aae9e7" providerId="ADAL" clId="{FEB8C5A3-19EC-4CC4-BE95-178BC9FB0DF1}" dt="2020-03-19T18:32:10.218" v="1761" actId="1076"/>
          <ac:spMkLst>
            <pc:docMk/>
            <pc:sldMk cId="2728164515" sldId="258"/>
            <ac:spMk id="79" creationId="{E29BE4BB-038D-4B69-A32A-98A759A1BA17}"/>
          </ac:spMkLst>
        </pc:spChg>
        <pc:spChg chg="add mod">
          <ac:chgData name="ADAM DOYLE" userId="521ea0c0-cff9-4d8d-b687-67c778aae9e7" providerId="ADAL" clId="{FEB8C5A3-19EC-4CC4-BE95-178BC9FB0DF1}" dt="2020-03-19T18:32:36.132" v="1766" actId="1076"/>
          <ac:spMkLst>
            <pc:docMk/>
            <pc:sldMk cId="2728164515" sldId="258"/>
            <ac:spMk id="80" creationId="{42770DAD-580C-4334-9CDB-A21E84EBFC6F}"/>
          </ac:spMkLst>
        </pc:spChg>
        <pc:graphicFrameChg chg="add del mod modGraphic">
          <ac:chgData name="ADAM DOYLE" userId="521ea0c0-cff9-4d8d-b687-67c778aae9e7" providerId="ADAL" clId="{FEB8C5A3-19EC-4CC4-BE95-178BC9FB0DF1}" dt="2020-03-19T17:10:49.967" v="1244" actId="478"/>
          <ac:graphicFrameMkLst>
            <pc:docMk/>
            <pc:sldMk cId="2728164515" sldId="258"/>
            <ac:graphicFrameMk id="10" creationId="{0C2B1A32-1D1D-4783-86D0-B0E8C0B38C36}"/>
          </ac:graphicFrameMkLst>
        </pc:graphicFrameChg>
        <pc:picChg chg="add mod">
          <ac:chgData name="ADAM DOYLE" userId="521ea0c0-cff9-4d8d-b687-67c778aae9e7" providerId="ADAL" clId="{FEB8C5A3-19EC-4CC4-BE95-178BC9FB0DF1}" dt="2020-03-19T17:11:03.412" v="1247" actId="1076"/>
          <ac:picMkLst>
            <pc:docMk/>
            <pc:sldMk cId="2728164515" sldId="258"/>
            <ac:picMk id="5" creationId="{4066F3AC-8E5A-4AA5-971F-800AE5D13043}"/>
          </ac:picMkLst>
        </pc:picChg>
        <pc:picChg chg="add">
          <ac:chgData name="ADAM DOYLE" userId="521ea0c0-cff9-4d8d-b687-67c778aae9e7" providerId="ADAL" clId="{FEB8C5A3-19EC-4CC4-BE95-178BC9FB0DF1}" dt="2020-03-19T16:11:14.745" v="766"/>
          <ac:picMkLst>
            <pc:docMk/>
            <pc:sldMk cId="2728164515" sldId="258"/>
            <ac:picMk id="6" creationId="{F27EEF5B-0BFC-4B0B-A6DC-C6EC512AF46E}"/>
          </ac:picMkLst>
        </pc:picChg>
        <pc:picChg chg="add del">
          <ac:chgData name="ADAM DOYLE" userId="521ea0c0-cff9-4d8d-b687-67c778aae9e7" providerId="ADAL" clId="{FEB8C5A3-19EC-4CC4-BE95-178BC9FB0DF1}" dt="2020-03-19T16:11:26.283" v="768"/>
          <ac:picMkLst>
            <pc:docMk/>
            <pc:sldMk cId="2728164515" sldId="258"/>
            <ac:picMk id="7" creationId="{6A6E4F81-3E4D-4104-A279-BA3997EF20AD}"/>
          </ac:picMkLst>
        </pc:picChg>
        <pc:picChg chg="add del mod">
          <ac:chgData name="ADAM DOYLE" userId="521ea0c0-cff9-4d8d-b687-67c778aae9e7" providerId="ADAL" clId="{FEB8C5A3-19EC-4CC4-BE95-178BC9FB0DF1}" dt="2020-03-19T17:22:14.137" v="1385" actId="478"/>
          <ac:picMkLst>
            <pc:docMk/>
            <pc:sldMk cId="2728164515" sldId="258"/>
            <ac:picMk id="12" creationId="{E538412F-8103-46EB-80A4-084F7409B46B}"/>
          </ac:picMkLst>
        </pc:picChg>
        <pc:picChg chg="add del mod">
          <ac:chgData name="ADAM DOYLE" userId="521ea0c0-cff9-4d8d-b687-67c778aae9e7" providerId="ADAL" clId="{FEB8C5A3-19EC-4CC4-BE95-178BC9FB0DF1}" dt="2020-03-19T16:59:37.561" v="934" actId="478"/>
          <ac:picMkLst>
            <pc:docMk/>
            <pc:sldMk cId="2728164515" sldId="258"/>
            <ac:picMk id="14" creationId="{40AA30C0-C576-4B45-AE95-53777F59C7E5}"/>
          </ac:picMkLst>
        </pc:picChg>
        <pc:picChg chg="add del mod">
          <ac:chgData name="ADAM DOYLE" userId="521ea0c0-cff9-4d8d-b687-67c778aae9e7" providerId="ADAL" clId="{FEB8C5A3-19EC-4CC4-BE95-178BC9FB0DF1}" dt="2020-03-19T16:59:37.561" v="934" actId="478"/>
          <ac:picMkLst>
            <pc:docMk/>
            <pc:sldMk cId="2728164515" sldId="258"/>
            <ac:picMk id="16" creationId="{090E1DF6-9A32-41A8-BA5D-0276A12DA3F2}"/>
          </ac:picMkLst>
        </pc:picChg>
        <pc:picChg chg="add del mod">
          <ac:chgData name="ADAM DOYLE" userId="521ea0c0-cff9-4d8d-b687-67c778aae9e7" providerId="ADAL" clId="{FEB8C5A3-19EC-4CC4-BE95-178BC9FB0DF1}" dt="2020-03-19T16:59:37.561" v="934" actId="478"/>
          <ac:picMkLst>
            <pc:docMk/>
            <pc:sldMk cId="2728164515" sldId="258"/>
            <ac:picMk id="18" creationId="{26AEE9D3-9275-4C72-895E-C6299DDEC54C}"/>
          </ac:picMkLst>
        </pc:picChg>
        <pc:picChg chg="add del mod">
          <ac:chgData name="ADAM DOYLE" userId="521ea0c0-cff9-4d8d-b687-67c778aae9e7" providerId="ADAL" clId="{FEB8C5A3-19EC-4CC4-BE95-178BC9FB0DF1}" dt="2020-03-19T16:59:37.561" v="934" actId="478"/>
          <ac:picMkLst>
            <pc:docMk/>
            <pc:sldMk cId="2728164515" sldId="258"/>
            <ac:picMk id="20" creationId="{8F5FC562-E822-4C97-8BD7-4A051C6DFB41}"/>
          </ac:picMkLst>
        </pc:picChg>
        <pc:picChg chg="add del mod">
          <ac:chgData name="ADAM DOYLE" userId="521ea0c0-cff9-4d8d-b687-67c778aae9e7" providerId="ADAL" clId="{FEB8C5A3-19EC-4CC4-BE95-178BC9FB0DF1}" dt="2020-03-19T16:59:37.561" v="934" actId="478"/>
          <ac:picMkLst>
            <pc:docMk/>
            <pc:sldMk cId="2728164515" sldId="258"/>
            <ac:picMk id="22" creationId="{0F4997B1-9DCE-427C-B159-A640A1E1D3CF}"/>
          </ac:picMkLst>
        </pc:picChg>
        <pc:picChg chg="add del mod">
          <ac:chgData name="ADAM DOYLE" userId="521ea0c0-cff9-4d8d-b687-67c778aae9e7" providerId="ADAL" clId="{FEB8C5A3-19EC-4CC4-BE95-178BC9FB0DF1}" dt="2020-03-19T16:59:37.561" v="934" actId="478"/>
          <ac:picMkLst>
            <pc:docMk/>
            <pc:sldMk cId="2728164515" sldId="258"/>
            <ac:picMk id="24" creationId="{ABC4F76B-97C2-425B-9C2D-867A7C13849D}"/>
          </ac:picMkLst>
        </pc:picChg>
        <pc:picChg chg="add del mod">
          <ac:chgData name="ADAM DOYLE" userId="521ea0c0-cff9-4d8d-b687-67c778aae9e7" providerId="ADAL" clId="{FEB8C5A3-19EC-4CC4-BE95-178BC9FB0DF1}" dt="2020-03-19T16:59:37.561" v="934" actId="478"/>
          <ac:picMkLst>
            <pc:docMk/>
            <pc:sldMk cId="2728164515" sldId="258"/>
            <ac:picMk id="26" creationId="{4CF0B633-79F2-4BEC-A20B-CAD0FA336AF4}"/>
          </ac:picMkLst>
        </pc:picChg>
        <pc:picChg chg="add del mod">
          <ac:chgData name="ADAM DOYLE" userId="521ea0c0-cff9-4d8d-b687-67c778aae9e7" providerId="ADAL" clId="{FEB8C5A3-19EC-4CC4-BE95-178BC9FB0DF1}" dt="2020-03-19T16:59:37.561" v="934" actId="478"/>
          <ac:picMkLst>
            <pc:docMk/>
            <pc:sldMk cId="2728164515" sldId="258"/>
            <ac:picMk id="28" creationId="{303CFBCB-91B9-4F30-8FE5-418A43F4FD6E}"/>
          </ac:picMkLst>
        </pc:picChg>
        <pc:picChg chg="add del mod">
          <ac:chgData name="ADAM DOYLE" userId="521ea0c0-cff9-4d8d-b687-67c778aae9e7" providerId="ADAL" clId="{FEB8C5A3-19EC-4CC4-BE95-178BC9FB0DF1}" dt="2020-03-19T17:22:13.569" v="1384" actId="478"/>
          <ac:picMkLst>
            <pc:docMk/>
            <pc:sldMk cId="2728164515" sldId="258"/>
            <ac:picMk id="30" creationId="{031D81F8-3A14-4DD3-8155-E7DFE2C7434F}"/>
          </ac:picMkLst>
        </pc:picChg>
        <pc:picChg chg="add del mod modCrop">
          <ac:chgData name="ADAM DOYLE" userId="521ea0c0-cff9-4d8d-b687-67c778aae9e7" providerId="ADAL" clId="{FEB8C5A3-19EC-4CC4-BE95-178BC9FB0DF1}" dt="2020-03-19T17:22:14.945" v="1386" actId="478"/>
          <ac:picMkLst>
            <pc:docMk/>
            <pc:sldMk cId="2728164515" sldId="258"/>
            <ac:picMk id="32" creationId="{57F63B29-3947-474B-AE93-757E907FB15C}"/>
          </ac:picMkLst>
        </pc:picChg>
        <pc:picChg chg="add del mod">
          <ac:chgData name="ADAM DOYLE" userId="521ea0c0-cff9-4d8d-b687-67c778aae9e7" providerId="ADAL" clId="{FEB8C5A3-19EC-4CC4-BE95-178BC9FB0DF1}" dt="2020-03-19T17:22:16.521" v="1388" actId="478"/>
          <ac:picMkLst>
            <pc:docMk/>
            <pc:sldMk cId="2728164515" sldId="258"/>
            <ac:picMk id="34" creationId="{EFED5AF0-0971-49D3-87A4-4E6ACD1EA1BE}"/>
          </ac:picMkLst>
        </pc:picChg>
        <pc:picChg chg="add del mod">
          <ac:chgData name="ADAM DOYLE" userId="521ea0c0-cff9-4d8d-b687-67c778aae9e7" providerId="ADAL" clId="{FEB8C5A3-19EC-4CC4-BE95-178BC9FB0DF1}" dt="2020-03-19T17:22:15.472" v="1387" actId="478"/>
          <ac:picMkLst>
            <pc:docMk/>
            <pc:sldMk cId="2728164515" sldId="258"/>
            <ac:picMk id="36" creationId="{AA854D8D-5397-48B7-8126-D848F37BD39A}"/>
          </ac:picMkLst>
        </pc:picChg>
        <pc:picChg chg="add del mod">
          <ac:chgData name="ADAM DOYLE" userId="521ea0c0-cff9-4d8d-b687-67c778aae9e7" providerId="ADAL" clId="{FEB8C5A3-19EC-4CC4-BE95-178BC9FB0DF1}" dt="2020-03-19T17:22:17.888" v="1390" actId="478"/>
          <ac:picMkLst>
            <pc:docMk/>
            <pc:sldMk cId="2728164515" sldId="258"/>
            <ac:picMk id="38" creationId="{F316A72E-68C8-433C-A5C9-61F0D2812DBF}"/>
          </ac:picMkLst>
        </pc:picChg>
        <pc:picChg chg="add del mod modCrop">
          <ac:chgData name="ADAM DOYLE" userId="521ea0c0-cff9-4d8d-b687-67c778aae9e7" providerId="ADAL" clId="{FEB8C5A3-19EC-4CC4-BE95-178BC9FB0DF1}" dt="2020-03-19T17:22:17.129" v="1389" actId="478"/>
          <ac:picMkLst>
            <pc:docMk/>
            <pc:sldMk cId="2728164515" sldId="258"/>
            <ac:picMk id="40" creationId="{19205E68-DD31-41EE-A9FB-1B8D521B26DE}"/>
          </ac:picMkLst>
        </pc:picChg>
        <pc:picChg chg="add mod">
          <ac:chgData name="ADAM DOYLE" userId="521ea0c0-cff9-4d8d-b687-67c778aae9e7" providerId="ADAL" clId="{FEB8C5A3-19EC-4CC4-BE95-178BC9FB0DF1}" dt="2020-03-19T17:39:27.999" v="1612" actId="1076"/>
          <ac:picMkLst>
            <pc:docMk/>
            <pc:sldMk cId="2728164515" sldId="258"/>
            <ac:picMk id="47" creationId="{82491518-4DCA-400A-A1A1-520D591DE6D9}"/>
          </ac:picMkLst>
        </pc:picChg>
        <pc:picChg chg="add mod modCrop">
          <ac:chgData name="ADAM DOYLE" userId="521ea0c0-cff9-4d8d-b687-67c778aae9e7" providerId="ADAL" clId="{FEB8C5A3-19EC-4CC4-BE95-178BC9FB0DF1}" dt="2020-03-19T17:39:31.728" v="1614" actId="1076"/>
          <ac:picMkLst>
            <pc:docMk/>
            <pc:sldMk cId="2728164515" sldId="258"/>
            <ac:picMk id="49" creationId="{68450560-22F9-49D9-89E6-6A486C5CAC25}"/>
          </ac:picMkLst>
        </pc:picChg>
        <pc:picChg chg="add mod">
          <ac:chgData name="ADAM DOYLE" userId="521ea0c0-cff9-4d8d-b687-67c778aae9e7" providerId="ADAL" clId="{FEB8C5A3-19EC-4CC4-BE95-178BC9FB0DF1}" dt="2020-03-19T17:39:37.368" v="1618" actId="1076"/>
          <ac:picMkLst>
            <pc:docMk/>
            <pc:sldMk cId="2728164515" sldId="258"/>
            <ac:picMk id="51" creationId="{1B2F53D2-97B7-4C25-854B-7F1D03459206}"/>
          </ac:picMkLst>
        </pc:picChg>
        <pc:picChg chg="add mod">
          <ac:chgData name="ADAM DOYLE" userId="521ea0c0-cff9-4d8d-b687-67c778aae9e7" providerId="ADAL" clId="{FEB8C5A3-19EC-4CC4-BE95-178BC9FB0DF1}" dt="2020-03-19T17:39:33.344" v="1615" actId="1076"/>
          <ac:picMkLst>
            <pc:docMk/>
            <pc:sldMk cId="2728164515" sldId="258"/>
            <ac:picMk id="53" creationId="{C4E1CE46-3D4C-413E-B432-75174465CCE6}"/>
          </ac:picMkLst>
        </pc:picChg>
        <pc:picChg chg="add mod">
          <ac:chgData name="ADAM DOYLE" userId="521ea0c0-cff9-4d8d-b687-67c778aae9e7" providerId="ADAL" clId="{FEB8C5A3-19EC-4CC4-BE95-178BC9FB0DF1}" dt="2020-03-19T17:39:26.232" v="1611" actId="1076"/>
          <ac:picMkLst>
            <pc:docMk/>
            <pc:sldMk cId="2728164515" sldId="258"/>
            <ac:picMk id="55" creationId="{1B933F44-24A5-44BA-89B0-B03B1BA3B9A3}"/>
          </ac:picMkLst>
        </pc:picChg>
        <pc:picChg chg="add mod">
          <ac:chgData name="ADAM DOYLE" userId="521ea0c0-cff9-4d8d-b687-67c778aae9e7" providerId="ADAL" clId="{FEB8C5A3-19EC-4CC4-BE95-178BC9FB0DF1}" dt="2020-03-19T17:39:36.120" v="1617" actId="1076"/>
          <ac:picMkLst>
            <pc:docMk/>
            <pc:sldMk cId="2728164515" sldId="258"/>
            <ac:picMk id="57" creationId="{79193425-3C9F-4EF3-B590-5A7959100F88}"/>
          </ac:picMkLst>
        </pc:picChg>
        <pc:picChg chg="add mod modCrop">
          <ac:chgData name="ADAM DOYLE" userId="521ea0c0-cff9-4d8d-b687-67c778aae9e7" providerId="ADAL" clId="{FEB8C5A3-19EC-4CC4-BE95-178BC9FB0DF1}" dt="2020-03-19T17:39:34.800" v="1616" actId="1076"/>
          <ac:picMkLst>
            <pc:docMk/>
            <pc:sldMk cId="2728164515" sldId="258"/>
            <ac:picMk id="59" creationId="{29F58B9F-3AB2-406B-B78D-0E6173ABFE73}"/>
          </ac:picMkLst>
        </pc:picChg>
        <pc:picChg chg="add mod">
          <ac:chgData name="ADAM DOYLE" userId="521ea0c0-cff9-4d8d-b687-67c778aae9e7" providerId="ADAL" clId="{FEB8C5A3-19EC-4CC4-BE95-178BC9FB0DF1}" dt="2020-03-19T17:39:46.553" v="1620" actId="1076"/>
          <ac:picMkLst>
            <pc:docMk/>
            <pc:sldMk cId="2728164515" sldId="258"/>
            <ac:picMk id="61" creationId="{A55DBE64-F518-4414-8B36-2236E9A16FA8}"/>
          </ac:picMkLst>
        </pc:picChg>
        <pc:picChg chg="add del mod">
          <ac:chgData name="ADAM DOYLE" userId="521ea0c0-cff9-4d8d-b687-67c778aae9e7" providerId="ADAL" clId="{FEB8C5A3-19EC-4CC4-BE95-178BC9FB0DF1}" dt="2020-03-19T18:29:25.510" v="1712" actId="478"/>
          <ac:picMkLst>
            <pc:docMk/>
            <pc:sldMk cId="2728164515" sldId="258"/>
            <ac:picMk id="69" creationId="{147BD996-D2EC-4C95-BEC9-0834A814F660}"/>
          </ac:picMkLst>
        </pc:picChg>
        <pc:picChg chg="add del mod">
          <ac:chgData name="ADAM DOYLE" userId="521ea0c0-cff9-4d8d-b687-67c778aae9e7" providerId="ADAL" clId="{FEB8C5A3-19EC-4CC4-BE95-178BC9FB0DF1}" dt="2020-03-19T17:47:45.135" v="1694" actId="478"/>
          <ac:picMkLst>
            <pc:docMk/>
            <pc:sldMk cId="2728164515" sldId="258"/>
            <ac:picMk id="71" creationId="{B496C2C4-807E-4675-8B5F-DF6B35C45FEB}"/>
          </ac:picMkLst>
        </pc:picChg>
        <pc:picChg chg="add del mod">
          <ac:chgData name="ADAM DOYLE" userId="521ea0c0-cff9-4d8d-b687-67c778aae9e7" providerId="ADAL" clId="{FEB8C5A3-19EC-4CC4-BE95-178BC9FB0DF1}" dt="2020-03-19T17:47:54.015" v="1698" actId="478"/>
          <ac:picMkLst>
            <pc:docMk/>
            <pc:sldMk cId="2728164515" sldId="258"/>
            <ac:picMk id="73" creationId="{4EAC3717-3B2C-4977-86C1-25DA3E0ED080}"/>
          </ac:picMkLst>
        </pc:picChg>
        <pc:picChg chg="add del mod">
          <ac:chgData name="ADAM DOYLE" userId="521ea0c0-cff9-4d8d-b687-67c778aae9e7" providerId="ADAL" clId="{FEB8C5A3-19EC-4CC4-BE95-178BC9FB0DF1}" dt="2020-03-19T18:29:24.790" v="1711" actId="478"/>
          <ac:picMkLst>
            <pc:docMk/>
            <pc:sldMk cId="2728164515" sldId="258"/>
            <ac:picMk id="75" creationId="{34242E04-C0C8-43C9-91BE-E4FA05B5683B}"/>
          </ac:picMkLst>
        </pc:picChg>
        <pc:picChg chg="add mod">
          <ac:chgData name="ADAM DOYLE" userId="521ea0c0-cff9-4d8d-b687-67c778aae9e7" providerId="ADAL" clId="{FEB8C5A3-19EC-4CC4-BE95-178BC9FB0DF1}" dt="2020-03-19T18:32:21.531" v="1762" actId="1076"/>
          <ac:picMkLst>
            <pc:docMk/>
            <pc:sldMk cId="2728164515" sldId="258"/>
            <ac:picMk id="77" creationId="{5CD073D5-225D-4661-9D71-E71A9B0F379A}"/>
          </ac:picMkLst>
        </pc:picChg>
      </pc:sldChg>
      <pc:sldMasterChg chg="modSp modSldLayout">
        <pc:chgData name="ADAM DOYLE" userId="521ea0c0-cff9-4d8d-b687-67c778aae9e7" providerId="ADAL" clId="{FEB8C5A3-19EC-4CC4-BE95-178BC9FB0DF1}" dt="2020-03-19T16:04:24.059" v="722"/>
        <pc:sldMasterMkLst>
          <pc:docMk/>
          <pc:sldMasterMk cId="642866020" sldId="2147484311"/>
        </pc:sldMasterMkLst>
        <pc:spChg chg="mod">
          <ac:chgData name="ADAM DOYLE" userId="521ea0c0-cff9-4d8d-b687-67c778aae9e7" providerId="ADAL" clId="{FEB8C5A3-19EC-4CC4-BE95-178BC9FB0DF1}" dt="2020-03-19T16:04:24.059" v="722"/>
          <ac:spMkLst>
            <pc:docMk/>
            <pc:sldMasterMk cId="642866020" sldId="2147484311"/>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ac:spMk id="4"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ac:spMk id="5"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ac:spMk id="6" creationId="{00000000-0000-0000-0000-000000000000}"/>
          </ac:spMkLst>
        </pc:spChg>
        <pc:grpChg chg="mod">
          <ac:chgData name="ADAM DOYLE" userId="521ea0c0-cff9-4d8d-b687-67c778aae9e7" providerId="ADAL" clId="{FEB8C5A3-19EC-4CC4-BE95-178BC9FB0DF1}" dt="2020-03-19T16:04:24.059" v="722"/>
          <ac:grpSpMkLst>
            <pc:docMk/>
            <pc:sldMasterMk cId="642866020" sldId="2147484311"/>
            <ac:grpSpMk id="17" creationId="{00000000-0000-0000-0000-000000000000}"/>
          </ac:grpSpMkLst>
        </pc:grpChg>
        <pc:sldLayoutChg chg="modSp">
          <pc:chgData name="ADAM DOYLE" userId="521ea0c0-cff9-4d8d-b687-67c778aae9e7" providerId="ADAL" clId="{FEB8C5A3-19EC-4CC4-BE95-178BC9FB0DF1}" dt="2020-03-19T16:04:24.059" v="722"/>
          <pc:sldLayoutMkLst>
            <pc:docMk/>
            <pc:sldMasterMk cId="642866020" sldId="2147484311"/>
            <pc:sldLayoutMk cId="3366571688" sldId="2147484312"/>
          </pc:sldLayoutMkLst>
          <pc:spChg chg="mod">
            <ac:chgData name="ADAM DOYLE" userId="521ea0c0-cff9-4d8d-b687-67c778aae9e7" providerId="ADAL" clId="{FEB8C5A3-19EC-4CC4-BE95-178BC9FB0DF1}" dt="2020-03-19T16:04:24.059" v="722"/>
            <ac:spMkLst>
              <pc:docMk/>
              <pc:sldMasterMk cId="642866020" sldId="2147484311"/>
              <pc:sldLayoutMk cId="3366571688" sldId="2147484312"/>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366571688" sldId="2147484312"/>
              <ac:spMk id="3" creationId="{00000000-0000-0000-0000-000000000000}"/>
            </ac:spMkLst>
          </pc:spChg>
          <pc:grpChg chg="mod">
            <ac:chgData name="ADAM DOYLE" userId="521ea0c0-cff9-4d8d-b687-67c778aae9e7" providerId="ADAL" clId="{FEB8C5A3-19EC-4CC4-BE95-178BC9FB0DF1}" dt="2020-03-19T16:04:24.059" v="722"/>
            <ac:grpSpMkLst>
              <pc:docMk/>
              <pc:sldMasterMk cId="642866020" sldId="2147484311"/>
              <pc:sldLayoutMk cId="3366571688" sldId="2147484312"/>
              <ac:grpSpMk id="7" creationId="{00000000-0000-0000-0000-000000000000}"/>
            </ac:grpSpMkLst>
          </pc:grpChg>
        </pc:sldLayoutChg>
        <pc:sldLayoutChg chg="modSp">
          <pc:chgData name="ADAM DOYLE" userId="521ea0c0-cff9-4d8d-b687-67c778aae9e7" providerId="ADAL" clId="{FEB8C5A3-19EC-4CC4-BE95-178BC9FB0DF1}" dt="2020-03-19T16:04:24.059" v="722"/>
          <pc:sldLayoutMkLst>
            <pc:docMk/>
            <pc:sldMasterMk cId="642866020" sldId="2147484311"/>
            <pc:sldLayoutMk cId="2628245493" sldId="2147484314"/>
          </pc:sldLayoutMkLst>
          <pc:spChg chg="mod">
            <ac:chgData name="ADAM DOYLE" userId="521ea0c0-cff9-4d8d-b687-67c778aae9e7" providerId="ADAL" clId="{FEB8C5A3-19EC-4CC4-BE95-178BC9FB0DF1}" dt="2020-03-19T16:04:24.059" v="722"/>
            <ac:spMkLst>
              <pc:docMk/>
              <pc:sldMasterMk cId="642866020" sldId="2147484311"/>
              <pc:sldLayoutMk cId="2628245493" sldId="2147484314"/>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628245493" sldId="2147484314"/>
              <ac:spMk id="3"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3498286371" sldId="2147484315"/>
          </pc:sldLayoutMkLst>
          <pc:spChg chg="mod">
            <ac:chgData name="ADAM DOYLE" userId="521ea0c0-cff9-4d8d-b687-67c778aae9e7" providerId="ADAL" clId="{FEB8C5A3-19EC-4CC4-BE95-178BC9FB0DF1}" dt="2020-03-19T16:04:24.059" v="722"/>
            <ac:spMkLst>
              <pc:docMk/>
              <pc:sldMasterMk cId="642866020" sldId="2147484311"/>
              <pc:sldLayoutMk cId="3498286371" sldId="2147484315"/>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498286371" sldId="2147484315"/>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498286371" sldId="2147484315"/>
              <ac:spMk id="4"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2896857963" sldId="2147484316"/>
          </pc:sldLayoutMkLst>
          <pc:spChg chg="mod">
            <ac:chgData name="ADAM DOYLE" userId="521ea0c0-cff9-4d8d-b687-67c778aae9e7" providerId="ADAL" clId="{FEB8C5A3-19EC-4CC4-BE95-178BC9FB0DF1}" dt="2020-03-19T16:04:24.059" v="722"/>
            <ac:spMkLst>
              <pc:docMk/>
              <pc:sldMasterMk cId="642866020" sldId="2147484311"/>
              <pc:sldLayoutMk cId="2896857963" sldId="2147484316"/>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896857963" sldId="2147484316"/>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896857963" sldId="2147484316"/>
              <ac:spMk id="4"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896857963" sldId="2147484316"/>
              <ac:spMk id="5"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896857963" sldId="2147484316"/>
              <ac:spMk id="6"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1223580625" sldId="2147484317"/>
          </pc:sldLayoutMkLst>
          <pc:spChg chg="mod">
            <ac:chgData name="ADAM DOYLE" userId="521ea0c0-cff9-4d8d-b687-67c778aae9e7" providerId="ADAL" clId="{FEB8C5A3-19EC-4CC4-BE95-178BC9FB0DF1}" dt="2020-03-19T16:04:24.059" v="722"/>
            <ac:spMkLst>
              <pc:docMk/>
              <pc:sldMasterMk cId="642866020" sldId="2147484311"/>
              <pc:sldLayoutMk cId="1223580625" sldId="2147484317"/>
              <ac:spMk id="2"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2449772288" sldId="2147484319"/>
          </pc:sldLayoutMkLst>
          <pc:spChg chg="mod">
            <ac:chgData name="ADAM DOYLE" userId="521ea0c0-cff9-4d8d-b687-67c778aae9e7" providerId="ADAL" clId="{FEB8C5A3-19EC-4CC4-BE95-178BC9FB0DF1}" dt="2020-03-19T16:04:24.059" v="722"/>
            <ac:spMkLst>
              <pc:docMk/>
              <pc:sldMasterMk cId="642866020" sldId="2147484311"/>
              <pc:sldLayoutMk cId="2449772288" sldId="2147484319"/>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449772288" sldId="2147484319"/>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2449772288" sldId="2147484319"/>
              <ac:spMk id="4"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3367667384" sldId="2147484320"/>
          </pc:sldLayoutMkLst>
          <pc:spChg chg="mod">
            <ac:chgData name="ADAM DOYLE" userId="521ea0c0-cff9-4d8d-b687-67c778aae9e7" providerId="ADAL" clId="{FEB8C5A3-19EC-4CC4-BE95-178BC9FB0DF1}" dt="2020-03-19T16:04:24.059" v="722"/>
            <ac:spMkLst>
              <pc:docMk/>
              <pc:sldMasterMk cId="642866020" sldId="2147484311"/>
              <pc:sldLayoutMk cId="3367667384" sldId="2147484320"/>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367667384" sldId="2147484320"/>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367667384" sldId="2147484320"/>
              <ac:spMk id="4"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3167881010" sldId="2147484321"/>
          </pc:sldLayoutMkLst>
          <pc:spChg chg="mod">
            <ac:chgData name="ADAM DOYLE" userId="521ea0c0-cff9-4d8d-b687-67c778aae9e7" providerId="ADAL" clId="{FEB8C5A3-19EC-4CC4-BE95-178BC9FB0DF1}" dt="2020-03-19T16:04:24.059" v="722"/>
            <ac:spMkLst>
              <pc:docMk/>
              <pc:sldMasterMk cId="642866020" sldId="2147484311"/>
              <pc:sldLayoutMk cId="3167881010" sldId="2147484321"/>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167881010" sldId="2147484321"/>
              <ac:spMk id="3"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3913186716" sldId="2147484322"/>
          </pc:sldLayoutMkLst>
          <pc:spChg chg="mod">
            <ac:chgData name="ADAM DOYLE" userId="521ea0c0-cff9-4d8d-b687-67c778aae9e7" providerId="ADAL" clId="{FEB8C5A3-19EC-4CC4-BE95-178BC9FB0DF1}" dt="2020-03-19T16:04:24.059" v="722"/>
            <ac:spMkLst>
              <pc:docMk/>
              <pc:sldMasterMk cId="642866020" sldId="2147484311"/>
              <pc:sldLayoutMk cId="3913186716" sldId="2147484322"/>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913186716" sldId="2147484322"/>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913186716" sldId="2147484322"/>
              <ac:spMk id="2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913186716" sldId="2147484322"/>
              <ac:spMk id="24"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913186716" sldId="2147484322"/>
              <ac:spMk id="25"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3462546372" sldId="2147484323"/>
          </pc:sldLayoutMkLst>
          <pc:spChg chg="mod">
            <ac:chgData name="ADAM DOYLE" userId="521ea0c0-cff9-4d8d-b687-67c778aae9e7" providerId="ADAL" clId="{FEB8C5A3-19EC-4CC4-BE95-178BC9FB0DF1}" dt="2020-03-19T16:04:24.059" v="722"/>
            <ac:spMkLst>
              <pc:docMk/>
              <pc:sldMasterMk cId="642866020" sldId="2147484311"/>
              <pc:sldLayoutMk cId="3462546372" sldId="2147484323"/>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3462546372" sldId="2147484323"/>
              <ac:spMk id="3"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4162062506" sldId="2147484324"/>
          </pc:sldLayoutMkLst>
          <pc:spChg chg="mod">
            <ac:chgData name="ADAM DOYLE" userId="521ea0c0-cff9-4d8d-b687-67c778aae9e7" providerId="ADAL" clId="{FEB8C5A3-19EC-4CC4-BE95-178BC9FB0DF1}" dt="2020-03-19T16:04:24.059" v="722"/>
            <ac:spMkLst>
              <pc:docMk/>
              <pc:sldMasterMk cId="642866020" sldId="2147484311"/>
              <pc:sldLayoutMk cId="4162062506" sldId="2147484324"/>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4162062506" sldId="2147484324"/>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4162062506" sldId="2147484324"/>
              <ac:spMk id="2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4162062506" sldId="2147484324"/>
              <ac:spMk id="24"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4162062506" sldId="2147484324"/>
              <ac:spMk id="25"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902295692" sldId="2147484325"/>
          </pc:sldLayoutMkLst>
          <pc:spChg chg="mod">
            <ac:chgData name="ADAM DOYLE" userId="521ea0c0-cff9-4d8d-b687-67c778aae9e7" providerId="ADAL" clId="{FEB8C5A3-19EC-4CC4-BE95-178BC9FB0DF1}" dt="2020-03-19T16:04:24.059" v="722"/>
            <ac:spMkLst>
              <pc:docMk/>
              <pc:sldMasterMk cId="642866020" sldId="2147484311"/>
              <pc:sldLayoutMk cId="902295692" sldId="2147484325"/>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902295692" sldId="2147484325"/>
              <ac:spMk id="3"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902295692" sldId="2147484325"/>
              <ac:spMk id="23" creationId="{00000000-0000-0000-0000-000000000000}"/>
            </ac:spMkLst>
          </pc:spChg>
        </pc:sldLayoutChg>
        <pc:sldLayoutChg chg="modSp">
          <pc:chgData name="ADAM DOYLE" userId="521ea0c0-cff9-4d8d-b687-67c778aae9e7" providerId="ADAL" clId="{FEB8C5A3-19EC-4CC4-BE95-178BC9FB0DF1}" dt="2020-03-19T16:04:24.059" v="722"/>
          <pc:sldLayoutMkLst>
            <pc:docMk/>
            <pc:sldMasterMk cId="642866020" sldId="2147484311"/>
            <pc:sldLayoutMk cId="870440170" sldId="2147484327"/>
          </pc:sldLayoutMkLst>
          <pc:spChg chg="mod">
            <ac:chgData name="ADAM DOYLE" userId="521ea0c0-cff9-4d8d-b687-67c778aae9e7" providerId="ADAL" clId="{FEB8C5A3-19EC-4CC4-BE95-178BC9FB0DF1}" dt="2020-03-19T16:04:24.059" v="722"/>
            <ac:spMkLst>
              <pc:docMk/>
              <pc:sldMasterMk cId="642866020" sldId="2147484311"/>
              <pc:sldLayoutMk cId="870440170" sldId="2147484327"/>
              <ac:spMk id="2" creationId="{00000000-0000-0000-0000-000000000000}"/>
            </ac:spMkLst>
          </pc:spChg>
          <pc:spChg chg="mod">
            <ac:chgData name="ADAM DOYLE" userId="521ea0c0-cff9-4d8d-b687-67c778aae9e7" providerId="ADAL" clId="{FEB8C5A3-19EC-4CC4-BE95-178BC9FB0DF1}" dt="2020-03-19T16:04:24.059" v="722"/>
            <ac:spMkLst>
              <pc:docMk/>
              <pc:sldMasterMk cId="642866020" sldId="2147484311"/>
              <pc:sldLayoutMk cId="870440170" sldId="2147484327"/>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5C4C9-1D76-4AED-87CC-04BAD5AB4446}" type="datetimeFigureOut">
              <a:rPr lang="en-IE" smtClean="0"/>
              <a:t>16/04/2020</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CEB06-9E92-41FD-84AA-89098A3D8922}" type="slidenum">
              <a:rPr lang="en-IE" smtClean="0"/>
              <a:t>‹#›</a:t>
            </a:fld>
            <a:endParaRPr lang="en-IE"/>
          </a:p>
        </p:txBody>
      </p:sp>
    </p:spTree>
    <p:extLst>
      <p:ext uri="{BB962C8B-B14F-4D97-AF65-F5344CB8AC3E}">
        <p14:creationId xmlns:p14="http://schemas.microsoft.com/office/powerpoint/2010/main" val="2631586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853" y="-11855"/>
            <a:ext cx="12837726" cy="9624909"/>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82834" y="3366348"/>
            <a:ext cx="8157407" cy="2304823"/>
          </a:xfrm>
        </p:spPr>
        <p:txBody>
          <a:bodyPr anchor="b">
            <a:noAutofit/>
          </a:bodyPr>
          <a:lstStyle>
            <a:lvl1pPr algn="r">
              <a:defRPr sz="756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82834" y="5671168"/>
            <a:ext cx="8157407" cy="1535659"/>
          </a:xfrm>
        </p:spPr>
        <p:txBody>
          <a:bodyPr anchor="t"/>
          <a:lstStyle>
            <a:lvl1pPr marL="0" indent="0" algn="r">
              <a:buNone/>
              <a:defRPr>
                <a:solidFill>
                  <a:schemeClr val="tx1">
                    <a:lumMod val="50000"/>
                    <a:lumOff val="50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890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3440" y="853440"/>
            <a:ext cx="8886800" cy="4765040"/>
          </a:xfrm>
        </p:spPr>
        <p:txBody>
          <a:bodyPr anchor="ctr">
            <a:normAutofit/>
          </a:bodyPr>
          <a:lstStyle>
            <a:lvl1pPr algn="l">
              <a:defRPr sz="6160" b="0" cap="none"/>
            </a:lvl1pPr>
          </a:lstStyle>
          <a:p>
            <a:r>
              <a:rPr lang="en-US"/>
              <a:t>Click to edit Master title style</a:t>
            </a:r>
          </a:p>
        </p:txBody>
      </p:sp>
      <p:sp>
        <p:nvSpPr>
          <p:cNvPr id="3" name="Text Placeholder 2"/>
          <p:cNvSpPr>
            <a:spLocks noGrp="1"/>
          </p:cNvSpPr>
          <p:nvPr>
            <p:ph type="body" idx="1"/>
          </p:nvPr>
        </p:nvSpPr>
        <p:spPr>
          <a:xfrm>
            <a:off x="853440" y="6258560"/>
            <a:ext cx="8886800" cy="2199347"/>
          </a:xfrm>
        </p:spPr>
        <p:txBody>
          <a:bodyPr anchor="ctr">
            <a:normAutofit/>
          </a:bodyPr>
          <a:lstStyle>
            <a:lvl1pPr marL="0" indent="0" algn="l">
              <a:buNone/>
              <a:defRPr sz="2520">
                <a:solidFill>
                  <a:schemeClr val="tx1">
                    <a:lumMod val="75000"/>
                    <a:lumOff val="2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7225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839" y="853440"/>
            <a:ext cx="8501055" cy="4231640"/>
          </a:xfrm>
        </p:spPr>
        <p:txBody>
          <a:bodyPr anchor="ctr">
            <a:normAutofit/>
          </a:bodyPr>
          <a:lstStyle>
            <a:lvl1pPr algn="l">
              <a:defRPr sz="6160" b="0" cap="none"/>
            </a:lvl1pPr>
          </a:lstStyle>
          <a:p>
            <a:r>
              <a:rPr lang="en-US"/>
              <a:t>Click to edit Master title style</a:t>
            </a:r>
          </a:p>
        </p:txBody>
      </p:sp>
      <p:sp>
        <p:nvSpPr>
          <p:cNvPr id="23" name="Text Placeholder 9"/>
          <p:cNvSpPr>
            <a:spLocks noGrp="1"/>
          </p:cNvSpPr>
          <p:nvPr>
            <p:ph type="body" sz="quarter" idx="13"/>
          </p:nvPr>
        </p:nvSpPr>
        <p:spPr>
          <a:xfrm>
            <a:off x="1541503" y="5085080"/>
            <a:ext cx="7587726" cy="533400"/>
          </a:xfrm>
        </p:spPr>
        <p:txBody>
          <a:bodyPr anchor="ctr">
            <a:noAutofit/>
          </a:bodyPr>
          <a:lstStyle>
            <a:lvl1pPr marL="0" indent="0">
              <a:buFontTx/>
              <a:buNone/>
              <a:defRPr sz="2240">
                <a:solidFill>
                  <a:schemeClr val="tx1">
                    <a:lumMod val="50000"/>
                    <a:lumOff val="50000"/>
                  </a:schemeClr>
                </a:solidFill>
              </a:defRPr>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n-US"/>
              <a:t>Click to edit Master text styles</a:t>
            </a:r>
          </a:p>
        </p:txBody>
      </p:sp>
      <p:sp>
        <p:nvSpPr>
          <p:cNvPr id="3" name="Text Placeholder 2"/>
          <p:cNvSpPr>
            <a:spLocks noGrp="1"/>
          </p:cNvSpPr>
          <p:nvPr>
            <p:ph type="body" idx="1"/>
          </p:nvPr>
        </p:nvSpPr>
        <p:spPr>
          <a:xfrm>
            <a:off x="853438" y="6258560"/>
            <a:ext cx="8886801" cy="2199347"/>
          </a:xfrm>
        </p:spPr>
        <p:txBody>
          <a:bodyPr anchor="ctr">
            <a:normAutofit/>
          </a:bodyPr>
          <a:lstStyle>
            <a:lvl1pPr marL="0" indent="0" algn="l">
              <a:buNone/>
              <a:defRPr sz="2520">
                <a:solidFill>
                  <a:schemeClr val="tx1">
                    <a:lumMod val="75000"/>
                    <a:lumOff val="2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675796" y="1106529"/>
            <a:ext cx="640247" cy="818686"/>
          </a:xfrm>
          <a:prstGeom prst="rect">
            <a:avLst/>
          </a:prstGeom>
        </p:spPr>
        <p:txBody>
          <a:bodyPr vert="horz" lIns="128016" tIns="64008" rIns="128016" bIns="64008" rtlCol="0" anchor="ctr">
            <a:noAutofit/>
          </a:bodyPr>
          <a:lstStyle/>
          <a:p>
            <a:pPr lvl="0"/>
            <a:r>
              <a:rPr lang="en-US" sz="11200" baseline="0">
                <a:ln w="3175" cmpd="sng">
                  <a:noFill/>
                </a:ln>
                <a:solidFill>
                  <a:schemeClr val="accent1">
                    <a:lumMod val="60000"/>
                    <a:lumOff val="40000"/>
                  </a:schemeClr>
                </a:solidFill>
                <a:effectLst/>
                <a:latin typeface="Arial"/>
              </a:rPr>
              <a:t>“</a:t>
            </a:r>
          </a:p>
        </p:txBody>
      </p:sp>
      <p:sp>
        <p:nvSpPr>
          <p:cNvPr id="25" name="TextBox 24"/>
          <p:cNvSpPr txBox="1"/>
          <p:nvPr/>
        </p:nvSpPr>
        <p:spPr>
          <a:xfrm>
            <a:off x="9446779" y="4041179"/>
            <a:ext cx="640247" cy="818686"/>
          </a:xfrm>
          <a:prstGeom prst="rect">
            <a:avLst/>
          </a:prstGeom>
        </p:spPr>
        <p:txBody>
          <a:bodyPr vert="horz" lIns="128016" tIns="64008" rIns="128016" bIns="64008" rtlCol="0" anchor="ctr">
            <a:noAutofit/>
          </a:bodyPr>
          <a:lstStyle/>
          <a:p>
            <a:pPr lvl="0"/>
            <a:r>
              <a:rPr lang="en-US" sz="112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26715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3438" y="2704783"/>
            <a:ext cx="8886801" cy="3633644"/>
          </a:xfrm>
        </p:spPr>
        <p:txBody>
          <a:bodyPr anchor="b">
            <a:normAutofit/>
          </a:bodyPr>
          <a:lstStyle>
            <a:lvl1pPr algn="l">
              <a:defRPr sz="6160" b="0" cap="none"/>
            </a:lvl1pPr>
          </a:lstStyle>
          <a:p>
            <a:r>
              <a:rPr lang="en-US"/>
              <a:t>Click to edit Master title style</a:t>
            </a:r>
          </a:p>
        </p:txBody>
      </p:sp>
      <p:sp>
        <p:nvSpPr>
          <p:cNvPr id="3" name="Text Placeholder 2"/>
          <p:cNvSpPr>
            <a:spLocks noGrp="1"/>
          </p:cNvSpPr>
          <p:nvPr>
            <p:ph type="body" idx="1"/>
          </p:nvPr>
        </p:nvSpPr>
        <p:spPr>
          <a:xfrm>
            <a:off x="853438" y="6338427"/>
            <a:ext cx="8886801" cy="2119480"/>
          </a:xfrm>
        </p:spPr>
        <p:txBody>
          <a:bodyPr anchor="t">
            <a:normAutofit/>
          </a:bodyPr>
          <a:lstStyle>
            <a:lvl1pPr marL="0" indent="0" algn="l">
              <a:buNone/>
              <a:defRPr sz="2520">
                <a:solidFill>
                  <a:schemeClr val="tx1">
                    <a:lumMod val="75000"/>
                    <a:lumOff val="25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927883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839" y="853440"/>
            <a:ext cx="8501055" cy="4231640"/>
          </a:xfrm>
        </p:spPr>
        <p:txBody>
          <a:bodyPr anchor="ctr">
            <a:normAutofit/>
          </a:bodyPr>
          <a:lstStyle>
            <a:lvl1pPr algn="l">
              <a:defRPr sz="6160" b="0" cap="none"/>
            </a:lvl1pPr>
          </a:lstStyle>
          <a:p>
            <a:r>
              <a:rPr lang="en-US"/>
              <a:t>Click to edit Master title style</a:t>
            </a:r>
          </a:p>
        </p:txBody>
      </p:sp>
      <p:sp>
        <p:nvSpPr>
          <p:cNvPr id="23" name="Text Placeholder 9"/>
          <p:cNvSpPr>
            <a:spLocks noGrp="1"/>
          </p:cNvSpPr>
          <p:nvPr>
            <p:ph type="body" sz="quarter" idx="13"/>
          </p:nvPr>
        </p:nvSpPr>
        <p:spPr>
          <a:xfrm>
            <a:off x="853436" y="5618480"/>
            <a:ext cx="8886802" cy="719947"/>
          </a:xfrm>
        </p:spPr>
        <p:txBody>
          <a:bodyPr anchor="b">
            <a:noAutofit/>
          </a:bodyPr>
          <a:lstStyle>
            <a:lvl1pPr marL="0" indent="0">
              <a:buFontTx/>
              <a:buNone/>
              <a:defRPr sz="3360">
                <a:solidFill>
                  <a:schemeClr val="tx1">
                    <a:lumMod val="75000"/>
                    <a:lumOff val="25000"/>
                  </a:schemeClr>
                </a:solidFill>
              </a:defRPr>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n-US"/>
              <a:t>Click to edit Master text styles</a:t>
            </a:r>
          </a:p>
        </p:txBody>
      </p:sp>
      <p:sp>
        <p:nvSpPr>
          <p:cNvPr id="3" name="Text Placeholder 2"/>
          <p:cNvSpPr>
            <a:spLocks noGrp="1"/>
          </p:cNvSpPr>
          <p:nvPr>
            <p:ph type="body" idx="1"/>
          </p:nvPr>
        </p:nvSpPr>
        <p:spPr>
          <a:xfrm>
            <a:off x="853438" y="6338427"/>
            <a:ext cx="8886801" cy="2119480"/>
          </a:xfrm>
        </p:spPr>
        <p:txBody>
          <a:bodyPr anchor="t">
            <a:normAutofit/>
          </a:bodyPr>
          <a:lstStyle>
            <a:lvl1pPr marL="0" indent="0" algn="l">
              <a:buNone/>
              <a:defRPr sz="2520">
                <a:solidFill>
                  <a:schemeClr val="tx1">
                    <a:lumMod val="50000"/>
                    <a:lumOff val="50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675796" y="1106529"/>
            <a:ext cx="640247" cy="818686"/>
          </a:xfrm>
          <a:prstGeom prst="rect">
            <a:avLst/>
          </a:prstGeom>
        </p:spPr>
        <p:txBody>
          <a:bodyPr vert="horz" lIns="128016" tIns="64008" rIns="128016" bIns="64008" rtlCol="0" anchor="ctr">
            <a:noAutofit/>
          </a:bodyPr>
          <a:lstStyle/>
          <a:p>
            <a:pPr lvl="0"/>
            <a:r>
              <a:rPr lang="en-US" sz="11200" baseline="0">
                <a:ln w="3175" cmpd="sng">
                  <a:noFill/>
                </a:ln>
                <a:solidFill>
                  <a:schemeClr val="accent1">
                    <a:lumMod val="60000"/>
                    <a:lumOff val="40000"/>
                  </a:schemeClr>
                </a:solidFill>
                <a:effectLst/>
                <a:latin typeface="Arial"/>
              </a:rPr>
              <a:t>“</a:t>
            </a:r>
          </a:p>
        </p:txBody>
      </p:sp>
      <p:sp>
        <p:nvSpPr>
          <p:cNvPr id="25" name="TextBox 24"/>
          <p:cNvSpPr txBox="1"/>
          <p:nvPr/>
        </p:nvSpPr>
        <p:spPr>
          <a:xfrm>
            <a:off x="9446779" y="4041179"/>
            <a:ext cx="640247" cy="818686"/>
          </a:xfrm>
          <a:prstGeom prst="rect">
            <a:avLst/>
          </a:prstGeom>
        </p:spPr>
        <p:txBody>
          <a:bodyPr vert="horz" lIns="128016" tIns="64008" rIns="128016" bIns="64008" rtlCol="0" anchor="ctr">
            <a:noAutofit/>
          </a:bodyPr>
          <a:lstStyle/>
          <a:p>
            <a:pPr lvl="0"/>
            <a:r>
              <a:rPr lang="en-US" sz="112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01044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62188" y="853440"/>
            <a:ext cx="8878051" cy="4231640"/>
          </a:xfrm>
        </p:spPr>
        <p:txBody>
          <a:bodyPr anchor="ctr">
            <a:normAutofit/>
          </a:bodyPr>
          <a:lstStyle>
            <a:lvl1pPr algn="l">
              <a:defRPr sz="6160" b="0" cap="none"/>
            </a:lvl1pPr>
          </a:lstStyle>
          <a:p>
            <a:r>
              <a:rPr lang="en-US"/>
              <a:t>Click to edit Master title style</a:t>
            </a:r>
          </a:p>
        </p:txBody>
      </p:sp>
      <p:sp>
        <p:nvSpPr>
          <p:cNvPr id="23" name="Text Placeholder 9"/>
          <p:cNvSpPr>
            <a:spLocks noGrp="1"/>
          </p:cNvSpPr>
          <p:nvPr>
            <p:ph type="body" sz="quarter" idx="13"/>
          </p:nvPr>
        </p:nvSpPr>
        <p:spPr>
          <a:xfrm>
            <a:off x="853436" y="5618480"/>
            <a:ext cx="8886802" cy="719947"/>
          </a:xfrm>
        </p:spPr>
        <p:txBody>
          <a:bodyPr anchor="b">
            <a:noAutofit/>
          </a:bodyPr>
          <a:lstStyle>
            <a:lvl1pPr marL="0" indent="0">
              <a:buFontTx/>
              <a:buNone/>
              <a:defRPr sz="3360">
                <a:solidFill>
                  <a:schemeClr val="accent1"/>
                </a:solidFill>
              </a:defRPr>
            </a:lvl1pPr>
            <a:lvl2pPr marL="640080" indent="0">
              <a:buFontTx/>
              <a:buNone/>
              <a:defRPr/>
            </a:lvl2pPr>
            <a:lvl3pPr marL="1280160" indent="0">
              <a:buFontTx/>
              <a:buNone/>
              <a:defRPr/>
            </a:lvl3pPr>
            <a:lvl4pPr marL="1920240" indent="0">
              <a:buFontTx/>
              <a:buNone/>
              <a:defRPr/>
            </a:lvl4pPr>
            <a:lvl5pPr marL="2560320" indent="0">
              <a:buFontTx/>
              <a:buNone/>
              <a:defRPr/>
            </a:lvl5pPr>
          </a:lstStyle>
          <a:p>
            <a:pPr lvl="0"/>
            <a:r>
              <a:rPr lang="en-US"/>
              <a:t>Click to edit Master text styles</a:t>
            </a:r>
          </a:p>
        </p:txBody>
      </p:sp>
      <p:sp>
        <p:nvSpPr>
          <p:cNvPr id="3" name="Text Placeholder 2"/>
          <p:cNvSpPr>
            <a:spLocks noGrp="1"/>
          </p:cNvSpPr>
          <p:nvPr>
            <p:ph type="body" idx="1"/>
          </p:nvPr>
        </p:nvSpPr>
        <p:spPr>
          <a:xfrm>
            <a:off x="853438" y="6338427"/>
            <a:ext cx="8886801" cy="2119480"/>
          </a:xfrm>
        </p:spPr>
        <p:txBody>
          <a:bodyPr anchor="t">
            <a:normAutofit/>
          </a:bodyPr>
          <a:lstStyle>
            <a:lvl1pPr marL="0" indent="0" algn="l">
              <a:buNone/>
              <a:defRPr sz="2520">
                <a:solidFill>
                  <a:schemeClr val="tx1">
                    <a:lumMod val="50000"/>
                    <a:lumOff val="50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803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448675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68237" y="853441"/>
            <a:ext cx="1370337" cy="735203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853439" y="853441"/>
            <a:ext cx="7273036" cy="735203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98013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00178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438" y="3781216"/>
            <a:ext cx="8886801" cy="2557213"/>
          </a:xfrm>
        </p:spPr>
        <p:txBody>
          <a:bodyPr anchor="b"/>
          <a:lstStyle>
            <a:lvl1pPr algn="l">
              <a:defRPr sz="5600" b="0" cap="none"/>
            </a:lvl1pPr>
          </a:lstStyle>
          <a:p>
            <a:r>
              <a:rPr lang="en-US"/>
              <a:t>Click to edit Master title style</a:t>
            </a:r>
          </a:p>
        </p:txBody>
      </p:sp>
      <p:sp>
        <p:nvSpPr>
          <p:cNvPr id="3" name="Text Placeholder 2"/>
          <p:cNvSpPr>
            <a:spLocks noGrp="1"/>
          </p:cNvSpPr>
          <p:nvPr>
            <p:ph type="body" idx="1"/>
          </p:nvPr>
        </p:nvSpPr>
        <p:spPr>
          <a:xfrm>
            <a:off x="853438" y="6338427"/>
            <a:ext cx="8886801" cy="1204560"/>
          </a:xfrm>
        </p:spPr>
        <p:txBody>
          <a:bodyPr anchor="t"/>
          <a:lstStyle>
            <a:lvl1pPr marL="0" indent="0" algn="l">
              <a:buNone/>
              <a:defRPr sz="2800">
                <a:solidFill>
                  <a:schemeClr val="tx1">
                    <a:lumMod val="50000"/>
                    <a:lumOff val="50000"/>
                  </a:schemeClr>
                </a:solidFill>
              </a:defRPr>
            </a:lvl1pPr>
            <a:lvl2pPr marL="640080" indent="0">
              <a:buNone/>
              <a:defRPr sz="2520">
                <a:solidFill>
                  <a:schemeClr val="tx1">
                    <a:tint val="75000"/>
                  </a:schemeClr>
                </a:solidFill>
              </a:defRPr>
            </a:lvl2pPr>
            <a:lvl3pPr marL="1280160" indent="0">
              <a:buNone/>
              <a:defRPr sz="2240">
                <a:solidFill>
                  <a:schemeClr val="tx1">
                    <a:tint val="75000"/>
                  </a:schemeClr>
                </a:solidFill>
              </a:defRPr>
            </a:lvl3pPr>
            <a:lvl4pPr marL="1920240" indent="0">
              <a:buNone/>
              <a:defRPr sz="1960">
                <a:solidFill>
                  <a:schemeClr val="tx1">
                    <a:tint val="75000"/>
                  </a:schemeClr>
                </a:solidFill>
              </a:defRPr>
            </a:lvl4pPr>
            <a:lvl5pPr marL="2560320" indent="0">
              <a:buNone/>
              <a:defRPr sz="1960">
                <a:solidFill>
                  <a:schemeClr val="tx1">
                    <a:tint val="75000"/>
                  </a:schemeClr>
                </a:solidFill>
              </a:defRPr>
            </a:lvl5pPr>
            <a:lvl6pPr marL="3200400" indent="0">
              <a:buNone/>
              <a:defRPr sz="1960">
                <a:solidFill>
                  <a:schemeClr val="tx1">
                    <a:tint val="75000"/>
                  </a:schemeClr>
                </a:solidFill>
              </a:defRPr>
            </a:lvl6pPr>
            <a:lvl7pPr marL="3840480" indent="0">
              <a:buNone/>
              <a:defRPr sz="1960">
                <a:solidFill>
                  <a:schemeClr val="tx1">
                    <a:tint val="75000"/>
                  </a:schemeClr>
                </a:solidFill>
              </a:defRPr>
            </a:lvl7pPr>
            <a:lvl8pPr marL="4480560" indent="0">
              <a:buNone/>
              <a:defRPr sz="1960">
                <a:solidFill>
                  <a:schemeClr val="tx1">
                    <a:tint val="75000"/>
                  </a:schemeClr>
                </a:solidFill>
              </a:defRPr>
            </a:lvl8pPr>
            <a:lvl9pPr marL="5120640" indent="0">
              <a:buNone/>
              <a:defRPr sz="1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0866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53440" y="853440"/>
            <a:ext cx="8886800" cy="1849120"/>
          </a:xfrm>
        </p:spPr>
        <p:txBody>
          <a:bodyPr/>
          <a:lstStyle/>
          <a:p>
            <a:r>
              <a:rPr lang="en-US"/>
              <a:t>Click to edit Master title style</a:t>
            </a:r>
          </a:p>
        </p:txBody>
      </p:sp>
      <p:sp>
        <p:nvSpPr>
          <p:cNvPr id="3" name="Content Placeholder 2"/>
          <p:cNvSpPr>
            <a:spLocks noGrp="1"/>
          </p:cNvSpPr>
          <p:nvPr>
            <p:ph sz="half" idx="1"/>
          </p:nvPr>
        </p:nvSpPr>
        <p:spPr>
          <a:xfrm>
            <a:off x="853441" y="3024825"/>
            <a:ext cx="4323353" cy="5433081"/>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16886" y="3024827"/>
            <a:ext cx="4323354" cy="5433082"/>
          </a:xfrm>
        </p:spPr>
        <p:txBody>
          <a:bodyPr>
            <a:normAutofit/>
          </a:bodyPr>
          <a:lstStyle>
            <a:lvl1pPr>
              <a:defRPr sz="2520"/>
            </a:lvl1pPr>
            <a:lvl2pPr>
              <a:defRPr sz="2240"/>
            </a:lvl2pPr>
            <a:lvl3pPr>
              <a:defRPr sz="196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291B17-9318-49DB-B28B-6E5994AE9581}" type="datetime1">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79615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3439" y="853440"/>
            <a:ext cx="8886798" cy="18491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53439" y="3025376"/>
            <a:ext cx="4326941" cy="806767"/>
          </a:xfrm>
        </p:spPr>
        <p:txBody>
          <a:bodyPr anchor="b">
            <a:noAutofit/>
          </a:bodyPr>
          <a:lstStyle>
            <a:lvl1pPr marL="0" indent="0">
              <a:buNone/>
              <a:defRPr sz="3360" b="0"/>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53439" y="3832145"/>
            <a:ext cx="4326941" cy="4625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13296" y="3025376"/>
            <a:ext cx="4326941" cy="806767"/>
          </a:xfrm>
        </p:spPr>
        <p:txBody>
          <a:bodyPr anchor="b">
            <a:noAutofit/>
          </a:bodyPr>
          <a:lstStyle>
            <a:lvl1pPr marL="0" indent="0">
              <a:buNone/>
              <a:defRPr sz="3360" b="0"/>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5413296" y="3832145"/>
            <a:ext cx="4326941" cy="4625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291B17-9318-49DB-B28B-6E5994AE9581}" type="datetime1">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438651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3438" y="853440"/>
            <a:ext cx="8886800" cy="184912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300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396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3439" y="2098046"/>
            <a:ext cx="3906255" cy="1789852"/>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4999786" y="720896"/>
            <a:ext cx="4740452" cy="773701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3439" y="3887897"/>
            <a:ext cx="3906255" cy="3618229"/>
          </a:xfrm>
        </p:spPr>
        <p:txBody>
          <a:bodyPr>
            <a:normAutofit/>
          </a:bodyPr>
          <a:lstStyle>
            <a:lvl1pPr marL="0" indent="0">
              <a:buNone/>
              <a:defRPr sz="196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284787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3438" y="6720840"/>
            <a:ext cx="8886800" cy="793433"/>
          </a:xfrm>
        </p:spPr>
        <p:txBody>
          <a:bodyPr anchor="b">
            <a:normAutofit/>
          </a:bodyPr>
          <a:lstStyle>
            <a:lvl1pPr algn="l">
              <a:defRPr sz="3360" b="0"/>
            </a:lvl1pPr>
          </a:lstStyle>
          <a:p>
            <a:r>
              <a:rPr lang="en-US"/>
              <a:t>Click to edit Master title style</a:t>
            </a:r>
          </a:p>
        </p:txBody>
      </p:sp>
      <p:sp>
        <p:nvSpPr>
          <p:cNvPr id="3" name="Picture Placeholder 2"/>
          <p:cNvSpPr>
            <a:spLocks noGrp="1" noChangeAspect="1"/>
          </p:cNvSpPr>
          <p:nvPr>
            <p:ph type="pic" idx="1"/>
          </p:nvPr>
        </p:nvSpPr>
        <p:spPr>
          <a:xfrm>
            <a:off x="853438" y="853440"/>
            <a:ext cx="8886800" cy="5384005"/>
          </a:xfrm>
        </p:spPr>
        <p:txBody>
          <a:bodyPr anchor="t">
            <a:normAutofit/>
          </a:bodyPr>
          <a:lstStyle>
            <a:lvl1pPr marL="0" indent="0" algn="ctr">
              <a:buNone/>
              <a:defRPr sz="2240"/>
            </a:lvl1pPr>
            <a:lvl2pPr marL="640080" indent="0">
              <a:buNone/>
              <a:defRPr sz="2240"/>
            </a:lvl2pPr>
            <a:lvl3pPr marL="1280160" indent="0">
              <a:buNone/>
              <a:defRPr sz="2240"/>
            </a:lvl3pPr>
            <a:lvl4pPr marL="1920240" indent="0">
              <a:buNone/>
              <a:defRPr sz="2240"/>
            </a:lvl4pPr>
            <a:lvl5pPr marL="2560320" indent="0">
              <a:buNone/>
              <a:defRPr sz="2240"/>
            </a:lvl5pPr>
            <a:lvl6pPr marL="3200400" indent="0">
              <a:buNone/>
              <a:defRPr sz="2240"/>
            </a:lvl6pPr>
            <a:lvl7pPr marL="3840480" indent="0">
              <a:buNone/>
              <a:defRPr sz="2240"/>
            </a:lvl7pPr>
            <a:lvl8pPr marL="4480560" indent="0">
              <a:buNone/>
              <a:defRPr sz="2240"/>
            </a:lvl8pPr>
            <a:lvl9pPr marL="5120640" indent="0">
              <a:buNone/>
              <a:defRPr sz="2240"/>
            </a:lvl9pPr>
          </a:lstStyle>
          <a:p>
            <a:r>
              <a:rPr lang="en-US"/>
              <a:t>Click icon to add picture</a:t>
            </a:r>
          </a:p>
        </p:txBody>
      </p:sp>
      <p:sp>
        <p:nvSpPr>
          <p:cNvPr id="4" name="Text Placeholder 3"/>
          <p:cNvSpPr>
            <a:spLocks noGrp="1"/>
          </p:cNvSpPr>
          <p:nvPr>
            <p:ph type="body" sz="half" idx="2"/>
          </p:nvPr>
        </p:nvSpPr>
        <p:spPr>
          <a:xfrm>
            <a:off x="853438" y="7514273"/>
            <a:ext cx="8886800" cy="943634"/>
          </a:xfrm>
        </p:spPr>
        <p:txBody>
          <a:bodyPr>
            <a:normAutofit/>
          </a:bodyPr>
          <a:lstStyle>
            <a:lvl1pPr marL="0" indent="0">
              <a:buNone/>
              <a:defRPr sz="1680"/>
            </a:lvl1pPr>
            <a:lvl2pPr marL="640080" indent="0">
              <a:buNone/>
              <a:defRPr sz="1680"/>
            </a:lvl2pPr>
            <a:lvl3pPr marL="1280160" indent="0">
              <a:buNone/>
              <a:defRPr sz="1400"/>
            </a:lvl3pPr>
            <a:lvl4pPr marL="1920240" indent="0">
              <a:buNone/>
              <a:defRPr sz="1260"/>
            </a:lvl4pPr>
            <a:lvl5pPr marL="2560320" indent="0">
              <a:buNone/>
              <a:defRPr sz="1260"/>
            </a:lvl5pPr>
            <a:lvl6pPr marL="3200400" indent="0">
              <a:buNone/>
              <a:defRPr sz="1260"/>
            </a:lvl6pPr>
            <a:lvl7pPr marL="3840480" indent="0">
              <a:buNone/>
              <a:defRPr sz="1260"/>
            </a:lvl7pPr>
            <a:lvl8pPr marL="4480560" indent="0">
              <a:buNone/>
              <a:defRPr sz="1260"/>
            </a:lvl8pPr>
            <a:lvl9pPr marL="5120640" indent="0">
              <a:buNone/>
              <a:defRPr sz="126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5827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853" y="-11855"/>
            <a:ext cx="12837727" cy="9624909"/>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53439" y="853440"/>
            <a:ext cx="8886798" cy="184912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53438" y="3024827"/>
            <a:ext cx="8886800" cy="5433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67361" y="8457909"/>
            <a:ext cx="957785"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ED291B17-9318-49DB-B28B-6E5994AE9581}" type="datetime1">
              <a:rPr lang="en-US" smtClean="0"/>
              <a:t>4/16/2020</a:t>
            </a:fld>
            <a:endParaRPr lang="en-US"/>
          </a:p>
        </p:txBody>
      </p:sp>
      <p:sp>
        <p:nvSpPr>
          <p:cNvPr id="5" name="Footer Placeholder 4"/>
          <p:cNvSpPr>
            <a:spLocks noGrp="1"/>
          </p:cNvSpPr>
          <p:nvPr>
            <p:ph type="ftr" sz="quarter" idx="3"/>
          </p:nvPr>
        </p:nvSpPr>
        <p:spPr>
          <a:xfrm>
            <a:off x="853439" y="8457909"/>
            <a:ext cx="6472162" cy="511175"/>
          </a:xfrm>
          <a:prstGeom prst="rect">
            <a:avLst/>
          </a:prstGeom>
        </p:spPr>
        <p:txBody>
          <a:bodyPr vert="horz" lIns="91440" tIns="45720" rIns="91440" bIns="45720" rtlCol="0" anchor="ctr"/>
          <a:lstStyle>
            <a:lvl1pPr algn="l">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22547" y="8457909"/>
            <a:ext cx="717693" cy="511175"/>
          </a:xfrm>
          <a:prstGeom prst="rect">
            <a:avLst/>
          </a:prstGeom>
        </p:spPr>
        <p:txBody>
          <a:bodyPr vert="horz" lIns="91440" tIns="45720" rIns="91440" bIns="45720" rtlCol="0" anchor="ctr"/>
          <a:lstStyle>
            <a:lvl1pPr algn="r">
              <a:defRPr sz="126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697869556"/>
      </p:ext>
    </p:extLst>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 id="2147484357" r:id="rId12"/>
    <p:sldLayoutId id="2147484358" r:id="rId13"/>
    <p:sldLayoutId id="2147484359" r:id="rId14"/>
    <p:sldLayoutId id="2147484360" r:id="rId15"/>
    <p:sldLayoutId id="2147484361" r:id="rId16"/>
  </p:sldLayoutIdLst>
  <p:hf sldNum="0" hdr="0" ftr="0" dt="0"/>
  <p:txStyles>
    <p:titleStyle>
      <a:lvl1pPr algn="l" defTabSz="640080" rtl="0" eaLnBrk="1" latinLnBrk="0" hangingPunct="1">
        <a:spcBef>
          <a:spcPct val="0"/>
        </a:spcBef>
        <a:buNone/>
        <a:defRPr sz="504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80060" indent="-480060" algn="l" defTabSz="640080" rtl="0" eaLnBrk="1" latinLnBrk="0" hangingPunct="1">
        <a:spcBef>
          <a:spcPts val="1400"/>
        </a:spcBef>
        <a:spcAft>
          <a:spcPts val="0"/>
        </a:spcAft>
        <a:buClr>
          <a:schemeClr val="accent1"/>
        </a:buClr>
        <a:buSzPct val="80000"/>
        <a:buFont typeface="Wingdings 3" charset="2"/>
        <a:buChar char=""/>
        <a:defRPr sz="2520" kern="1200">
          <a:solidFill>
            <a:schemeClr val="tx1">
              <a:lumMod val="75000"/>
              <a:lumOff val="25000"/>
            </a:schemeClr>
          </a:solidFill>
          <a:latin typeface="+mn-lt"/>
          <a:ea typeface="+mn-ea"/>
          <a:cs typeface="+mn-cs"/>
        </a:defRPr>
      </a:lvl1pPr>
      <a:lvl2pPr marL="1040130" indent="-400050" algn="l" defTabSz="640080" rtl="0" eaLnBrk="1" latinLnBrk="0" hangingPunct="1">
        <a:spcBef>
          <a:spcPts val="1400"/>
        </a:spcBef>
        <a:spcAft>
          <a:spcPts val="0"/>
        </a:spcAft>
        <a:buClr>
          <a:schemeClr val="accent1"/>
        </a:buClr>
        <a:buSzPct val="80000"/>
        <a:buFont typeface="Wingdings 3" charset="2"/>
        <a:buChar char=""/>
        <a:defRPr sz="2240" kern="1200">
          <a:solidFill>
            <a:schemeClr val="tx1">
              <a:lumMod val="75000"/>
              <a:lumOff val="25000"/>
            </a:schemeClr>
          </a:solidFill>
          <a:latin typeface="+mn-lt"/>
          <a:ea typeface="+mn-ea"/>
          <a:cs typeface="+mn-cs"/>
        </a:defRPr>
      </a:lvl2pPr>
      <a:lvl3pPr marL="1600200" indent="-320040" algn="l" defTabSz="640080" rtl="0" eaLnBrk="1" latinLnBrk="0" hangingPunct="1">
        <a:spcBef>
          <a:spcPts val="1400"/>
        </a:spcBef>
        <a:spcAft>
          <a:spcPts val="0"/>
        </a:spcAft>
        <a:buClr>
          <a:schemeClr val="accent1"/>
        </a:buClr>
        <a:buSzPct val="80000"/>
        <a:buFont typeface="Wingdings 3" charset="2"/>
        <a:buChar char=""/>
        <a:defRPr sz="1960" kern="1200">
          <a:solidFill>
            <a:schemeClr val="tx1">
              <a:lumMod val="75000"/>
              <a:lumOff val="25000"/>
            </a:schemeClr>
          </a:solidFill>
          <a:latin typeface="+mn-lt"/>
          <a:ea typeface="+mn-ea"/>
          <a:cs typeface="+mn-cs"/>
        </a:defRPr>
      </a:lvl3pPr>
      <a:lvl4pPr marL="2240280" indent="-320040" algn="l" defTabSz="640080" rtl="0" eaLnBrk="1" latinLnBrk="0" hangingPunct="1">
        <a:spcBef>
          <a:spcPts val="14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4pPr>
      <a:lvl5pPr marL="2880360" indent="-320040" algn="l" defTabSz="640080" rtl="0" eaLnBrk="1" latinLnBrk="0" hangingPunct="1">
        <a:spcBef>
          <a:spcPts val="14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5pPr>
      <a:lvl6pPr marL="3520440" indent="-320040" algn="l" defTabSz="640080" rtl="0" eaLnBrk="1" latinLnBrk="0" hangingPunct="1">
        <a:spcBef>
          <a:spcPts val="14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6pPr>
      <a:lvl7pPr marL="4160520" indent="-320040" algn="l" defTabSz="640080" rtl="0" eaLnBrk="1" latinLnBrk="0" hangingPunct="1">
        <a:spcBef>
          <a:spcPts val="14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7pPr>
      <a:lvl8pPr marL="4800600" indent="-320040" algn="l" defTabSz="640080" rtl="0" eaLnBrk="1" latinLnBrk="0" hangingPunct="1">
        <a:spcBef>
          <a:spcPts val="14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8pPr>
      <a:lvl9pPr marL="5440680" indent="-320040" algn="l" defTabSz="640080" rtl="0" eaLnBrk="1" latinLnBrk="0" hangingPunct="1">
        <a:spcBef>
          <a:spcPts val="14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9pPr>
    </p:bodyStyle>
    <p:otherStyle>
      <a:defPPr>
        <a:defRPr lang="en-US"/>
      </a:defPPr>
      <a:lvl1pPr marL="0" algn="l" defTabSz="640080" rtl="0" eaLnBrk="1" latinLnBrk="0" hangingPunct="1">
        <a:defRPr sz="2520" kern="1200">
          <a:solidFill>
            <a:schemeClr val="tx1"/>
          </a:solidFill>
          <a:latin typeface="+mn-lt"/>
          <a:ea typeface="+mn-ea"/>
          <a:cs typeface="+mn-cs"/>
        </a:defRPr>
      </a:lvl1pPr>
      <a:lvl2pPr marL="640080" algn="l" defTabSz="640080" rtl="0" eaLnBrk="1" latinLnBrk="0" hangingPunct="1">
        <a:defRPr sz="2520" kern="1200">
          <a:solidFill>
            <a:schemeClr val="tx1"/>
          </a:solidFill>
          <a:latin typeface="+mn-lt"/>
          <a:ea typeface="+mn-ea"/>
          <a:cs typeface="+mn-cs"/>
        </a:defRPr>
      </a:lvl2pPr>
      <a:lvl3pPr marL="1280160" algn="l" defTabSz="640080" rtl="0" eaLnBrk="1" latinLnBrk="0" hangingPunct="1">
        <a:defRPr sz="2520" kern="1200">
          <a:solidFill>
            <a:schemeClr val="tx1"/>
          </a:solidFill>
          <a:latin typeface="+mn-lt"/>
          <a:ea typeface="+mn-ea"/>
          <a:cs typeface="+mn-cs"/>
        </a:defRPr>
      </a:lvl3pPr>
      <a:lvl4pPr marL="1920240" algn="l" defTabSz="640080" rtl="0" eaLnBrk="1" latinLnBrk="0" hangingPunct="1">
        <a:defRPr sz="2520" kern="1200">
          <a:solidFill>
            <a:schemeClr val="tx1"/>
          </a:solidFill>
          <a:latin typeface="+mn-lt"/>
          <a:ea typeface="+mn-ea"/>
          <a:cs typeface="+mn-cs"/>
        </a:defRPr>
      </a:lvl4pPr>
      <a:lvl5pPr marL="2560320" algn="l" defTabSz="640080" rtl="0" eaLnBrk="1" latinLnBrk="0" hangingPunct="1">
        <a:defRPr sz="2520" kern="1200">
          <a:solidFill>
            <a:schemeClr val="tx1"/>
          </a:solidFill>
          <a:latin typeface="+mn-lt"/>
          <a:ea typeface="+mn-ea"/>
          <a:cs typeface="+mn-cs"/>
        </a:defRPr>
      </a:lvl5pPr>
      <a:lvl6pPr marL="3200400" algn="l" defTabSz="640080" rtl="0" eaLnBrk="1" latinLnBrk="0" hangingPunct="1">
        <a:defRPr sz="2520" kern="1200">
          <a:solidFill>
            <a:schemeClr val="tx1"/>
          </a:solidFill>
          <a:latin typeface="+mn-lt"/>
          <a:ea typeface="+mn-ea"/>
          <a:cs typeface="+mn-cs"/>
        </a:defRPr>
      </a:lvl6pPr>
      <a:lvl7pPr marL="3840480" algn="l" defTabSz="640080" rtl="0" eaLnBrk="1" latinLnBrk="0" hangingPunct="1">
        <a:defRPr sz="2520" kern="1200">
          <a:solidFill>
            <a:schemeClr val="tx1"/>
          </a:solidFill>
          <a:latin typeface="+mn-lt"/>
          <a:ea typeface="+mn-ea"/>
          <a:cs typeface="+mn-cs"/>
        </a:defRPr>
      </a:lvl7pPr>
      <a:lvl8pPr marL="4480560" algn="l" defTabSz="640080" rtl="0" eaLnBrk="1" latinLnBrk="0" hangingPunct="1">
        <a:defRPr sz="2520" kern="1200">
          <a:solidFill>
            <a:schemeClr val="tx1"/>
          </a:solidFill>
          <a:latin typeface="+mn-lt"/>
          <a:ea typeface="+mn-ea"/>
          <a:cs typeface="+mn-cs"/>
        </a:defRPr>
      </a:lvl8pPr>
      <a:lvl9pPr marL="5120640" algn="l" defTabSz="64008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8.png"/><Relationship Id="rId1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5.png"/><Relationship Id="rId12" Type="http://schemas.microsoft.com/office/2007/relationships/hdphoto" Target="../media/hdphoto4.wdp"/><Relationship Id="rId17" Type="http://schemas.microsoft.com/office/2007/relationships/hdphoto" Target="../media/hdphoto6.wdp"/><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microsoft.com/office/2007/relationships/hdphoto" Target="../media/hdphoto5.wdp"/><Relationship Id="rId10" Type="http://schemas.microsoft.com/office/2007/relationships/hdphoto" Target="../media/hdphoto3.wdp"/><Relationship Id="rId19"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05A-DA09-4773-9ED3-17D2787756E0}"/>
              </a:ext>
            </a:extLst>
          </p:cNvPr>
          <p:cNvSpPr>
            <a:spLocks noGrp="1"/>
          </p:cNvSpPr>
          <p:nvPr>
            <p:ph type="title"/>
          </p:nvPr>
        </p:nvSpPr>
        <p:spPr>
          <a:xfrm>
            <a:off x="2463611" y="-1613"/>
            <a:ext cx="6898108" cy="679106"/>
          </a:xfrm>
        </p:spPr>
        <p:txBody>
          <a:bodyPr vert="horz" lIns="96012" tIns="48006" rIns="96012" bIns="48006" rtlCol="0" anchor="b">
            <a:normAutofit fontScale="90000"/>
          </a:bodyPr>
          <a:lstStyle/>
          <a:p>
            <a:r>
              <a:rPr lang="en-US" sz="4200">
                <a:solidFill>
                  <a:srgbClr val="C00000"/>
                </a:solidFill>
              </a:rPr>
              <a:t>E</a:t>
            </a:r>
            <a:r>
              <a:rPr lang="en-US" sz="4200"/>
              <a:t>lectronic </a:t>
            </a:r>
            <a:r>
              <a:rPr lang="en-US" sz="4200">
                <a:solidFill>
                  <a:srgbClr val="C00000"/>
                </a:solidFill>
              </a:rPr>
              <a:t>H</a:t>
            </a:r>
            <a:r>
              <a:rPr lang="en-US" sz="4200"/>
              <a:t>ealth </a:t>
            </a:r>
            <a:r>
              <a:rPr lang="en-US" sz="4200">
                <a:solidFill>
                  <a:srgbClr val="C00000"/>
                </a:solidFill>
              </a:rPr>
              <a:t>R</a:t>
            </a:r>
            <a:r>
              <a:rPr lang="en-US" sz="4200"/>
              <a:t>ecords</a:t>
            </a:r>
          </a:p>
        </p:txBody>
      </p:sp>
      <p:pic>
        <p:nvPicPr>
          <p:cNvPr id="5" name="Graphic 4" descr="Health">
            <a:extLst>
              <a:ext uri="{FF2B5EF4-FFF2-40B4-BE49-F238E27FC236}">
                <a16:creationId xmlns:a16="http://schemas.microsoft.com/office/drawing/2014/main" id="{4066F3AC-8E5A-4AA5-971F-800AE5D130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71324"/>
            <a:ext cx="1529876" cy="15298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2" descr="Image result for gmit logo">
            <a:extLst>
              <a:ext uri="{FF2B5EF4-FFF2-40B4-BE49-F238E27FC236}">
                <a16:creationId xmlns:a16="http://schemas.microsoft.com/office/drawing/2014/main" id="{F27EEF5B-0BFC-4B0B-A6DC-C6EC512AF4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41" t="31915" r="5540" b="29876"/>
          <a:stretch/>
        </p:blipFill>
        <p:spPr bwMode="auto">
          <a:xfrm>
            <a:off x="2" y="-1613"/>
            <a:ext cx="2471559" cy="814401"/>
          </a:xfrm>
          <a:prstGeom prst="rect">
            <a:avLst/>
          </a:prstGeom>
          <a:solidFill>
            <a:schemeClr val="tx2">
              <a:lumMod val="60000"/>
              <a:lumOff val="40000"/>
            </a:schemeClr>
          </a:solidFill>
        </p:spPr>
      </p:pic>
      <p:sp>
        <p:nvSpPr>
          <p:cNvPr id="8" name="TextBox 7">
            <a:extLst>
              <a:ext uri="{FF2B5EF4-FFF2-40B4-BE49-F238E27FC236}">
                <a16:creationId xmlns:a16="http://schemas.microsoft.com/office/drawing/2014/main" id="{2132476B-E627-435F-A74E-6F94ABD211D5}"/>
              </a:ext>
            </a:extLst>
          </p:cNvPr>
          <p:cNvSpPr txBox="1"/>
          <p:nvPr/>
        </p:nvSpPr>
        <p:spPr>
          <a:xfrm>
            <a:off x="10870783" y="9076713"/>
            <a:ext cx="2095262" cy="461665"/>
          </a:xfrm>
          <a:prstGeom prst="rect">
            <a:avLst/>
          </a:prstGeom>
          <a:noFill/>
        </p:spPr>
        <p:txBody>
          <a:bodyPr wrap="square" rtlCol="0">
            <a:spAutoFit/>
          </a:bodyPr>
          <a:lstStyle/>
          <a:p>
            <a:r>
              <a:rPr lang="en-IE" sz="2400">
                <a:solidFill>
                  <a:schemeClr val="bg1"/>
                </a:solidFill>
              </a:rPr>
              <a:t>Adam Doyle</a:t>
            </a:r>
          </a:p>
        </p:txBody>
      </p:sp>
      <p:sp>
        <p:nvSpPr>
          <p:cNvPr id="9" name="TextBox 8">
            <a:extLst>
              <a:ext uri="{FF2B5EF4-FFF2-40B4-BE49-F238E27FC236}">
                <a16:creationId xmlns:a16="http://schemas.microsoft.com/office/drawing/2014/main" id="{F4572B4F-CEE7-4DF1-B557-ED950323D4DE}"/>
              </a:ext>
            </a:extLst>
          </p:cNvPr>
          <p:cNvSpPr txBox="1"/>
          <p:nvPr/>
        </p:nvSpPr>
        <p:spPr>
          <a:xfrm>
            <a:off x="2955304" y="9111833"/>
            <a:ext cx="6611971" cy="434414"/>
          </a:xfrm>
          <a:prstGeom prst="rect">
            <a:avLst/>
          </a:prstGeom>
          <a:noFill/>
        </p:spPr>
        <p:txBody>
          <a:bodyPr wrap="square" rtlCol="0">
            <a:spAutoFit/>
          </a:bodyPr>
          <a:lstStyle/>
          <a:p>
            <a:r>
              <a:rPr lang="en-IE" sz="2223">
                <a:solidFill>
                  <a:schemeClr val="accent1">
                    <a:lumMod val="75000"/>
                  </a:schemeClr>
                </a:solidFill>
              </a:rPr>
              <a:t>BEng (Hons) Software &amp; Electronic Engineering</a:t>
            </a:r>
          </a:p>
        </p:txBody>
      </p:sp>
      <p:sp>
        <p:nvSpPr>
          <p:cNvPr id="41" name="Rectangle: Rounded Corners 40">
            <a:extLst>
              <a:ext uri="{FF2B5EF4-FFF2-40B4-BE49-F238E27FC236}">
                <a16:creationId xmlns:a16="http://schemas.microsoft.com/office/drawing/2014/main" id="{06252F66-1980-4077-9B02-9E7F5FBC4045}"/>
              </a:ext>
            </a:extLst>
          </p:cNvPr>
          <p:cNvSpPr/>
          <p:nvPr/>
        </p:nvSpPr>
        <p:spPr>
          <a:xfrm>
            <a:off x="3607737" y="710483"/>
            <a:ext cx="4542260" cy="198074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a:t>Introduction</a:t>
            </a:r>
          </a:p>
          <a:p>
            <a:pPr algn="ctr"/>
            <a:r>
              <a:rPr lang="en-IE" sz="1400" b="1">
                <a:latin typeface="Helvetica" panose="020B0604020202020204" pitchFamily="34" charset="0"/>
                <a:cs typeface="Helvetica" panose="020B0604020202020204" pitchFamily="34" charset="0"/>
              </a:rPr>
              <a:t>eHealth Records </a:t>
            </a:r>
            <a:r>
              <a:rPr lang="en-IE" sz="1400">
                <a:latin typeface="Helvetica" panose="020B0604020202020204" pitchFamily="34" charset="0"/>
                <a:cs typeface="Helvetica" panose="020B0604020202020204" pitchFamily="34" charset="0"/>
              </a:rPr>
              <a:t>purpose is to systematically organize patient's health records, reduce errors in recording patient's data, reducing waiting time for health records while also transitioning the records online to the doctor's portal and removing paper recording.</a:t>
            </a:r>
          </a:p>
          <a:p>
            <a:pPr algn="ctr"/>
            <a:endParaRPr lang="en-IE"/>
          </a:p>
        </p:txBody>
      </p:sp>
      <p:sp>
        <p:nvSpPr>
          <p:cNvPr id="42" name="Rectangle: Rounded Corners 41">
            <a:extLst>
              <a:ext uri="{FF2B5EF4-FFF2-40B4-BE49-F238E27FC236}">
                <a16:creationId xmlns:a16="http://schemas.microsoft.com/office/drawing/2014/main" id="{6783E51B-40CA-4DC4-B0CA-4C01CC2C3D4E}"/>
              </a:ext>
            </a:extLst>
          </p:cNvPr>
          <p:cNvSpPr/>
          <p:nvPr/>
        </p:nvSpPr>
        <p:spPr>
          <a:xfrm>
            <a:off x="9567275" y="4864375"/>
            <a:ext cx="3102418" cy="320694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a:t>Results</a:t>
            </a:r>
          </a:p>
          <a:p>
            <a:pPr lvl="0" algn="ctr"/>
            <a:r>
              <a:rPr lang="en-IE" sz="1400">
                <a:latin typeface="Helvetica" panose="020B0604020202020204" pitchFamily="34" charset="0"/>
                <a:cs typeface="Helvetica" panose="020B0604020202020204" pitchFamily="34" charset="0"/>
              </a:rPr>
              <a:t>9/10 practitioners surveyed opted for online implementation</a:t>
            </a:r>
          </a:p>
          <a:p>
            <a:pPr lvl="0" algn="ctr"/>
            <a:r>
              <a:rPr lang="en-IE" sz="1400">
                <a:latin typeface="Helvetica" panose="020B0604020202020204" pitchFamily="34" charset="0"/>
                <a:cs typeface="Helvetica" panose="020B0604020202020204" pitchFamily="34" charset="0"/>
              </a:rPr>
              <a:t>All practitioners reported errors in records</a:t>
            </a:r>
          </a:p>
          <a:p>
            <a:pPr lvl="1">
              <a:buFont typeface="Arial" pitchFamily="34"/>
              <a:buChar char="•"/>
            </a:pPr>
            <a:r>
              <a:rPr lang="en-IE" sz="1400">
                <a:latin typeface="Helvetica" panose="020B0604020202020204" pitchFamily="34" charset="0"/>
                <a:cs typeface="Helvetica" panose="020B0604020202020204" pitchFamily="34" charset="0"/>
              </a:rPr>
              <a:t>Graphs incomplete</a:t>
            </a:r>
          </a:p>
          <a:p>
            <a:pPr lvl="1">
              <a:buFont typeface="Arial" pitchFamily="34"/>
              <a:buChar char="•"/>
            </a:pPr>
            <a:r>
              <a:rPr lang="en-IE" sz="1400">
                <a:latin typeface="Helvetica" panose="020B0604020202020204" pitchFamily="34" charset="0"/>
                <a:cs typeface="Helvetica" panose="020B0604020202020204" pitchFamily="34" charset="0"/>
              </a:rPr>
              <a:t>Details not filled in</a:t>
            </a:r>
          </a:p>
          <a:p>
            <a:pPr lvl="1">
              <a:buFont typeface="Arial" pitchFamily="34"/>
              <a:buChar char="•"/>
            </a:pPr>
            <a:r>
              <a:rPr lang="en-IE" sz="1400">
                <a:latin typeface="Helvetica" panose="020B0604020202020204" pitchFamily="34" charset="0"/>
                <a:cs typeface="Helvetica" panose="020B0604020202020204" pitchFamily="34" charset="0"/>
              </a:rPr>
              <a:t>Dates missing</a:t>
            </a:r>
          </a:p>
          <a:p>
            <a:pPr lvl="1">
              <a:buFont typeface="Arial" pitchFamily="34"/>
              <a:buChar char="•"/>
            </a:pPr>
            <a:r>
              <a:rPr lang="en-IE" sz="1400">
                <a:latin typeface="Helvetica" panose="020B0604020202020204" pitchFamily="34" charset="0"/>
                <a:cs typeface="Helvetica" panose="020B0604020202020204" pitchFamily="34" charset="0"/>
              </a:rPr>
              <a:t>Pages scattered and not organized</a:t>
            </a:r>
          </a:p>
          <a:p>
            <a:pPr lvl="0" algn="ctr"/>
            <a:r>
              <a:rPr lang="en-IE" sz="1400">
                <a:latin typeface="Helvetica" panose="020B0604020202020204" pitchFamily="34" charset="0"/>
                <a:cs typeface="Helvetica" panose="020B0604020202020204" pitchFamily="34" charset="0"/>
              </a:rPr>
              <a:t>Waiting time for requested records can be between 3 days – 4 weeks</a:t>
            </a:r>
          </a:p>
          <a:p>
            <a:pPr algn="ctr"/>
            <a:endParaRPr lang="en-IE"/>
          </a:p>
        </p:txBody>
      </p:sp>
      <p:sp>
        <p:nvSpPr>
          <p:cNvPr id="43" name="Rectangle: Rounded Corners 42">
            <a:extLst>
              <a:ext uri="{FF2B5EF4-FFF2-40B4-BE49-F238E27FC236}">
                <a16:creationId xmlns:a16="http://schemas.microsoft.com/office/drawing/2014/main" id="{171EAED2-A87B-4646-9E4A-3616F0537D7A}"/>
              </a:ext>
            </a:extLst>
          </p:cNvPr>
          <p:cNvSpPr/>
          <p:nvPr/>
        </p:nvSpPr>
        <p:spPr>
          <a:xfrm>
            <a:off x="192786" y="5329990"/>
            <a:ext cx="3102418" cy="228409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a:t>Goal</a:t>
            </a:r>
          </a:p>
          <a:p>
            <a:pPr algn="ctr"/>
            <a:r>
              <a:rPr lang="en-IE" sz="1400">
                <a:latin typeface="Helvetica" panose="020B0604020202020204" pitchFamily="34" charset="0"/>
                <a:cs typeface="Helvetica" panose="020B0604020202020204" pitchFamily="34" charset="0"/>
              </a:rPr>
              <a:t>The patient/doctor will able to login or register on the webpage set up with ASP.NET Core which is hosted on NodeJS server with the user interface designed in Angular, HTML and CSS. The patient's data will be saved to the database (MySQL).</a:t>
            </a:r>
          </a:p>
          <a:p>
            <a:pPr algn="ctr"/>
            <a:endParaRPr lang="en-IE"/>
          </a:p>
        </p:txBody>
      </p:sp>
      <p:sp>
        <p:nvSpPr>
          <p:cNvPr id="44" name="Rectangle: Rounded Corners 43">
            <a:extLst>
              <a:ext uri="{FF2B5EF4-FFF2-40B4-BE49-F238E27FC236}">
                <a16:creationId xmlns:a16="http://schemas.microsoft.com/office/drawing/2014/main" id="{77839188-542F-4915-97D5-76834B99108E}"/>
              </a:ext>
            </a:extLst>
          </p:cNvPr>
          <p:cNvSpPr/>
          <p:nvPr/>
        </p:nvSpPr>
        <p:spPr>
          <a:xfrm>
            <a:off x="9454822" y="873377"/>
            <a:ext cx="3102418" cy="260389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a:t>Research</a:t>
            </a:r>
          </a:p>
          <a:p>
            <a:pPr lvl="0" algn="ctr"/>
            <a:r>
              <a:rPr lang="en-IE" sz="1400">
                <a:latin typeface="Helvetica" panose="020B0604020202020204" pitchFamily="34" charset="0"/>
                <a:cs typeface="Helvetica" panose="020B0604020202020204" pitchFamily="34" charset="0"/>
              </a:rPr>
              <a:t>16 billion spent each year in Ireland on hospitals, equipment, office materials etc.</a:t>
            </a:r>
          </a:p>
          <a:p>
            <a:pPr lvl="0" algn="ctr"/>
            <a:r>
              <a:rPr lang="en-IE" sz="1400">
                <a:latin typeface="Helvetica" panose="020B0604020202020204" pitchFamily="34" charset="0"/>
                <a:cs typeface="Helvetica" panose="020B0604020202020204" pitchFamily="34" charset="0"/>
              </a:rPr>
              <a:t>Over 500 million spent in UK trying to develop HER</a:t>
            </a:r>
          </a:p>
          <a:p>
            <a:pPr lvl="0" algn="ctr"/>
            <a:r>
              <a:rPr lang="en-IE" sz="1400">
                <a:latin typeface="Helvetica" panose="020B0604020202020204" pitchFamily="34" charset="0"/>
                <a:cs typeface="Helvetica" panose="020B0604020202020204" pitchFamily="34" charset="0"/>
              </a:rPr>
              <a:t>GDRP halting projecting</a:t>
            </a:r>
          </a:p>
          <a:p>
            <a:pPr lvl="0" algn="ctr"/>
            <a:r>
              <a:rPr lang="en-IE" sz="1400">
                <a:latin typeface="Helvetica" panose="020B0604020202020204" pitchFamily="34" charset="0"/>
                <a:cs typeface="Helvetica" panose="020B0604020202020204" pitchFamily="34" charset="0"/>
              </a:rPr>
              <a:t>Previous project scan in ID:</a:t>
            </a:r>
          </a:p>
          <a:p>
            <a:pPr lvl="1">
              <a:buFont typeface="Arial" pitchFamily="34"/>
              <a:buChar char="•"/>
            </a:pPr>
            <a:r>
              <a:rPr lang="en-IE" sz="1400">
                <a:latin typeface="Helvetica" panose="020B0604020202020204" pitchFamily="34" charset="0"/>
                <a:cs typeface="Helvetica" panose="020B0604020202020204" pitchFamily="34" charset="0"/>
              </a:rPr>
              <a:t>Have patients PPS</a:t>
            </a:r>
          </a:p>
          <a:p>
            <a:pPr lvl="1">
              <a:buFont typeface="Arial" pitchFamily="34"/>
              <a:buChar char="•"/>
            </a:pPr>
            <a:r>
              <a:rPr lang="en-IE" sz="1400">
                <a:latin typeface="Helvetica" panose="020B0604020202020204" pitchFamily="34" charset="0"/>
                <a:cs typeface="Helvetica" panose="020B0604020202020204" pitchFamily="34" charset="0"/>
              </a:rPr>
              <a:t>Allergies</a:t>
            </a:r>
          </a:p>
          <a:p>
            <a:pPr lvl="1">
              <a:buFont typeface="Arial" pitchFamily="34"/>
              <a:buChar char="•"/>
            </a:pPr>
            <a:r>
              <a:rPr lang="en-IE" sz="1400">
                <a:latin typeface="Helvetica" panose="020B0604020202020204" pitchFamily="34" charset="0"/>
                <a:cs typeface="Helvetica" panose="020B0604020202020204" pitchFamily="34" charset="0"/>
              </a:rPr>
              <a:t>Location</a:t>
            </a:r>
          </a:p>
          <a:p>
            <a:pPr algn="ctr"/>
            <a:endParaRPr lang="en-IE"/>
          </a:p>
        </p:txBody>
      </p:sp>
      <p:sp>
        <p:nvSpPr>
          <p:cNvPr id="45" name="Rectangle: Rounded Corners 44">
            <a:extLst>
              <a:ext uri="{FF2B5EF4-FFF2-40B4-BE49-F238E27FC236}">
                <a16:creationId xmlns:a16="http://schemas.microsoft.com/office/drawing/2014/main" id="{64442526-7F95-46D3-91CF-3929D9261FDA}"/>
              </a:ext>
            </a:extLst>
          </p:cNvPr>
          <p:cNvSpPr/>
          <p:nvPr/>
        </p:nvSpPr>
        <p:spPr>
          <a:xfrm>
            <a:off x="4367437" y="7098100"/>
            <a:ext cx="3943186" cy="203240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a:t>Software</a:t>
            </a:r>
          </a:p>
          <a:p>
            <a:pPr algn="ctr"/>
            <a:r>
              <a:rPr lang="en-IE" sz="1400">
                <a:latin typeface="Helvetica" panose="020B0604020202020204" pitchFamily="34" charset="0"/>
                <a:cs typeface="Helvetica" panose="020B0604020202020204" pitchFamily="34" charset="0"/>
              </a:rPr>
              <a:t>Asp Dotnet Core</a:t>
            </a:r>
          </a:p>
          <a:p>
            <a:pPr algn="ctr"/>
            <a:r>
              <a:rPr lang="en-IE" sz="1400">
                <a:latin typeface="Helvetica" panose="020B0604020202020204" pitchFamily="34" charset="0"/>
                <a:cs typeface="Helvetica" panose="020B0604020202020204" pitchFamily="34" charset="0"/>
              </a:rPr>
              <a:t>Angular</a:t>
            </a:r>
          </a:p>
          <a:p>
            <a:pPr algn="ctr"/>
            <a:r>
              <a:rPr lang="en-IE" sz="1400" err="1">
                <a:latin typeface="Helvetica" panose="020B0604020202020204" pitchFamily="34" charset="0"/>
                <a:cs typeface="Helvetica" panose="020B0604020202020204" pitchFamily="34" charset="0"/>
              </a:rPr>
              <a:t>NodeJs</a:t>
            </a:r>
            <a:endParaRPr lang="en-IE" sz="1400">
              <a:latin typeface="Helvetica" panose="020B0604020202020204" pitchFamily="34" charset="0"/>
              <a:cs typeface="Helvetica" panose="020B0604020202020204" pitchFamily="34" charset="0"/>
            </a:endParaRPr>
          </a:p>
          <a:p>
            <a:pPr algn="ctr"/>
            <a:r>
              <a:rPr lang="en-IE" sz="1400">
                <a:latin typeface="Helvetica" panose="020B0604020202020204" pitchFamily="34" charset="0"/>
                <a:cs typeface="Helvetica" panose="020B0604020202020204" pitchFamily="34" charset="0"/>
              </a:rPr>
              <a:t>Azure</a:t>
            </a:r>
          </a:p>
          <a:p>
            <a:pPr algn="ctr"/>
            <a:r>
              <a:rPr lang="en-IE" sz="1400">
                <a:latin typeface="Helvetica" panose="020B0604020202020204" pitchFamily="34" charset="0"/>
                <a:cs typeface="Helvetica" panose="020B0604020202020204" pitchFamily="34" charset="0"/>
              </a:rPr>
              <a:t>HTML5</a:t>
            </a:r>
          </a:p>
          <a:p>
            <a:pPr algn="ctr"/>
            <a:r>
              <a:rPr lang="en-IE" sz="1400">
                <a:latin typeface="Helvetica" panose="020B0604020202020204" pitchFamily="34" charset="0"/>
                <a:cs typeface="Helvetica" panose="020B0604020202020204" pitchFamily="34" charset="0"/>
              </a:rPr>
              <a:t>CSS3</a:t>
            </a:r>
          </a:p>
          <a:p>
            <a:pPr algn="ctr"/>
            <a:r>
              <a:rPr lang="en-IE" sz="1400" err="1">
                <a:latin typeface="Helvetica" panose="020B0604020202020204" pitchFamily="34" charset="0"/>
                <a:cs typeface="Helvetica" panose="020B0604020202020204" pitchFamily="34" charset="0"/>
              </a:rPr>
              <a:t>Cloudinary</a:t>
            </a:r>
            <a:endParaRPr lang="en-IE" sz="1400">
              <a:latin typeface="Helvetica" panose="020B0604020202020204" pitchFamily="34" charset="0"/>
              <a:cs typeface="Helvetica" panose="020B0604020202020204" pitchFamily="34" charset="0"/>
            </a:endParaRPr>
          </a:p>
          <a:p>
            <a:pPr algn="ctr"/>
            <a:r>
              <a:rPr lang="en-IE" sz="1400">
                <a:latin typeface="Helvetica" panose="020B0604020202020204" pitchFamily="34" charset="0"/>
                <a:cs typeface="Helvetica" panose="020B0604020202020204" pitchFamily="34" charset="0"/>
              </a:rPr>
              <a:t>MySQL</a:t>
            </a:r>
          </a:p>
        </p:txBody>
      </p:sp>
      <p:pic>
        <p:nvPicPr>
          <p:cNvPr id="47" name="Picture 46" descr="A red stop sign sitting on the ground&#10;&#10;Description automatically generated">
            <a:extLst>
              <a:ext uri="{FF2B5EF4-FFF2-40B4-BE49-F238E27FC236}">
                <a16:creationId xmlns:a16="http://schemas.microsoft.com/office/drawing/2014/main" id="{82491518-4DCA-400A-A1A1-520D591DE6D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61778" y1="41333" x2="61778" y2="41333"/>
                        <a14:foregroundMark x1="42222" y1="36000" x2="49778" y2="55111"/>
                        <a14:foregroundMark x1="61778" y1="34667" x2="50667" y2="64444"/>
                        <a14:foregroundMark x1="42222" y1="45333" x2="42222" y2="53333"/>
                        <a14:foregroundMark x1="42222" y1="53333" x2="41778" y2="55111"/>
                        <a14:foregroundMark x1="36444" y1="58667" x2="36444" y2="58667"/>
                        <a14:foregroundMark x1="36889" y1="63556" x2="36889" y2="63556"/>
                        <a14:foregroundMark x1="33333" y1="68000" x2="33333" y2="68000"/>
                        <a14:foregroundMark x1="43111" y1="55556" x2="35111" y2="69778"/>
                        <a14:foregroundMark x1="35556" y1="64444" x2="57778" y2="28000"/>
                        <a14:foregroundMark x1="49778" y1="30667" x2="48889" y2="45778"/>
                        <a14:foregroundMark x1="51111" y1="31111" x2="61333" y2="74667"/>
                        <a14:foregroundMark x1="59556" y1="54667" x2="65778" y2="70667"/>
                        <a14:foregroundMark x1="74667" y1="33333" x2="49333" y2="88000"/>
                        <a14:foregroundMark x1="48889" y1="89333" x2="48889" y2="89333"/>
                      </a14:backgroundRemoval>
                    </a14:imgEffect>
                  </a14:imgLayer>
                </a14:imgProps>
              </a:ext>
              <a:ext uri="{28A0092B-C50C-407E-A947-70E740481C1C}">
                <a14:useLocalDpi xmlns:a14="http://schemas.microsoft.com/office/drawing/2010/main" val="0"/>
              </a:ext>
            </a:extLst>
          </a:blip>
          <a:stretch>
            <a:fillRect/>
          </a:stretch>
        </p:blipFill>
        <p:spPr>
          <a:xfrm>
            <a:off x="4452464" y="7475041"/>
            <a:ext cx="550404" cy="550404"/>
          </a:xfrm>
          <a:prstGeom prst="rect">
            <a:avLst/>
          </a:prstGeom>
        </p:spPr>
      </p:pic>
      <p:pic>
        <p:nvPicPr>
          <p:cNvPr id="49" name="Picture 48" descr="A picture containing drawing, mirror&#10;&#10;Description automatically generated">
            <a:extLst>
              <a:ext uri="{FF2B5EF4-FFF2-40B4-BE49-F238E27FC236}">
                <a16:creationId xmlns:a16="http://schemas.microsoft.com/office/drawing/2014/main" id="{68450560-22F9-49D9-89E6-6A486C5CAC25}"/>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9030" b="83582" l="30610" r="69268">
                        <a14:foregroundMark x1="44512" y1="42537" x2="44512" y2="42537"/>
                        <a14:foregroundMark x1="44146" y1="33955" x2="44146" y2="33955"/>
                        <a14:foregroundMark x1="69512" y1="54851" x2="69512" y2="54851"/>
                        <a14:foregroundMark x1="30610" y1="64925" x2="30610" y2="64925"/>
                        <a14:foregroundMark x1="38780" y1="83582" x2="38780" y2="83582"/>
                        <a14:foregroundMark x1="34390" y1="59701" x2="48049" y2="69403"/>
                        <a14:foregroundMark x1="48049" y1="69403" x2="54878" y2="69403"/>
                        <a14:foregroundMark x1="54878" y1="69403" x2="61098" y2="69403"/>
                        <a14:foregroundMark x1="61098" y1="69403" x2="54634" y2="59328"/>
                        <a14:foregroundMark x1="54634" y1="59328" x2="40488" y2="63060"/>
                        <a14:foregroundMark x1="41341" y1="54851" x2="45488" y2="70896"/>
                        <a14:foregroundMark x1="45488" y1="70896" x2="59268" y2="71642"/>
                        <a14:foregroundMark x1="59268" y1="71642" x2="62561" y2="55224"/>
                        <a14:foregroundMark x1="62561" y1="55224" x2="57317" y2="39552"/>
                        <a14:foregroundMark x1="57317" y1="39552" x2="50488" y2="34328"/>
                        <a14:foregroundMark x1="50488" y1="34328" x2="44512" y2="38433"/>
                        <a14:foregroundMark x1="44512" y1="38433" x2="40732" y2="54851"/>
                        <a14:foregroundMark x1="40732" y1="54851" x2="40732" y2="62687"/>
                        <a14:foregroundMark x1="37073" y1="53731" x2="32927" y2="67537"/>
                        <a14:foregroundMark x1="32927" y1="67537" x2="38902" y2="75000"/>
                        <a14:foregroundMark x1="38902" y1="75000" x2="59146" y2="76119"/>
                        <a14:foregroundMark x1="59146" y1="76119" x2="65488" y2="74254"/>
                        <a14:foregroundMark x1="65488" y1="74254" x2="65854" y2="55597"/>
                        <a14:foregroundMark x1="65854" y1="55597" x2="55000" y2="30970"/>
                        <a14:foregroundMark x1="55000" y1="30970" x2="47927" y2="29851"/>
                        <a14:foregroundMark x1="47927" y1="29851" x2="33902" y2="53731"/>
                      </a14:backgroundRemoval>
                    </a14:imgEffect>
                  </a14:imgLayer>
                </a14:imgProps>
              </a:ext>
              <a:ext uri="{28A0092B-C50C-407E-A947-70E740481C1C}">
                <a14:useLocalDpi xmlns:a14="http://schemas.microsoft.com/office/drawing/2010/main" val="0"/>
              </a:ext>
            </a:extLst>
          </a:blip>
          <a:srcRect l="28841" t="11571" r="28067" b="13612"/>
          <a:stretch/>
        </p:blipFill>
        <p:spPr>
          <a:xfrm>
            <a:off x="4416704" y="8476321"/>
            <a:ext cx="774618" cy="439548"/>
          </a:xfrm>
          <a:prstGeom prst="rect">
            <a:avLst/>
          </a:prstGeom>
        </p:spPr>
      </p:pic>
      <p:pic>
        <p:nvPicPr>
          <p:cNvPr id="51" name="Picture 50" descr="A picture containing food&#10;&#10;Description automatically generated">
            <a:extLst>
              <a:ext uri="{FF2B5EF4-FFF2-40B4-BE49-F238E27FC236}">
                <a16:creationId xmlns:a16="http://schemas.microsoft.com/office/drawing/2014/main" id="{1B2F53D2-97B7-4C25-854B-7F1D0345920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415" b="98537" l="2449" r="97143">
                        <a14:foregroundMark x1="18776" y1="64390" x2="8571" y2="41951"/>
                        <a14:foregroundMark x1="8571" y1="41951" x2="40816" y2="6341"/>
                        <a14:foregroundMark x1="40816" y1="6341" x2="62041" y2="8293"/>
                        <a14:foregroundMark x1="62041" y1="8293" x2="64490" y2="9268"/>
                        <a14:foregroundMark x1="42041" y1="3902" x2="55102" y2="4878"/>
                        <a14:foregroundMark x1="45306" y1="10732" x2="61633" y2="36098"/>
                        <a14:foregroundMark x1="54286" y1="17561" x2="64898" y2="39024"/>
                        <a14:foregroundMark x1="64898" y1="39024" x2="64898" y2="40488"/>
                        <a14:foregroundMark x1="68980" y1="29756" x2="38367" y2="33171"/>
                        <a14:foregroundMark x1="27347" y1="28780" x2="43673" y2="15610"/>
                        <a14:foregroundMark x1="42041" y1="11707" x2="20408" y2="46341"/>
                        <a14:foregroundMark x1="6939" y1="50244" x2="7755" y2="49268"/>
                        <a14:foregroundMark x1="7755" y1="43902" x2="7755" y2="43902"/>
                        <a14:foregroundMark x1="31429" y1="44390" x2="48980" y2="41951"/>
                        <a14:foregroundMark x1="41224" y1="46341" x2="39592" y2="61951"/>
                        <a14:foregroundMark x1="60000" y1="41463" x2="58367" y2="60976"/>
                        <a14:foregroundMark x1="78367" y1="40000" x2="84898" y2="42439"/>
                        <a14:foregroundMark x1="73061" y1="43415" x2="84898" y2="60000"/>
                        <a14:foregroundMark x1="94286" y1="46341" x2="94286" y2="46341"/>
                        <a14:foregroundMark x1="77959" y1="56098" x2="78776" y2="52683"/>
                        <a14:foregroundMark x1="16327" y1="82927" x2="16327" y2="82927"/>
                        <a14:foregroundMark x1="16327" y1="93659" x2="16327" y2="93659"/>
                        <a14:foregroundMark x1="11020" y1="81463" x2="11020" y2="81463"/>
                        <a14:foregroundMark x1="2857" y1="83415" x2="2857" y2="83415"/>
                        <a14:foregroundMark x1="21633" y1="89756" x2="21633" y2="89756"/>
                        <a14:foregroundMark x1="25306" y1="91220" x2="25306" y2="91220"/>
                        <a14:foregroundMark x1="22449" y1="63415" x2="22449" y2="65854"/>
                        <a14:foregroundMark x1="38776" y1="67805" x2="81224" y2="68293"/>
                        <a14:foregroundMark x1="21224" y1="67805" x2="24898" y2="68780"/>
                        <a14:foregroundMark x1="20816" y1="67805" x2="63673" y2="69756"/>
                        <a14:foregroundMark x1="63673" y1="69756" x2="82041" y2="68780"/>
                        <a14:foregroundMark x1="39592" y1="92195" x2="39592" y2="92195"/>
                        <a14:foregroundMark x1="51020" y1="83902" x2="51020" y2="83902"/>
                        <a14:foregroundMark x1="55510" y1="86341" x2="55510" y2="86341"/>
                        <a14:foregroundMark x1="56327" y1="79024" x2="56327" y2="79024"/>
                        <a14:foregroundMark x1="60816" y1="88780" x2="60816" y2="88780"/>
                        <a14:foregroundMark x1="78776" y1="87317" x2="78776" y2="87317"/>
                        <a14:foregroundMark x1="83673" y1="87317" x2="83673" y2="87317"/>
                        <a14:foregroundMark x1="91837" y1="87317" x2="91837" y2="87317"/>
                        <a14:foregroundMark x1="97551" y1="87317" x2="97551" y2="87317"/>
                        <a14:foregroundMark x1="93878" y1="98537" x2="93878" y2="98537"/>
                        <a14:backgroundMark x1="24082" y1="89268" x2="24082" y2="89268"/>
                        <a14:backgroundMark x1="24082" y1="90244" x2="24082" y2="90244"/>
                        <a14:backgroundMark x1="24898" y1="91707" x2="24898" y2="91707"/>
                        <a14:backgroundMark x1="22041" y1="89268" x2="22041" y2="89268"/>
                        <a14:backgroundMark x1="22449" y1="90244" x2="22449" y2="90244"/>
                        <a14:backgroundMark x1="22041" y1="89756" x2="22041" y2="89756"/>
                      </a14:backgroundRemoval>
                    </a14:imgEffect>
                  </a14:imgLayer>
                </a14:imgProps>
              </a:ext>
              <a:ext uri="{28A0092B-C50C-407E-A947-70E740481C1C}">
                <a14:useLocalDpi xmlns:a14="http://schemas.microsoft.com/office/drawing/2010/main" val="0"/>
              </a:ext>
            </a:extLst>
          </a:blip>
          <a:stretch>
            <a:fillRect/>
          </a:stretch>
        </p:blipFill>
        <p:spPr>
          <a:xfrm>
            <a:off x="7419389" y="8445726"/>
            <a:ext cx="730608" cy="611325"/>
          </a:xfrm>
          <a:prstGeom prst="rect">
            <a:avLst/>
          </a:prstGeom>
        </p:spPr>
      </p:pic>
      <p:pic>
        <p:nvPicPr>
          <p:cNvPr id="53" name="Picture 52" descr="A close up of a sign&#10;&#10;Description automatically generated">
            <a:extLst>
              <a:ext uri="{FF2B5EF4-FFF2-40B4-BE49-F238E27FC236}">
                <a16:creationId xmlns:a16="http://schemas.microsoft.com/office/drawing/2014/main" id="{C4E1CE46-3D4C-413E-B432-75174465CCE6}"/>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8000" l="10000" r="90000">
                        <a14:foregroundMark x1="31000" y1="37333" x2="50667" y2="39333"/>
                        <a14:foregroundMark x1="50667" y1="39333" x2="61667" y2="39000"/>
                        <a14:foregroundMark x1="56667" y1="45000" x2="36667" y2="54333"/>
                        <a14:foregroundMark x1="36667" y1="54667" x2="76000" y2="58333"/>
                        <a14:foregroundMark x1="69667" y1="58667" x2="65667" y2="76000"/>
                        <a14:foregroundMark x1="65667" y1="76000" x2="42000" y2="77667"/>
                        <a14:foregroundMark x1="41333" y1="77333" x2="40000" y2="74333"/>
                        <a14:foregroundMark x1="24333" y1="91000" x2="58333" y2="92667"/>
                        <a14:foregroundMark x1="58333" y1="92667" x2="72667" y2="92000"/>
                        <a14:foregroundMark x1="40000" y1="75000" x2="36333" y2="68000"/>
                        <a14:foregroundMark x1="51333" y1="98000" x2="51333" y2="98000"/>
                        <a14:foregroundMark x1="53333" y1="97000" x2="53333" y2="97000"/>
                      </a14:backgroundRemoval>
                    </a14:imgEffect>
                  </a14:imgLayer>
                </a14:imgProps>
              </a:ext>
              <a:ext uri="{28A0092B-C50C-407E-A947-70E740481C1C}">
                <a14:useLocalDpi xmlns:a14="http://schemas.microsoft.com/office/drawing/2010/main" val="0"/>
              </a:ext>
            </a:extLst>
          </a:blip>
          <a:stretch>
            <a:fillRect/>
          </a:stretch>
        </p:blipFill>
        <p:spPr>
          <a:xfrm>
            <a:off x="7599593" y="7530753"/>
            <a:ext cx="550404" cy="550404"/>
          </a:xfrm>
          <a:prstGeom prst="rect">
            <a:avLst/>
          </a:prstGeom>
        </p:spPr>
      </p:pic>
      <p:pic>
        <p:nvPicPr>
          <p:cNvPr id="55" name="Picture 54" descr="A close up of a sign&#10;&#10;Description automatically generated">
            <a:extLst>
              <a:ext uri="{FF2B5EF4-FFF2-40B4-BE49-F238E27FC236}">
                <a16:creationId xmlns:a16="http://schemas.microsoft.com/office/drawing/2014/main" id="{1B933F44-24A5-44BA-89B0-B03B1BA3B9A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91322" y="7179670"/>
            <a:ext cx="434414" cy="434414"/>
          </a:xfrm>
          <a:prstGeom prst="rect">
            <a:avLst/>
          </a:prstGeom>
        </p:spPr>
      </p:pic>
      <p:pic>
        <p:nvPicPr>
          <p:cNvPr id="57" name="Picture 56" descr="A picture containing food, drawing&#10;&#10;Description automatically generated">
            <a:extLst>
              <a:ext uri="{FF2B5EF4-FFF2-40B4-BE49-F238E27FC236}">
                <a16:creationId xmlns:a16="http://schemas.microsoft.com/office/drawing/2014/main" id="{79193425-3C9F-4EF3-B590-5A7959100F88}"/>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2250" r="98833">
                        <a14:foregroundMark x1="2333" y1="67444" x2="2333" y2="67444"/>
                        <a14:foregroundMark x1="28167" y1="68222" x2="28167" y2="68222"/>
                        <a14:foregroundMark x1="47250" y1="62667" x2="47250" y2="62667"/>
                        <a14:foregroundMark x1="81000" y1="61889" x2="81000" y2="61889"/>
                        <a14:foregroundMark x1="93417" y1="75111" x2="93417" y2="75111"/>
                        <a14:foregroundMark x1="73000" y1="43444" x2="73000" y2="43444"/>
                        <a14:foregroundMark x1="65917" y1="21889" x2="65917" y2="21889"/>
                        <a14:foregroundMark x1="94417" y1="53111" x2="94417" y2="53111"/>
                        <a14:foregroundMark x1="98833" y1="61333" x2="98833" y2="61333"/>
                      </a14:backgroundRemoval>
                    </a14:imgEffect>
                  </a14:imgLayer>
                </a14:imgProps>
              </a:ext>
              <a:ext uri="{28A0092B-C50C-407E-A947-70E740481C1C}">
                <a14:useLocalDpi xmlns:a14="http://schemas.microsoft.com/office/drawing/2010/main" val="0"/>
              </a:ext>
            </a:extLst>
          </a:blip>
          <a:stretch>
            <a:fillRect/>
          </a:stretch>
        </p:blipFill>
        <p:spPr>
          <a:xfrm>
            <a:off x="7061225" y="8046772"/>
            <a:ext cx="550404" cy="412804"/>
          </a:xfrm>
          <a:prstGeom prst="rect">
            <a:avLst/>
          </a:prstGeom>
        </p:spPr>
      </p:pic>
      <p:pic>
        <p:nvPicPr>
          <p:cNvPr id="59" name="Picture 58" descr="A close up of a sign&#10;&#10;Description automatically generated">
            <a:extLst>
              <a:ext uri="{FF2B5EF4-FFF2-40B4-BE49-F238E27FC236}">
                <a16:creationId xmlns:a16="http://schemas.microsoft.com/office/drawing/2014/main" id="{29F58B9F-3AB2-406B-B78D-0E6173ABFE73}"/>
              </a:ext>
            </a:extLst>
          </p:cNvPr>
          <p:cNvPicPr>
            <a:picLocks noChangeAspect="1"/>
          </p:cNvPicPr>
          <p:nvPr/>
        </p:nvPicPr>
        <p:blipFill rotWithShape="1">
          <a:blip r:embed="rId16">
            <a:extLst>
              <a:ext uri="{BEBA8EAE-BF5A-486C-A8C5-ECC9F3942E4B}">
                <a14:imgProps xmlns:a14="http://schemas.microsoft.com/office/drawing/2010/main">
                  <a14:imgLayer r:embed="rId17">
                    <a14:imgEffect>
                      <a14:backgroundRemoval t="23500" b="95500" l="16000" r="81500">
                        <a14:foregroundMark x1="25000" y1="30500" x2="31000" y2="30500"/>
                        <a14:foregroundMark x1="36000" y1="32000" x2="46000" y2="30500"/>
                        <a14:foregroundMark x1="37000" y1="45500" x2="37000" y2="45500"/>
                        <a14:foregroundMark x1="39000" y1="41000" x2="39000" y2="57500"/>
                        <a14:foregroundMark x1="19500" y1="28500" x2="26500" y2="66500"/>
                        <a14:foregroundMark x1="40000" y1="58000" x2="35000" y2="45500"/>
                        <a14:foregroundMark x1="39000" y1="40500" x2="37500" y2="60000"/>
                        <a14:foregroundMark x1="36000" y1="40000" x2="35500" y2="53500"/>
                        <a14:foregroundMark x1="33500" y1="38000" x2="68500" y2="42000"/>
                        <a14:foregroundMark x1="43000" y1="55500" x2="65500" y2="55500"/>
                        <a14:foregroundMark x1="65000" y1="55500" x2="65000" y2="76500"/>
                        <a14:foregroundMark x1="65500" y1="75000" x2="48000" y2="81000"/>
                        <a14:foregroundMark x1="48000" y1="78500" x2="29000" y2="69500"/>
                        <a14:foregroundMark x1="51000" y1="95500" x2="51000" y2="95500"/>
                        <a14:foregroundMark x1="23000" y1="24000" x2="23000" y2="24000"/>
                        <a14:foregroundMark x1="16000" y1="23500" x2="16000" y2="23500"/>
                      </a14:backgroundRemoval>
                    </a14:imgEffect>
                  </a14:imgLayer>
                </a14:imgProps>
              </a:ext>
              <a:ext uri="{28A0092B-C50C-407E-A947-70E740481C1C}">
                <a14:useLocalDpi xmlns:a14="http://schemas.microsoft.com/office/drawing/2010/main" val="0"/>
              </a:ext>
            </a:extLst>
          </a:blip>
          <a:srcRect l="12880" t="18480" r="10640"/>
          <a:stretch/>
        </p:blipFill>
        <p:spPr>
          <a:xfrm>
            <a:off x="7202523" y="7221910"/>
            <a:ext cx="407556" cy="434414"/>
          </a:xfrm>
          <a:prstGeom prst="rect">
            <a:avLst/>
          </a:prstGeom>
        </p:spPr>
      </p:pic>
      <p:pic>
        <p:nvPicPr>
          <p:cNvPr id="61" name="Picture 60" descr="A close up of a sign&#10;&#10;Description automatically generated">
            <a:extLst>
              <a:ext uri="{FF2B5EF4-FFF2-40B4-BE49-F238E27FC236}">
                <a16:creationId xmlns:a16="http://schemas.microsoft.com/office/drawing/2014/main" id="{A55DBE64-F518-4414-8B36-2236E9A16FA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27940" y="7944389"/>
            <a:ext cx="434414" cy="501337"/>
          </a:xfrm>
          <a:prstGeom prst="rect">
            <a:avLst/>
          </a:prstGeom>
        </p:spPr>
      </p:pic>
      <p:sp>
        <p:nvSpPr>
          <p:cNvPr id="64" name="Arrow: Up 63">
            <a:extLst>
              <a:ext uri="{FF2B5EF4-FFF2-40B4-BE49-F238E27FC236}">
                <a16:creationId xmlns:a16="http://schemas.microsoft.com/office/drawing/2014/main" id="{42DB8E85-7838-4E65-9B33-121C081CB9C3}"/>
              </a:ext>
            </a:extLst>
          </p:cNvPr>
          <p:cNvSpPr/>
          <p:nvPr/>
        </p:nvSpPr>
        <p:spPr>
          <a:xfrm rot="10800000">
            <a:off x="10869628" y="3999307"/>
            <a:ext cx="497712" cy="48038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66" name="Arrow: Up 65">
            <a:extLst>
              <a:ext uri="{FF2B5EF4-FFF2-40B4-BE49-F238E27FC236}">
                <a16:creationId xmlns:a16="http://schemas.microsoft.com/office/drawing/2014/main" id="{3AF46627-D1FB-4A06-A8BE-0A88FD8502BC}"/>
              </a:ext>
            </a:extLst>
          </p:cNvPr>
          <p:cNvSpPr/>
          <p:nvPr/>
        </p:nvSpPr>
        <p:spPr>
          <a:xfrm rot="14649553">
            <a:off x="8692558" y="7626200"/>
            <a:ext cx="497712" cy="48038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67" name="Arrow: Up 66">
            <a:extLst>
              <a:ext uri="{FF2B5EF4-FFF2-40B4-BE49-F238E27FC236}">
                <a16:creationId xmlns:a16="http://schemas.microsoft.com/office/drawing/2014/main" id="{2C45D080-2C74-4A7F-9F6B-C36E4B2102A5}"/>
              </a:ext>
            </a:extLst>
          </p:cNvPr>
          <p:cNvSpPr/>
          <p:nvPr/>
        </p:nvSpPr>
        <p:spPr>
          <a:xfrm rot="18150471">
            <a:off x="3476873" y="7525826"/>
            <a:ext cx="497712" cy="48038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68" name="Arrow: Up 67">
            <a:extLst>
              <a:ext uri="{FF2B5EF4-FFF2-40B4-BE49-F238E27FC236}">
                <a16:creationId xmlns:a16="http://schemas.microsoft.com/office/drawing/2014/main" id="{C4DE2C05-75C9-4F6D-ABD5-D5140D8072D6}"/>
              </a:ext>
            </a:extLst>
          </p:cNvPr>
          <p:cNvSpPr/>
          <p:nvPr/>
        </p:nvSpPr>
        <p:spPr>
          <a:xfrm rot="6234030">
            <a:off x="8588403" y="1047113"/>
            <a:ext cx="477063" cy="692625"/>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pic>
        <p:nvPicPr>
          <p:cNvPr id="77" name="Picture 76" descr="A picture containing public, white, clock&#10;&#10;Description automatically generated">
            <a:extLst>
              <a:ext uri="{FF2B5EF4-FFF2-40B4-BE49-F238E27FC236}">
                <a16:creationId xmlns:a16="http://schemas.microsoft.com/office/drawing/2014/main" id="{5CD073D5-225D-4661-9D71-E71A9B0F37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50122" y="3614431"/>
            <a:ext cx="5977815" cy="2013109"/>
          </a:xfrm>
          <a:prstGeom prst="rect">
            <a:avLst/>
          </a:prstGeom>
          <a:ln>
            <a:solidFill>
              <a:schemeClr val="accent2">
                <a:lumMod val="75000"/>
              </a:schemeClr>
            </a:solidFill>
          </a:ln>
        </p:spPr>
      </p:pic>
      <p:sp>
        <p:nvSpPr>
          <p:cNvPr id="78" name="Rectangle: Rounded Corners 77">
            <a:extLst>
              <a:ext uri="{FF2B5EF4-FFF2-40B4-BE49-F238E27FC236}">
                <a16:creationId xmlns:a16="http://schemas.microsoft.com/office/drawing/2014/main" id="{DD08E30F-20C6-4013-806F-3EA73B6FE158}"/>
              </a:ext>
            </a:extLst>
          </p:cNvPr>
          <p:cNvSpPr/>
          <p:nvPr/>
        </p:nvSpPr>
        <p:spPr>
          <a:xfrm>
            <a:off x="106775" y="1675229"/>
            <a:ext cx="3102418" cy="275450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Functionality</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Login/Register</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Update User Data</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Searching Filter</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Watch List</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Photo Upload</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Messaging</a:t>
            </a:r>
          </a:p>
          <a:p>
            <a:pPr marL="285750" indent="-285750" algn="ctr">
              <a:buFont typeface="Arial" panose="020B0604020202020204" pitchFamily="34" charset="0"/>
              <a:buChar char="•"/>
            </a:pPr>
            <a:r>
              <a:rPr lang="en-IE" sz="1400" dirty="0">
                <a:latin typeface="Helvetica" panose="020B0604020202020204" pitchFamily="34" charset="0"/>
                <a:cs typeface="Helvetica" panose="020B0604020202020204" pitchFamily="34" charset="0"/>
              </a:rPr>
              <a:t>User Roles</a:t>
            </a:r>
          </a:p>
        </p:txBody>
      </p:sp>
      <p:sp>
        <p:nvSpPr>
          <p:cNvPr id="79" name="Arrow: Up 78">
            <a:extLst>
              <a:ext uri="{FF2B5EF4-FFF2-40B4-BE49-F238E27FC236}">
                <a16:creationId xmlns:a16="http://schemas.microsoft.com/office/drawing/2014/main" id="{E29BE4BB-038D-4B69-A32A-98A759A1BA17}"/>
              </a:ext>
            </a:extLst>
          </p:cNvPr>
          <p:cNvSpPr/>
          <p:nvPr/>
        </p:nvSpPr>
        <p:spPr>
          <a:xfrm>
            <a:off x="1409128" y="4620986"/>
            <a:ext cx="497712" cy="48038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
        <p:nvSpPr>
          <p:cNvPr id="80" name="Arrow: Up 79">
            <a:extLst>
              <a:ext uri="{FF2B5EF4-FFF2-40B4-BE49-F238E27FC236}">
                <a16:creationId xmlns:a16="http://schemas.microsoft.com/office/drawing/2014/main" id="{42770DAD-580C-4334-9CDB-A21E84EBFC6F}"/>
              </a:ext>
            </a:extLst>
          </p:cNvPr>
          <p:cNvSpPr/>
          <p:nvPr/>
        </p:nvSpPr>
        <p:spPr>
          <a:xfrm>
            <a:off x="5841317" y="3050597"/>
            <a:ext cx="497712" cy="48038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7281645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AD048A0BBF2C448C934EEF49753436" ma:contentTypeVersion="12" ma:contentTypeDescription="Create a new document." ma:contentTypeScope="" ma:versionID="bc07116609833941e003526ecda60e37">
  <xsd:schema xmlns:xsd="http://www.w3.org/2001/XMLSchema" xmlns:xs="http://www.w3.org/2001/XMLSchema" xmlns:p="http://schemas.microsoft.com/office/2006/metadata/properties" xmlns:ns3="112c7e96-3675-4162-94bd-d5cbb4681c6c" xmlns:ns4="aa346678-56a6-456f-9a38-432177ef9c3a" targetNamespace="http://schemas.microsoft.com/office/2006/metadata/properties" ma:root="true" ma:fieldsID="2a3ca8893811f1098ddbe294f4de2a45" ns3:_="" ns4:_="">
    <xsd:import namespace="112c7e96-3675-4162-94bd-d5cbb4681c6c"/>
    <xsd:import namespace="aa346678-56a6-456f-9a38-432177ef9c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c7e96-3675-4162-94bd-d5cbb4681c6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46678-56a6-456f-9a38-432177ef9c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A271F0-7971-4615-9C4C-47CBDD1CBE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74451A1-7E09-4C21-9FFF-FBD60A34447A}">
  <ds:schemaRefs>
    <ds:schemaRef ds:uri="http://schemas.microsoft.com/sharepoint/v3/contenttype/forms"/>
  </ds:schemaRefs>
</ds:datastoreItem>
</file>

<file path=customXml/itemProps3.xml><?xml version="1.0" encoding="utf-8"?>
<ds:datastoreItem xmlns:ds="http://schemas.openxmlformats.org/officeDocument/2006/customXml" ds:itemID="{5F824FFB-6CBD-46AA-BD1A-D2BCC5C2D6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c7e96-3675-4162-94bd-d5cbb4681c6c"/>
    <ds:schemaRef ds:uri="aa346678-56a6-456f-9a38-432177ef9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212</Words>
  <Application>Microsoft Office PowerPoint</Application>
  <PresentationFormat>A3 Paper (297x420 mm)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Trebuchet MS</vt:lpstr>
      <vt:lpstr>Wingdings 3</vt:lpstr>
      <vt:lpstr>Facet</vt:lpstr>
      <vt:lpstr>Electronic Health Records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records</dc:title>
  <dc:creator>Adam Doyle</dc:creator>
  <cp:lastModifiedBy>Adam Doyle</cp:lastModifiedBy>
  <cp:revision>1</cp:revision>
  <dcterms:created xsi:type="dcterms:W3CDTF">2020-02-24T20:37:42Z</dcterms:created>
  <dcterms:modified xsi:type="dcterms:W3CDTF">2020-04-16T11:27:19Z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0x010100B5AD048A0BBF2C448C934EEF49753436</vt:lpwstr>
  </property>
</Properties>
</file>