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3AAFA9"/>
    <a:srgbClr val="CBEAE8"/>
    <a:srgbClr val="B4F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-782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42854A-CAA7-4A80-B725-ED3E64ACB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  <a:endParaRPr lang="en-GB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99C5C90-0280-4DAE-8839-96E96D9DF3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GB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B14AB294-6956-45AC-BE09-9BBF911E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358E-79CC-484F-934D-4E3A2D61E8DF}" type="datetimeFigureOut">
              <a:rPr lang="en-GB" smtClean="0"/>
              <a:t>28/02/2022</a:t>
            </a:fld>
            <a:endParaRPr lang="en-GB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1A81ABA6-9D17-44CB-9A1E-55926192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5ACC4FEB-A51B-4C55-BDB0-135B93D50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96B7-2A68-4C84-A0FE-12F935C352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32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8B01DBD-AB13-4A36-BBAB-EF8157B46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GB"/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073D784C-38B2-4A42-826F-3BF54494E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GB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35FB7732-EE9F-4425-B5A1-57B9DD027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358E-79CC-484F-934D-4E3A2D61E8DF}" type="datetimeFigureOut">
              <a:rPr lang="en-GB" smtClean="0"/>
              <a:t>28/02/2022</a:t>
            </a:fld>
            <a:endParaRPr lang="en-GB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015ACCC0-482B-427F-BAE8-15CE96F97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EF909EB3-D3DC-420A-A64E-72033AEEA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96B7-2A68-4C84-A0FE-12F935C352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4058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AF5C9FDB-827D-40D0-952A-BDF9C7BC97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GB"/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7B731AAE-C155-473D-A5F6-F29DF4875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GB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11D0F7DB-A7F8-4DB0-A3E1-C25616E4A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358E-79CC-484F-934D-4E3A2D61E8DF}" type="datetimeFigureOut">
              <a:rPr lang="en-GB" smtClean="0"/>
              <a:t>28/02/2022</a:t>
            </a:fld>
            <a:endParaRPr lang="en-GB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EA9C86BD-43AA-411E-BC10-DA5E6E926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ECDD1428-260E-42C3-962C-9EDEF0E96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96B7-2A68-4C84-A0FE-12F935C352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675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A359626-3C74-498E-AD39-391280C0D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GB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3BF1322-8FBC-4C44-8081-CC0B8417C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GB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D314BAD7-CA6C-4EF2-AFB7-BF9525745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358E-79CC-484F-934D-4E3A2D61E8DF}" type="datetimeFigureOut">
              <a:rPr lang="en-GB" smtClean="0"/>
              <a:t>28/02/2022</a:t>
            </a:fld>
            <a:endParaRPr lang="en-GB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C6312D9E-BC5C-412C-8176-6BE375BAD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240C3905-7D2D-40F9-AA9E-6F8817DED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96B7-2A68-4C84-A0FE-12F935C352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85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E19E6B-C121-4970-B0BE-DE70728A2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  <a:endParaRPr lang="en-GB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914E3B5-3E94-4334-A620-79AAB820E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9979D4FF-7057-4628-A9F0-9CFBA9EB2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358E-79CC-484F-934D-4E3A2D61E8DF}" type="datetimeFigureOut">
              <a:rPr lang="en-GB" smtClean="0"/>
              <a:t>28/02/2022</a:t>
            </a:fld>
            <a:endParaRPr lang="en-GB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EE04B616-3D7B-48A8-A779-EFC7CF7C6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246EA487-424A-46EF-8ED5-80063531D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96B7-2A68-4C84-A0FE-12F935C352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9041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B549D0E-0236-4FF1-964D-D39E362B3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GB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1C2B74F-5047-4496-91AF-D6F27DD065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GB"/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E3E52D31-5CA6-4EBA-B812-BADA9EACA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GB"/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50A63581-F832-4296-9AC4-148847DDF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358E-79CC-484F-934D-4E3A2D61E8DF}" type="datetimeFigureOut">
              <a:rPr lang="en-GB" smtClean="0"/>
              <a:t>28/02/2022</a:t>
            </a:fld>
            <a:endParaRPr lang="en-GB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F35C80EC-9B2F-4E69-9396-92BE587E2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103891B4-B395-489A-AE58-CAD7CC4C6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96B7-2A68-4C84-A0FE-12F935C352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222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C01559-337B-44AE-8BB8-E36E231E6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GB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B806878-92EA-4010-9434-CD8E1DEB9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725BF306-1715-4C43-955A-7CD90ED31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GB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BF22AD8D-A61B-418C-832B-2EC520BC0A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26178CA9-0567-4CBB-BD46-FB0885580B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GB"/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E2BFD132-3CEF-4C15-8C71-07F569E57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358E-79CC-484F-934D-4E3A2D61E8DF}" type="datetimeFigureOut">
              <a:rPr lang="en-GB" smtClean="0"/>
              <a:t>28/02/2022</a:t>
            </a:fld>
            <a:endParaRPr lang="en-GB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AEBDBDD1-08B4-4EE8-B379-21A896F90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E2173091-9532-4E37-AB82-7C6D2F4FD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96B7-2A68-4C84-A0FE-12F935C352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256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D651B5A-D323-41DD-8F48-C654CB683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GB"/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E776A80D-FA4C-47A9-B785-85B31FFFC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358E-79CC-484F-934D-4E3A2D61E8DF}" type="datetimeFigureOut">
              <a:rPr lang="en-GB" smtClean="0"/>
              <a:t>28/02/2022</a:t>
            </a:fld>
            <a:endParaRPr lang="en-GB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D60ACDB8-3543-4DF0-B6E5-02A43F762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2F24E43F-4118-4A9A-A6EC-CBE61700C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96B7-2A68-4C84-A0FE-12F935C352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1462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231D532F-7E86-493F-8E8A-60E9523B7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358E-79CC-484F-934D-4E3A2D61E8DF}" type="datetimeFigureOut">
              <a:rPr lang="en-GB" smtClean="0"/>
              <a:t>28/02/2022</a:t>
            </a:fld>
            <a:endParaRPr lang="en-GB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6CB9A9A7-1734-422A-8A07-8EDC19713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2D5F1D5A-09D3-4FCA-AEF9-44246D7CC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96B7-2A68-4C84-A0FE-12F935C352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077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651AD0A-ACE0-4B4D-A7B3-0816C0996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GB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B2CE57C-9B40-4665-99D5-4B50E899F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GB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63816926-F098-4386-8A33-FA34ED334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62BEEBD8-BE27-4ACC-9811-CEDC68886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358E-79CC-484F-934D-4E3A2D61E8DF}" type="datetimeFigureOut">
              <a:rPr lang="en-GB" smtClean="0"/>
              <a:t>28/02/2022</a:t>
            </a:fld>
            <a:endParaRPr lang="en-GB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8EA25807-A495-4F89-9A11-BD4B2747E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98F3BB58-63EA-417E-AF11-0B940029E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96B7-2A68-4C84-A0FE-12F935C352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25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E2D35D1-5031-471C-8266-CCC109217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GB"/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546EC4EF-F428-427A-8E6F-3CD3F1D81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E734690-CF51-4278-8FC0-C34760515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09A88999-EE9F-4F19-BC75-47ACE8792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358E-79CC-484F-934D-4E3A2D61E8DF}" type="datetimeFigureOut">
              <a:rPr lang="en-GB" smtClean="0"/>
              <a:t>28/02/2022</a:t>
            </a:fld>
            <a:endParaRPr lang="en-GB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DFF037A6-B022-4A2C-BC41-1F986FC90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DC0035D6-9208-4955-B859-6C1539382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96B7-2A68-4C84-A0FE-12F935C352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185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A14C5068-606F-4874-BBB1-8A4E4FF4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GB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3D9B5FA-A373-4D1A-8BDA-D8F0A4A62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GB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488BB751-3401-43FE-B211-F5F3CCFEC8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6358E-79CC-484F-934D-4E3A2D61E8DF}" type="datetimeFigureOut">
              <a:rPr lang="en-GB" smtClean="0"/>
              <a:t>28/02/2022</a:t>
            </a:fld>
            <a:endParaRPr lang="en-GB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3D69B9B-5C36-4DAE-BD2F-023FD2368F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7221617-A08A-445A-A963-B093976C35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C96B7-2A68-4C84-A0FE-12F935C352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120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3C9593-4C4A-49D2-8C8F-2B24C38ED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4774" y="-42598"/>
            <a:ext cx="12296774" cy="971550"/>
          </a:xfrm>
          <a:solidFill>
            <a:srgbClr val="3AAFA9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Script MT Bold" panose="03040602040607080904" pitchFamily="66" charset="0"/>
                <a:cs typeface="Aharoni" panose="02010803020104030203" pitchFamily="2" charset="-79"/>
              </a:rPr>
              <a:t>MovieQ</a:t>
            </a:r>
            <a:endParaRPr lang="en-GB" dirty="0">
              <a:solidFill>
                <a:schemeClr val="bg1"/>
              </a:solidFill>
              <a:latin typeface="Script MT Bold" panose="03040602040607080904" pitchFamily="66" charset="0"/>
              <a:cs typeface="Aharoni" panose="02010803020104030203" pitchFamily="2" charset="-79"/>
            </a:endParaRPr>
          </a:p>
        </p:txBody>
      </p:sp>
      <p:pic>
        <p:nvPicPr>
          <p:cNvPr id="1026" name="Picture 2" descr="Menu Icon White Transparent – Free PNG Images Vector, PSD, Clipart,  Templates">
            <a:extLst>
              <a:ext uri="{FF2B5EF4-FFF2-40B4-BE49-F238E27FC236}">
                <a16:creationId xmlns:a16="http://schemas.microsoft.com/office/drawing/2014/main" id="{3B072895-10EE-4F7A-A358-D5E9ED5DD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9780" y="-4478932"/>
            <a:ext cx="83493" cy="56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amburger Menu Icon Png White #100709 - Free Icons Library">
            <a:extLst>
              <a:ext uri="{FF2B5EF4-FFF2-40B4-BE49-F238E27FC236}">
                <a16:creationId xmlns:a16="http://schemas.microsoft.com/office/drawing/2014/main" id="{5A20EA95-841F-4C6E-93B8-5B7791018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4651" y="-2125043"/>
            <a:ext cx="161739" cy="161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amburger, menu, minimal, ui icon - Download on Iconfinder">
            <a:extLst>
              <a:ext uri="{FF2B5EF4-FFF2-40B4-BE49-F238E27FC236}">
                <a16:creationId xmlns:a16="http://schemas.microsoft.com/office/drawing/2014/main" id="{415B63D3-32CC-4AF3-AE1E-F9BDDD70C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9026" y="114012"/>
            <a:ext cx="658330" cy="658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>
            <a:extLst>
              <a:ext uri="{FF2B5EF4-FFF2-40B4-BE49-F238E27FC236}">
                <a16:creationId xmlns:a16="http://schemas.microsoft.com/office/drawing/2014/main" id="{2B20C0EF-949E-437F-A2F2-780552DE347C}"/>
              </a:ext>
            </a:extLst>
          </p:cNvPr>
          <p:cNvSpPr txBox="1"/>
          <p:nvPr/>
        </p:nvSpPr>
        <p:spPr>
          <a:xfrm>
            <a:off x="10171523" y="928952"/>
            <a:ext cx="2020478" cy="5632311"/>
          </a:xfrm>
          <a:prstGeom prst="rect">
            <a:avLst/>
          </a:prstGeom>
          <a:solidFill>
            <a:srgbClr val="CBEAE8"/>
          </a:solidFill>
          <a:ln>
            <a:solidFill>
              <a:srgbClr val="CBEAE8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Abadi" panose="020B0604020104020204" pitchFamily="34" charset="0"/>
            </a:endParaRPr>
          </a:p>
          <a:p>
            <a:pPr algn="ctr"/>
            <a:r>
              <a:rPr lang="en-US" dirty="0">
                <a:latin typeface="Abadi" panose="020B0604020104020204" pitchFamily="34" charset="0"/>
              </a:rPr>
              <a:t>• Question 1</a:t>
            </a:r>
          </a:p>
          <a:p>
            <a:pPr algn="ctr"/>
            <a:endParaRPr lang="en-US" dirty="0">
              <a:latin typeface="Abadi" panose="020B0604020104020204" pitchFamily="34" charset="0"/>
            </a:endParaRPr>
          </a:p>
          <a:p>
            <a:pPr algn="ctr"/>
            <a:r>
              <a:rPr lang="en-US" dirty="0">
                <a:latin typeface="Abadi" panose="020B0604020104020204" pitchFamily="34" charset="0"/>
              </a:rPr>
              <a:t>• Question 2</a:t>
            </a:r>
          </a:p>
          <a:p>
            <a:pPr algn="ctr"/>
            <a:endParaRPr lang="en-US" dirty="0">
              <a:latin typeface="Abadi" panose="020B0604020104020204" pitchFamily="34" charset="0"/>
            </a:endParaRPr>
          </a:p>
          <a:p>
            <a:pPr algn="ctr"/>
            <a:r>
              <a:rPr lang="en-US" dirty="0">
                <a:latin typeface="Abadi" panose="020B0604020104020204" pitchFamily="34" charset="0"/>
              </a:rPr>
              <a:t>• Question 3</a:t>
            </a:r>
          </a:p>
          <a:p>
            <a:pPr algn="ctr"/>
            <a:endParaRPr lang="en-US" dirty="0">
              <a:latin typeface="Abadi" panose="020B0604020104020204" pitchFamily="34" charset="0"/>
            </a:endParaRPr>
          </a:p>
          <a:p>
            <a:pPr algn="ctr"/>
            <a:r>
              <a:rPr lang="en-US" dirty="0">
                <a:latin typeface="Abadi" panose="020B0604020104020204" pitchFamily="34" charset="0"/>
              </a:rPr>
              <a:t>• Question 4</a:t>
            </a:r>
          </a:p>
          <a:p>
            <a:pPr algn="ctr"/>
            <a:endParaRPr lang="en-US" dirty="0">
              <a:latin typeface="Abadi" panose="020B0604020104020204" pitchFamily="34" charset="0"/>
            </a:endParaRPr>
          </a:p>
          <a:p>
            <a:pPr algn="ctr"/>
            <a:r>
              <a:rPr lang="en-US" dirty="0">
                <a:latin typeface="Abadi" panose="020B0604020104020204" pitchFamily="34" charset="0"/>
              </a:rPr>
              <a:t>• Question 5</a:t>
            </a:r>
          </a:p>
          <a:p>
            <a:pPr algn="ctr"/>
            <a:endParaRPr lang="en-US" dirty="0">
              <a:latin typeface="Abadi" panose="020B0604020104020204" pitchFamily="34" charset="0"/>
            </a:endParaRPr>
          </a:p>
          <a:p>
            <a:pPr algn="ctr"/>
            <a:r>
              <a:rPr lang="en-US" dirty="0">
                <a:latin typeface="Abadi" panose="020B0604020104020204" pitchFamily="34" charset="0"/>
              </a:rPr>
              <a:t>• Question 6</a:t>
            </a:r>
          </a:p>
          <a:p>
            <a:pPr algn="ctr"/>
            <a:endParaRPr lang="en-US" dirty="0">
              <a:latin typeface="Abadi" panose="020B0604020104020204" pitchFamily="34" charset="0"/>
            </a:endParaRPr>
          </a:p>
          <a:p>
            <a:pPr algn="ctr"/>
            <a:r>
              <a:rPr lang="en-US" dirty="0">
                <a:latin typeface="Abadi" panose="020B0604020104020204" pitchFamily="34" charset="0"/>
              </a:rPr>
              <a:t>• Question 7</a:t>
            </a:r>
          </a:p>
          <a:p>
            <a:pPr algn="ctr"/>
            <a:endParaRPr lang="en-US" dirty="0">
              <a:latin typeface="Abadi" panose="020B0604020104020204" pitchFamily="34" charset="0"/>
            </a:endParaRPr>
          </a:p>
          <a:p>
            <a:pPr algn="ctr"/>
            <a:r>
              <a:rPr lang="en-US" dirty="0">
                <a:latin typeface="Abadi" panose="020B0604020104020204" pitchFamily="34" charset="0"/>
              </a:rPr>
              <a:t>• Question 8</a:t>
            </a:r>
          </a:p>
          <a:p>
            <a:pPr algn="ctr"/>
            <a:endParaRPr lang="en-US" dirty="0">
              <a:latin typeface="Abadi" panose="020B0604020104020204" pitchFamily="34" charset="0"/>
            </a:endParaRPr>
          </a:p>
          <a:p>
            <a:pPr algn="ctr"/>
            <a:r>
              <a:rPr lang="en-US" dirty="0">
                <a:latin typeface="Abadi" panose="020B0604020104020204" pitchFamily="34" charset="0"/>
              </a:rPr>
              <a:t>• Question 9</a:t>
            </a:r>
          </a:p>
          <a:p>
            <a:pPr algn="ctr"/>
            <a:endParaRPr lang="en-US" dirty="0">
              <a:latin typeface="Abadi" panose="020B0604020104020204" pitchFamily="34" charset="0"/>
            </a:endParaRPr>
          </a:p>
          <a:p>
            <a:pPr algn="ctr"/>
            <a:r>
              <a:rPr lang="en-US" dirty="0">
                <a:latin typeface="Abadi" panose="020B0604020104020204" pitchFamily="34" charset="0"/>
              </a:rPr>
              <a:t>• Question 10</a:t>
            </a:r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34DC92CB-D2AB-4FDB-A9CB-959A6EC28230}"/>
              </a:ext>
            </a:extLst>
          </p:cNvPr>
          <p:cNvSpPr txBox="1"/>
          <p:nvPr/>
        </p:nvSpPr>
        <p:spPr>
          <a:xfrm>
            <a:off x="2026226" y="1291861"/>
            <a:ext cx="70173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“I will make him an offer he can’t refuse.”</a:t>
            </a:r>
          </a:p>
          <a:p>
            <a:pPr algn="ctr"/>
            <a:r>
              <a:rPr lang="en-US" sz="2000" dirty="0"/>
              <a:t>In which movie did this quote occur?</a:t>
            </a:r>
          </a:p>
          <a:p>
            <a:pPr algn="ctr"/>
            <a:endParaRPr lang="en-US" dirty="0"/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0CC1B712-E738-4FB0-86DB-4ECA09FCD4CB}"/>
              </a:ext>
            </a:extLst>
          </p:cNvPr>
          <p:cNvGrpSpPr/>
          <p:nvPr/>
        </p:nvGrpSpPr>
        <p:grpSpPr>
          <a:xfrm>
            <a:off x="4651663" y="5003731"/>
            <a:ext cx="1766454" cy="644236"/>
            <a:chOff x="4651663" y="5452994"/>
            <a:chExt cx="1766454" cy="644236"/>
          </a:xfrm>
        </p:grpSpPr>
        <p:sp>
          <p:nvSpPr>
            <p:cNvPr id="11" name="Obdĺžnik: zaoblené rohy 10">
              <a:extLst>
                <a:ext uri="{FF2B5EF4-FFF2-40B4-BE49-F238E27FC236}">
                  <a16:creationId xmlns:a16="http://schemas.microsoft.com/office/drawing/2014/main" id="{B1922857-C6CA-41C7-8387-614BC1E5F97B}"/>
                </a:ext>
              </a:extLst>
            </p:cNvPr>
            <p:cNvSpPr/>
            <p:nvPr/>
          </p:nvSpPr>
          <p:spPr>
            <a:xfrm>
              <a:off x="4651663" y="5452994"/>
              <a:ext cx="1766454" cy="644236"/>
            </a:xfrm>
            <a:prstGeom prst="roundRect">
              <a:avLst/>
            </a:prstGeom>
            <a:solidFill>
              <a:srgbClr val="3AAF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BlokTextu 11">
              <a:extLst>
                <a:ext uri="{FF2B5EF4-FFF2-40B4-BE49-F238E27FC236}">
                  <a16:creationId xmlns:a16="http://schemas.microsoft.com/office/drawing/2014/main" id="{BCC0AB6E-7862-4DAF-98A0-1F50C1F4E158}"/>
                </a:ext>
              </a:extLst>
            </p:cNvPr>
            <p:cNvSpPr txBox="1"/>
            <p:nvPr/>
          </p:nvSpPr>
          <p:spPr>
            <a:xfrm>
              <a:off x="4925724" y="5569786"/>
              <a:ext cx="12226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HINT</a:t>
              </a:r>
              <a:endParaRPr lang="en-GB" sz="2400" dirty="0"/>
            </a:p>
          </p:txBody>
        </p:sp>
      </p:grpSp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1500166-1CE6-418C-B79D-BCD36D3AF561}"/>
              </a:ext>
            </a:extLst>
          </p:cNvPr>
          <p:cNvGrpSpPr/>
          <p:nvPr/>
        </p:nvGrpSpPr>
        <p:grpSpPr>
          <a:xfrm>
            <a:off x="2700476" y="2232080"/>
            <a:ext cx="5668828" cy="2554545"/>
            <a:chOff x="2459182" y="2884775"/>
            <a:chExt cx="5668828" cy="2554545"/>
          </a:xfrm>
        </p:grpSpPr>
        <p:sp>
          <p:nvSpPr>
            <p:cNvPr id="13" name="Tlačidlo akcie: prázdne 12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B5F67077-5F8D-4D6F-87D1-0B369DFA1D4F}"/>
                </a:ext>
              </a:extLst>
            </p:cNvPr>
            <p:cNvSpPr/>
            <p:nvPr/>
          </p:nvSpPr>
          <p:spPr>
            <a:xfrm>
              <a:off x="2459182" y="5119254"/>
              <a:ext cx="277091" cy="268111"/>
            </a:xfrm>
            <a:prstGeom prst="actionButtonBlank">
              <a:avLst/>
            </a:prstGeom>
            <a:solidFill>
              <a:srgbClr val="3AAFA9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lačidlo akcie: prázdne 16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654A2D1E-FE8C-40ED-AF3C-F36A61410F0C}"/>
                </a:ext>
              </a:extLst>
            </p:cNvPr>
            <p:cNvSpPr/>
            <p:nvPr/>
          </p:nvSpPr>
          <p:spPr>
            <a:xfrm>
              <a:off x="2459182" y="3286222"/>
              <a:ext cx="277091" cy="268111"/>
            </a:xfrm>
            <a:prstGeom prst="actionButtonBlank">
              <a:avLst/>
            </a:prstGeom>
            <a:solidFill>
              <a:srgbClr val="3AAFA9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lačidlo akcie: prázdne 1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F5B1BC62-F187-4ED5-8050-33744B210A73}"/>
                </a:ext>
              </a:extLst>
            </p:cNvPr>
            <p:cNvSpPr/>
            <p:nvPr/>
          </p:nvSpPr>
          <p:spPr>
            <a:xfrm>
              <a:off x="2459182" y="3872988"/>
              <a:ext cx="277091" cy="268111"/>
            </a:xfrm>
            <a:prstGeom prst="actionButtonBlank">
              <a:avLst/>
            </a:prstGeom>
            <a:solidFill>
              <a:srgbClr val="3AAFA9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lačidlo akcie: prázdne 18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914A377B-9FB4-40DC-A449-1AB64E2E6622}"/>
                </a:ext>
              </a:extLst>
            </p:cNvPr>
            <p:cNvSpPr/>
            <p:nvPr/>
          </p:nvSpPr>
          <p:spPr>
            <a:xfrm>
              <a:off x="2459182" y="4532490"/>
              <a:ext cx="277091" cy="268111"/>
            </a:xfrm>
            <a:prstGeom prst="actionButtonBlank">
              <a:avLst/>
            </a:prstGeom>
            <a:solidFill>
              <a:srgbClr val="3AAFA9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BlokTextu 19">
              <a:extLst>
                <a:ext uri="{FF2B5EF4-FFF2-40B4-BE49-F238E27FC236}">
                  <a16:creationId xmlns:a16="http://schemas.microsoft.com/office/drawing/2014/main" id="{0476CA55-9A5B-4BBF-A545-211248925810}"/>
                </a:ext>
              </a:extLst>
            </p:cNvPr>
            <p:cNvSpPr txBox="1"/>
            <p:nvPr/>
          </p:nvSpPr>
          <p:spPr>
            <a:xfrm>
              <a:off x="2941770" y="2884775"/>
              <a:ext cx="5186240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000" dirty="0"/>
            </a:p>
            <a:p>
              <a:pPr marL="457200" indent="-457200">
                <a:buAutoNum type="alphaLcParenR"/>
              </a:pPr>
              <a:r>
                <a:rPr lang="en-US" sz="2000" dirty="0"/>
                <a:t>Star Wars Episode III – Revenge of the Sith</a:t>
              </a:r>
            </a:p>
            <a:p>
              <a:pPr marL="457200" indent="-457200">
                <a:buAutoNum type="alphaLcParenR"/>
              </a:pPr>
              <a:endParaRPr lang="en-US" sz="2000" dirty="0"/>
            </a:p>
            <a:p>
              <a:pPr marL="457200" indent="-457200">
                <a:buAutoNum type="alphaLcParenR"/>
              </a:pPr>
              <a:r>
                <a:rPr lang="en-US" sz="2000" dirty="0"/>
                <a:t>The Truman Show</a:t>
              </a:r>
            </a:p>
            <a:p>
              <a:pPr marL="457200" indent="-457200">
                <a:buAutoNum type="alphaLcParenR"/>
              </a:pPr>
              <a:endParaRPr lang="en-US" sz="2000" dirty="0"/>
            </a:p>
            <a:p>
              <a:pPr marL="457200" indent="-457200">
                <a:buAutoNum type="alphaLcParenR"/>
              </a:pPr>
              <a:r>
                <a:rPr lang="en-US" sz="2000" dirty="0"/>
                <a:t>The Godfather</a:t>
              </a:r>
            </a:p>
            <a:p>
              <a:pPr marL="457200" indent="-457200">
                <a:buAutoNum type="alphaLcParenR"/>
              </a:pPr>
              <a:endParaRPr lang="en-US" sz="2000" dirty="0"/>
            </a:p>
            <a:p>
              <a:pPr marL="457200" indent="-457200">
                <a:buAutoNum type="alphaLcParenR"/>
              </a:pPr>
              <a:r>
                <a:rPr lang="en-US" sz="2000" dirty="0"/>
                <a:t>The Irishman</a:t>
              </a:r>
              <a:endParaRPr lang="en-GB" sz="2000" dirty="0"/>
            </a:p>
          </p:txBody>
        </p:sp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C0090D4C-5FDA-4C6C-AAFA-CCB1ACE6EAD5}"/>
              </a:ext>
            </a:extLst>
          </p:cNvPr>
          <p:cNvSpPr txBox="1">
            <a:spLocks/>
          </p:cNvSpPr>
          <p:nvPr/>
        </p:nvSpPr>
        <p:spPr>
          <a:xfrm>
            <a:off x="-72303" y="6213765"/>
            <a:ext cx="12296774" cy="64423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>
              <a:solidFill>
                <a:schemeClr val="bg1"/>
              </a:solidFill>
              <a:latin typeface="Script MT Bold" panose="03040602040607080904" pitchFamily="66" charset="0"/>
              <a:cs typeface="Aharoni" panose="02010803020104030203" pitchFamily="2" charset="-79"/>
            </a:endParaRP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275ECF91-871A-40D1-AF91-419A1F6FD655}"/>
              </a:ext>
            </a:extLst>
          </p:cNvPr>
          <p:cNvGrpSpPr/>
          <p:nvPr/>
        </p:nvGrpSpPr>
        <p:grpSpPr>
          <a:xfrm>
            <a:off x="5231532" y="6337433"/>
            <a:ext cx="1728937" cy="396898"/>
            <a:chOff x="5137016" y="6337433"/>
            <a:chExt cx="1728937" cy="396898"/>
          </a:xfrm>
        </p:grpSpPr>
        <p:pic>
          <p:nvPicPr>
            <p:cNvPr id="22" name="Obrázok 21">
              <a:extLst>
                <a:ext uri="{FF2B5EF4-FFF2-40B4-BE49-F238E27FC236}">
                  <a16:creationId xmlns:a16="http://schemas.microsoft.com/office/drawing/2014/main" id="{0D7AF0E5-CF3D-4BF5-BFDB-95D215032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7016" y="6337433"/>
              <a:ext cx="396898" cy="396898"/>
            </a:xfrm>
            <a:prstGeom prst="rect">
              <a:avLst/>
            </a:prstGeom>
          </p:spPr>
        </p:pic>
        <p:pic>
          <p:nvPicPr>
            <p:cNvPr id="24" name="Obrázok 23">
              <a:extLst>
                <a:ext uri="{FF2B5EF4-FFF2-40B4-BE49-F238E27FC236}">
                  <a16:creationId xmlns:a16="http://schemas.microsoft.com/office/drawing/2014/main" id="{BE948C58-8A42-40BE-8E8D-C09D2DFE18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9055" y="6337433"/>
              <a:ext cx="396898" cy="396898"/>
            </a:xfrm>
            <a:prstGeom prst="rect">
              <a:avLst/>
            </a:prstGeom>
          </p:spPr>
        </p:pic>
        <p:pic>
          <p:nvPicPr>
            <p:cNvPr id="26" name="Obrázok 25">
              <a:extLst>
                <a:ext uri="{FF2B5EF4-FFF2-40B4-BE49-F238E27FC236}">
                  <a16:creationId xmlns:a16="http://schemas.microsoft.com/office/drawing/2014/main" id="{6590A147-A8C7-4E3A-A4CB-F1134546E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5376" y="6337433"/>
              <a:ext cx="396898" cy="3968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0683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3C9593-4C4A-49D2-8C8F-2B24C38ED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4774" y="-42598"/>
            <a:ext cx="12296774" cy="971550"/>
          </a:xfrm>
          <a:solidFill>
            <a:srgbClr val="3AAFA9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Script MT Bold" panose="03040602040607080904" pitchFamily="66" charset="0"/>
                <a:cs typeface="Aharoni" panose="02010803020104030203" pitchFamily="2" charset="-79"/>
              </a:rPr>
              <a:t>MovieQ</a:t>
            </a:r>
            <a:endParaRPr lang="en-GB" dirty="0">
              <a:solidFill>
                <a:schemeClr val="bg1"/>
              </a:solidFill>
              <a:latin typeface="Script MT Bold" panose="03040602040607080904" pitchFamily="66" charset="0"/>
              <a:cs typeface="Aharoni" panose="02010803020104030203" pitchFamily="2" charset="-79"/>
            </a:endParaRPr>
          </a:p>
        </p:txBody>
      </p:sp>
      <p:pic>
        <p:nvPicPr>
          <p:cNvPr id="1026" name="Picture 2" descr="Menu Icon White Transparent – Free PNG Images Vector, PSD, Clipart,  Templates">
            <a:extLst>
              <a:ext uri="{FF2B5EF4-FFF2-40B4-BE49-F238E27FC236}">
                <a16:creationId xmlns:a16="http://schemas.microsoft.com/office/drawing/2014/main" id="{3B072895-10EE-4F7A-A358-D5E9ED5DD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9780" y="-4478932"/>
            <a:ext cx="83493" cy="56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amburger Menu Icon Png White #100709 - Free Icons Library">
            <a:extLst>
              <a:ext uri="{FF2B5EF4-FFF2-40B4-BE49-F238E27FC236}">
                <a16:creationId xmlns:a16="http://schemas.microsoft.com/office/drawing/2014/main" id="{5A20EA95-841F-4C6E-93B8-5B7791018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4651" y="-2125043"/>
            <a:ext cx="161739" cy="161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amburger, menu, minimal, ui icon - Download on Iconfinder">
            <a:extLst>
              <a:ext uri="{FF2B5EF4-FFF2-40B4-BE49-F238E27FC236}">
                <a16:creationId xmlns:a16="http://schemas.microsoft.com/office/drawing/2014/main" id="{415B63D3-32CC-4AF3-AE1E-F9BDDD70C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9026" y="114012"/>
            <a:ext cx="658330" cy="658330"/>
          </a:xfrm>
          <a:prstGeom prst="rect">
            <a:avLst/>
          </a:prstGeom>
          <a:solidFill>
            <a:srgbClr val="A6A6A6"/>
          </a:solidFill>
          <a:effectLst>
            <a:softEdge rad="38100"/>
          </a:effectLst>
        </p:spPr>
      </p:pic>
      <p:sp>
        <p:nvSpPr>
          <p:cNvPr id="4" name="BlokTextu 3">
            <a:extLst>
              <a:ext uri="{FF2B5EF4-FFF2-40B4-BE49-F238E27FC236}">
                <a16:creationId xmlns:a16="http://schemas.microsoft.com/office/drawing/2014/main" id="{2B20C0EF-949E-437F-A2F2-780552DE347C}"/>
              </a:ext>
            </a:extLst>
          </p:cNvPr>
          <p:cNvSpPr txBox="1"/>
          <p:nvPr/>
        </p:nvSpPr>
        <p:spPr>
          <a:xfrm>
            <a:off x="10171523" y="928952"/>
            <a:ext cx="2020478" cy="5632311"/>
          </a:xfrm>
          <a:prstGeom prst="rect">
            <a:avLst/>
          </a:prstGeom>
          <a:solidFill>
            <a:srgbClr val="CBEAE8"/>
          </a:solidFill>
          <a:ln>
            <a:solidFill>
              <a:srgbClr val="CBEAE8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Abadi" panose="020B0604020104020204" pitchFamily="34" charset="0"/>
            </a:endParaRPr>
          </a:p>
          <a:p>
            <a:pPr algn="ctr"/>
            <a:r>
              <a:rPr lang="en-US" dirty="0">
                <a:latin typeface="Abadi" panose="020B0604020104020204" pitchFamily="34" charset="0"/>
              </a:rPr>
              <a:t>• Question 1</a:t>
            </a:r>
          </a:p>
          <a:p>
            <a:pPr algn="ctr"/>
            <a:endParaRPr lang="en-US" dirty="0">
              <a:latin typeface="Abadi" panose="020B0604020104020204" pitchFamily="34" charset="0"/>
            </a:endParaRPr>
          </a:p>
          <a:p>
            <a:pPr algn="ctr"/>
            <a:r>
              <a:rPr lang="en-US" dirty="0">
                <a:latin typeface="Abadi" panose="020B0604020104020204" pitchFamily="34" charset="0"/>
              </a:rPr>
              <a:t>• Question 2</a:t>
            </a:r>
          </a:p>
          <a:p>
            <a:pPr algn="ctr"/>
            <a:endParaRPr lang="en-US" dirty="0">
              <a:latin typeface="Abadi" panose="020B0604020104020204" pitchFamily="34" charset="0"/>
            </a:endParaRPr>
          </a:p>
          <a:p>
            <a:pPr algn="ctr"/>
            <a:r>
              <a:rPr lang="en-US" dirty="0">
                <a:latin typeface="Abadi" panose="020B0604020104020204" pitchFamily="34" charset="0"/>
              </a:rPr>
              <a:t>• Question 3</a:t>
            </a:r>
          </a:p>
          <a:p>
            <a:pPr algn="ctr"/>
            <a:endParaRPr lang="en-US" dirty="0">
              <a:latin typeface="Abadi" panose="020B0604020104020204" pitchFamily="34" charset="0"/>
            </a:endParaRPr>
          </a:p>
          <a:p>
            <a:pPr algn="ctr"/>
            <a:r>
              <a:rPr lang="en-US" dirty="0">
                <a:latin typeface="Abadi" panose="020B0604020104020204" pitchFamily="34" charset="0"/>
              </a:rPr>
              <a:t>• Question 4</a:t>
            </a:r>
          </a:p>
          <a:p>
            <a:pPr algn="ctr"/>
            <a:endParaRPr lang="en-US" dirty="0">
              <a:latin typeface="Abadi" panose="020B0604020104020204" pitchFamily="34" charset="0"/>
            </a:endParaRPr>
          </a:p>
          <a:p>
            <a:pPr algn="ctr"/>
            <a:r>
              <a:rPr lang="en-US" dirty="0">
                <a:latin typeface="Abadi" panose="020B0604020104020204" pitchFamily="34" charset="0"/>
              </a:rPr>
              <a:t>• Question 5</a:t>
            </a:r>
          </a:p>
          <a:p>
            <a:pPr algn="ctr"/>
            <a:endParaRPr lang="en-US" dirty="0">
              <a:latin typeface="Abadi" panose="020B0604020104020204" pitchFamily="34" charset="0"/>
            </a:endParaRPr>
          </a:p>
          <a:p>
            <a:pPr algn="ctr"/>
            <a:r>
              <a:rPr lang="en-US" dirty="0">
                <a:latin typeface="Abadi" panose="020B0604020104020204" pitchFamily="34" charset="0"/>
              </a:rPr>
              <a:t>• Question 6</a:t>
            </a:r>
          </a:p>
          <a:p>
            <a:pPr algn="ctr"/>
            <a:endParaRPr lang="en-US" dirty="0">
              <a:latin typeface="Abadi" panose="020B0604020104020204" pitchFamily="34" charset="0"/>
            </a:endParaRPr>
          </a:p>
          <a:p>
            <a:pPr algn="ctr"/>
            <a:r>
              <a:rPr lang="en-US" dirty="0">
                <a:latin typeface="Abadi" panose="020B0604020104020204" pitchFamily="34" charset="0"/>
              </a:rPr>
              <a:t>• Question 7</a:t>
            </a:r>
          </a:p>
          <a:p>
            <a:pPr algn="ctr"/>
            <a:endParaRPr lang="en-US" dirty="0">
              <a:latin typeface="Abadi" panose="020B0604020104020204" pitchFamily="34" charset="0"/>
            </a:endParaRPr>
          </a:p>
          <a:p>
            <a:pPr algn="ctr"/>
            <a:r>
              <a:rPr lang="en-US" dirty="0">
                <a:latin typeface="Abadi" panose="020B0604020104020204" pitchFamily="34" charset="0"/>
              </a:rPr>
              <a:t>• Question 8</a:t>
            </a:r>
          </a:p>
          <a:p>
            <a:pPr algn="ctr"/>
            <a:endParaRPr lang="en-US" dirty="0">
              <a:latin typeface="Abadi" panose="020B0604020104020204" pitchFamily="34" charset="0"/>
            </a:endParaRPr>
          </a:p>
          <a:p>
            <a:pPr algn="ctr"/>
            <a:r>
              <a:rPr lang="en-US" dirty="0">
                <a:latin typeface="Abadi" panose="020B0604020104020204" pitchFamily="34" charset="0"/>
              </a:rPr>
              <a:t>• Question 9</a:t>
            </a:r>
          </a:p>
          <a:p>
            <a:pPr algn="ctr"/>
            <a:endParaRPr lang="en-US" dirty="0">
              <a:latin typeface="Abadi" panose="020B0604020104020204" pitchFamily="34" charset="0"/>
            </a:endParaRPr>
          </a:p>
          <a:p>
            <a:pPr algn="ctr"/>
            <a:r>
              <a:rPr lang="en-US" dirty="0">
                <a:latin typeface="Abadi" panose="020B0604020104020204" pitchFamily="34" charset="0"/>
              </a:rPr>
              <a:t>• Question 10</a:t>
            </a:r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34DC92CB-D2AB-4FDB-A9CB-959A6EC28230}"/>
              </a:ext>
            </a:extLst>
          </p:cNvPr>
          <p:cNvSpPr txBox="1"/>
          <p:nvPr/>
        </p:nvSpPr>
        <p:spPr>
          <a:xfrm>
            <a:off x="2026226" y="1291861"/>
            <a:ext cx="70173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“I will make him an offer he can’t refuse.”</a:t>
            </a:r>
          </a:p>
          <a:p>
            <a:pPr algn="ctr"/>
            <a:r>
              <a:rPr lang="en-US" sz="2000" dirty="0"/>
              <a:t>In which movie did this quote occur?</a:t>
            </a:r>
          </a:p>
          <a:p>
            <a:pPr algn="ctr"/>
            <a:endParaRPr lang="en-US" dirty="0"/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0CC1B712-E738-4FB0-86DB-4ECA09FCD4CB}"/>
              </a:ext>
            </a:extLst>
          </p:cNvPr>
          <p:cNvGrpSpPr/>
          <p:nvPr/>
        </p:nvGrpSpPr>
        <p:grpSpPr>
          <a:xfrm>
            <a:off x="4651663" y="5003731"/>
            <a:ext cx="1766454" cy="644236"/>
            <a:chOff x="4651663" y="5452994"/>
            <a:chExt cx="1766454" cy="644236"/>
          </a:xfrm>
        </p:grpSpPr>
        <p:sp>
          <p:nvSpPr>
            <p:cNvPr id="11" name="Obdĺžnik: zaoblené rohy 10">
              <a:extLst>
                <a:ext uri="{FF2B5EF4-FFF2-40B4-BE49-F238E27FC236}">
                  <a16:creationId xmlns:a16="http://schemas.microsoft.com/office/drawing/2014/main" id="{B1922857-C6CA-41C7-8387-614BC1E5F97B}"/>
                </a:ext>
              </a:extLst>
            </p:cNvPr>
            <p:cNvSpPr/>
            <p:nvPr/>
          </p:nvSpPr>
          <p:spPr>
            <a:xfrm>
              <a:off x="4651663" y="5452994"/>
              <a:ext cx="1766454" cy="644236"/>
            </a:xfrm>
            <a:prstGeom prst="roundRect">
              <a:avLst/>
            </a:prstGeom>
            <a:solidFill>
              <a:srgbClr val="3AAF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BlokTextu 11">
              <a:extLst>
                <a:ext uri="{FF2B5EF4-FFF2-40B4-BE49-F238E27FC236}">
                  <a16:creationId xmlns:a16="http://schemas.microsoft.com/office/drawing/2014/main" id="{BCC0AB6E-7862-4DAF-98A0-1F50C1F4E158}"/>
                </a:ext>
              </a:extLst>
            </p:cNvPr>
            <p:cNvSpPr txBox="1"/>
            <p:nvPr/>
          </p:nvSpPr>
          <p:spPr>
            <a:xfrm>
              <a:off x="4925724" y="5569786"/>
              <a:ext cx="12226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HINT</a:t>
              </a:r>
              <a:endParaRPr lang="en-GB" sz="2400" dirty="0"/>
            </a:p>
          </p:txBody>
        </p:sp>
      </p:grpSp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1500166-1CE6-418C-B79D-BCD36D3AF561}"/>
              </a:ext>
            </a:extLst>
          </p:cNvPr>
          <p:cNvGrpSpPr/>
          <p:nvPr/>
        </p:nvGrpSpPr>
        <p:grpSpPr>
          <a:xfrm>
            <a:off x="2700476" y="2232080"/>
            <a:ext cx="5668828" cy="2554545"/>
            <a:chOff x="2459182" y="2884775"/>
            <a:chExt cx="5668828" cy="2554545"/>
          </a:xfrm>
        </p:grpSpPr>
        <p:sp>
          <p:nvSpPr>
            <p:cNvPr id="13" name="Tlačidlo akcie: prázdne 12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B5F67077-5F8D-4D6F-87D1-0B369DFA1D4F}"/>
                </a:ext>
              </a:extLst>
            </p:cNvPr>
            <p:cNvSpPr/>
            <p:nvPr/>
          </p:nvSpPr>
          <p:spPr>
            <a:xfrm>
              <a:off x="2459182" y="5119254"/>
              <a:ext cx="277091" cy="268111"/>
            </a:xfrm>
            <a:prstGeom prst="actionButtonBlank">
              <a:avLst/>
            </a:prstGeom>
            <a:solidFill>
              <a:srgbClr val="3AAFA9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lačidlo akcie: prázdne 16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654A2D1E-FE8C-40ED-AF3C-F36A61410F0C}"/>
                </a:ext>
              </a:extLst>
            </p:cNvPr>
            <p:cNvSpPr/>
            <p:nvPr/>
          </p:nvSpPr>
          <p:spPr>
            <a:xfrm>
              <a:off x="2459182" y="3286222"/>
              <a:ext cx="277091" cy="268111"/>
            </a:xfrm>
            <a:prstGeom prst="actionButtonBlank">
              <a:avLst/>
            </a:prstGeom>
            <a:solidFill>
              <a:srgbClr val="3AAFA9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lačidlo akcie: prázdne 1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F5B1BC62-F187-4ED5-8050-33744B210A73}"/>
                </a:ext>
              </a:extLst>
            </p:cNvPr>
            <p:cNvSpPr/>
            <p:nvPr/>
          </p:nvSpPr>
          <p:spPr>
            <a:xfrm>
              <a:off x="2459182" y="3872988"/>
              <a:ext cx="277091" cy="268111"/>
            </a:xfrm>
            <a:prstGeom prst="actionButtonBlank">
              <a:avLst/>
            </a:prstGeom>
            <a:solidFill>
              <a:srgbClr val="3AAFA9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lačidlo akcie: prázdne 18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914A377B-9FB4-40DC-A449-1AB64E2E6622}"/>
                </a:ext>
              </a:extLst>
            </p:cNvPr>
            <p:cNvSpPr/>
            <p:nvPr/>
          </p:nvSpPr>
          <p:spPr>
            <a:xfrm>
              <a:off x="2459182" y="4532490"/>
              <a:ext cx="277091" cy="268111"/>
            </a:xfrm>
            <a:prstGeom prst="actionButtonBlank">
              <a:avLst/>
            </a:prstGeom>
            <a:solidFill>
              <a:srgbClr val="3AAFA9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BlokTextu 19">
              <a:extLst>
                <a:ext uri="{FF2B5EF4-FFF2-40B4-BE49-F238E27FC236}">
                  <a16:creationId xmlns:a16="http://schemas.microsoft.com/office/drawing/2014/main" id="{0476CA55-9A5B-4BBF-A545-211248925810}"/>
                </a:ext>
              </a:extLst>
            </p:cNvPr>
            <p:cNvSpPr txBox="1"/>
            <p:nvPr/>
          </p:nvSpPr>
          <p:spPr>
            <a:xfrm>
              <a:off x="2941770" y="2884775"/>
              <a:ext cx="5186240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000" dirty="0"/>
            </a:p>
            <a:p>
              <a:pPr marL="457200" indent="-457200">
                <a:buAutoNum type="alphaLcParenR"/>
              </a:pPr>
              <a:r>
                <a:rPr lang="en-US" sz="2000" dirty="0"/>
                <a:t>Star Wars Episode III – Revenge of the Sith</a:t>
              </a:r>
            </a:p>
            <a:p>
              <a:pPr marL="457200" indent="-457200">
                <a:buAutoNum type="alphaLcParenR"/>
              </a:pPr>
              <a:endParaRPr lang="en-US" sz="2000" dirty="0"/>
            </a:p>
            <a:p>
              <a:pPr marL="457200" indent="-457200">
                <a:buAutoNum type="alphaLcParenR"/>
              </a:pPr>
              <a:r>
                <a:rPr lang="en-US" sz="2000" dirty="0"/>
                <a:t>The Truman Show</a:t>
              </a:r>
            </a:p>
            <a:p>
              <a:pPr marL="457200" indent="-457200">
                <a:buAutoNum type="alphaLcParenR"/>
              </a:pPr>
              <a:endParaRPr lang="en-US" sz="2000" dirty="0"/>
            </a:p>
            <a:p>
              <a:pPr marL="457200" indent="-457200">
                <a:buAutoNum type="alphaLcParenR"/>
              </a:pPr>
              <a:r>
                <a:rPr lang="en-US" sz="2000" dirty="0"/>
                <a:t>The Godfather</a:t>
              </a:r>
            </a:p>
            <a:p>
              <a:pPr marL="457200" indent="-457200">
                <a:buAutoNum type="alphaLcParenR"/>
              </a:pPr>
              <a:endParaRPr lang="en-US" sz="2000" dirty="0"/>
            </a:p>
            <a:p>
              <a:pPr marL="457200" indent="-457200">
                <a:buAutoNum type="alphaLcParenR"/>
              </a:pPr>
              <a:r>
                <a:rPr lang="en-US" sz="2000" dirty="0"/>
                <a:t>The Irishman</a:t>
              </a:r>
              <a:endParaRPr lang="en-GB" sz="2000" dirty="0"/>
            </a:p>
          </p:txBody>
        </p:sp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C0090D4C-5FDA-4C6C-AAFA-CCB1ACE6EAD5}"/>
              </a:ext>
            </a:extLst>
          </p:cNvPr>
          <p:cNvSpPr txBox="1">
            <a:spLocks/>
          </p:cNvSpPr>
          <p:nvPr/>
        </p:nvSpPr>
        <p:spPr>
          <a:xfrm>
            <a:off x="-72303" y="6213765"/>
            <a:ext cx="12296774" cy="64423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>
              <a:solidFill>
                <a:schemeClr val="bg1"/>
              </a:solidFill>
              <a:latin typeface="Script MT Bold" panose="03040602040607080904" pitchFamily="66" charset="0"/>
              <a:cs typeface="Aharoni" panose="02010803020104030203" pitchFamily="2" charset="-79"/>
            </a:endParaRP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275ECF91-871A-40D1-AF91-419A1F6FD655}"/>
              </a:ext>
            </a:extLst>
          </p:cNvPr>
          <p:cNvGrpSpPr/>
          <p:nvPr/>
        </p:nvGrpSpPr>
        <p:grpSpPr>
          <a:xfrm>
            <a:off x="5231532" y="6337433"/>
            <a:ext cx="1728937" cy="396898"/>
            <a:chOff x="5137016" y="6337433"/>
            <a:chExt cx="1728937" cy="396898"/>
          </a:xfrm>
        </p:grpSpPr>
        <p:pic>
          <p:nvPicPr>
            <p:cNvPr id="22" name="Obrázok 21">
              <a:extLst>
                <a:ext uri="{FF2B5EF4-FFF2-40B4-BE49-F238E27FC236}">
                  <a16:creationId xmlns:a16="http://schemas.microsoft.com/office/drawing/2014/main" id="{0D7AF0E5-CF3D-4BF5-BFDB-95D215032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7016" y="6337433"/>
              <a:ext cx="396898" cy="396898"/>
            </a:xfrm>
            <a:prstGeom prst="rect">
              <a:avLst/>
            </a:prstGeom>
          </p:spPr>
        </p:pic>
        <p:pic>
          <p:nvPicPr>
            <p:cNvPr id="24" name="Obrázok 23">
              <a:extLst>
                <a:ext uri="{FF2B5EF4-FFF2-40B4-BE49-F238E27FC236}">
                  <a16:creationId xmlns:a16="http://schemas.microsoft.com/office/drawing/2014/main" id="{BE948C58-8A42-40BE-8E8D-C09D2DFE18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9055" y="6337433"/>
              <a:ext cx="396898" cy="396898"/>
            </a:xfrm>
            <a:prstGeom prst="rect">
              <a:avLst/>
            </a:prstGeom>
          </p:spPr>
        </p:pic>
        <p:pic>
          <p:nvPicPr>
            <p:cNvPr id="26" name="Obrázok 25">
              <a:extLst>
                <a:ext uri="{FF2B5EF4-FFF2-40B4-BE49-F238E27FC236}">
                  <a16:creationId xmlns:a16="http://schemas.microsoft.com/office/drawing/2014/main" id="{6590A147-A8C7-4E3A-A4CB-F1134546E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5376" y="6337433"/>
              <a:ext cx="396898" cy="396898"/>
            </a:xfrm>
            <a:prstGeom prst="rect">
              <a:avLst/>
            </a:prstGeom>
          </p:spPr>
        </p:pic>
      </p:grpSp>
      <p:sp>
        <p:nvSpPr>
          <p:cNvPr id="23" name="Nadpis 1">
            <a:extLst>
              <a:ext uri="{FF2B5EF4-FFF2-40B4-BE49-F238E27FC236}">
                <a16:creationId xmlns:a16="http://schemas.microsoft.com/office/drawing/2014/main" id="{0DF8250D-66F5-48C2-B1E4-F4E4F1C4E04D}"/>
              </a:ext>
            </a:extLst>
          </p:cNvPr>
          <p:cNvSpPr txBox="1">
            <a:spLocks/>
          </p:cNvSpPr>
          <p:nvPr/>
        </p:nvSpPr>
        <p:spPr>
          <a:xfrm flipV="1">
            <a:off x="8870623" y="928950"/>
            <a:ext cx="3321377" cy="295084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>
              <a:solidFill>
                <a:schemeClr val="bg1"/>
              </a:solidFill>
              <a:latin typeface="Script MT Bold" panose="03040602040607080904" pitchFamily="66" charset="0"/>
              <a:cs typeface="Aharoni" panose="02010803020104030203" pitchFamily="2" charset="-79"/>
            </a:endParaRPr>
          </a:p>
        </p:txBody>
      </p:sp>
      <p:sp>
        <p:nvSpPr>
          <p:cNvPr id="28" name="Nadpis 1">
            <a:extLst>
              <a:ext uri="{FF2B5EF4-FFF2-40B4-BE49-F238E27FC236}">
                <a16:creationId xmlns:a16="http://schemas.microsoft.com/office/drawing/2014/main" id="{AD4DB25F-7BA9-4D39-924A-047C2D829D8E}"/>
              </a:ext>
            </a:extLst>
          </p:cNvPr>
          <p:cNvSpPr txBox="1">
            <a:spLocks/>
          </p:cNvSpPr>
          <p:nvPr/>
        </p:nvSpPr>
        <p:spPr>
          <a:xfrm flipV="1">
            <a:off x="8903094" y="1800149"/>
            <a:ext cx="3321377" cy="6306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>
              <a:solidFill>
                <a:schemeClr val="bg1"/>
              </a:solidFill>
              <a:latin typeface="Script MT Bold" panose="03040602040607080904" pitchFamily="66" charset="0"/>
              <a:cs typeface="Aharoni" panose="02010803020104030203" pitchFamily="2" charset="-79"/>
            </a:endParaRPr>
          </a:p>
        </p:txBody>
      </p:sp>
      <p:sp>
        <p:nvSpPr>
          <p:cNvPr id="25" name="BlokTextu 24">
            <a:extLst>
              <a:ext uri="{FF2B5EF4-FFF2-40B4-BE49-F238E27FC236}">
                <a16:creationId xmlns:a16="http://schemas.microsoft.com/office/drawing/2014/main" id="{651A769B-20C5-489A-88DC-76C3AE0B556F}"/>
              </a:ext>
            </a:extLst>
          </p:cNvPr>
          <p:cNvSpPr txBox="1"/>
          <p:nvPr/>
        </p:nvSpPr>
        <p:spPr>
          <a:xfrm>
            <a:off x="9043554" y="1085560"/>
            <a:ext cx="3003902" cy="2468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000" b="1" dirty="0">
                <a:latin typeface="+mj-lt"/>
              </a:rPr>
              <a:t>Leaderboard</a:t>
            </a:r>
          </a:p>
          <a:p>
            <a:pPr algn="ctr">
              <a:lnSpc>
                <a:spcPct val="200000"/>
              </a:lnSpc>
            </a:pPr>
            <a:r>
              <a:rPr lang="en-US" sz="2000" b="1" dirty="0">
                <a:latin typeface="+mj-lt"/>
              </a:rPr>
              <a:t>Blog</a:t>
            </a:r>
          </a:p>
          <a:p>
            <a:pPr algn="ctr">
              <a:lnSpc>
                <a:spcPct val="200000"/>
              </a:lnSpc>
            </a:pPr>
            <a:r>
              <a:rPr lang="en-US" sz="2000" b="1" dirty="0">
                <a:latin typeface="+mj-lt"/>
              </a:rPr>
              <a:t>Contact</a:t>
            </a:r>
          </a:p>
          <a:p>
            <a:pPr algn="ctr">
              <a:lnSpc>
                <a:spcPct val="200000"/>
              </a:lnSpc>
            </a:pPr>
            <a:r>
              <a:rPr lang="en-US" sz="2000" b="1" dirty="0">
                <a:latin typeface="+mj-lt"/>
              </a:rPr>
              <a:t>About me</a:t>
            </a:r>
          </a:p>
        </p:txBody>
      </p:sp>
    </p:spTree>
    <p:extLst>
      <p:ext uri="{BB962C8B-B14F-4D97-AF65-F5344CB8AC3E}">
        <p14:creationId xmlns:p14="http://schemas.microsoft.com/office/powerpoint/2010/main" val="3401295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>
            <a:extLst>
              <a:ext uri="{FF2B5EF4-FFF2-40B4-BE49-F238E27FC236}">
                <a16:creationId xmlns:a16="http://schemas.microsoft.com/office/drawing/2014/main" id="{25216B25-4061-49B0-B461-4ACA8DB990E1}"/>
              </a:ext>
            </a:extLst>
          </p:cNvPr>
          <p:cNvSpPr txBox="1">
            <a:spLocks/>
          </p:cNvSpPr>
          <p:nvPr/>
        </p:nvSpPr>
        <p:spPr>
          <a:xfrm>
            <a:off x="3917371" y="1735281"/>
            <a:ext cx="3034147" cy="3210791"/>
          </a:xfrm>
          <a:prstGeom prst="rect">
            <a:avLst/>
          </a:prstGeom>
          <a:solidFill>
            <a:srgbClr val="3AAFA9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0" dirty="0">
                <a:solidFill>
                  <a:schemeClr val="bg1"/>
                </a:solidFill>
                <a:latin typeface="Script MT Bold" panose="03040602040607080904" pitchFamily="66" charset="0"/>
                <a:cs typeface="Aharoni" panose="02010803020104030203" pitchFamily="2" charset="-79"/>
              </a:rPr>
              <a:t>M</a:t>
            </a:r>
            <a:endParaRPr lang="en-GB" sz="20000" dirty="0">
              <a:solidFill>
                <a:schemeClr val="bg1"/>
              </a:solidFill>
              <a:latin typeface="Script MT Bold" panose="03040602040607080904" pitchFamily="66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12804270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1066</TotalTime>
  <Words>140</Words>
  <Application>Microsoft Office PowerPoint</Application>
  <PresentationFormat>Širokouhlá</PresentationFormat>
  <Paragraphs>69</Paragraphs>
  <Slides>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3</vt:i4>
      </vt:variant>
    </vt:vector>
  </HeadingPairs>
  <TitlesOfParts>
    <vt:vector size="9" baseType="lpstr">
      <vt:lpstr>Abadi</vt:lpstr>
      <vt:lpstr>Arial</vt:lpstr>
      <vt:lpstr>Calibri</vt:lpstr>
      <vt:lpstr>Calibri Light</vt:lpstr>
      <vt:lpstr>Script MT Bold</vt:lpstr>
      <vt:lpstr>Motív Office</vt:lpstr>
      <vt:lpstr>MovieQ</vt:lpstr>
      <vt:lpstr>MovieQ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MovieQ</dc:title>
  <dc:creator>Adam Dziacky</dc:creator>
  <cp:lastModifiedBy>Adam Dziacky</cp:lastModifiedBy>
  <cp:revision>4</cp:revision>
  <dcterms:created xsi:type="dcterms:W3CDTF">2022-02-13T21:34:12Z</dcterms:created>
  <dcterms:modified xsi:type="dcterms:W3CDTF">2022-02-28T11:17:52Z</dcterms:modified>
</cp:coreProperties>
</file>