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FA9"/>
    <a:srgbClr val="CBEAE8"/>
    <a:srgbClr val="B4F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42854A-CAA7-4A80-B725-ED3E64ACB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99C5C90-0280-4DAE-8839-96E96D9DF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14AB294-6956-45AC-BE09-9BBF911E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A81ABA6-9D17-44CB-9A1E-55926192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ACC4FEB-A51B-4C55-BDB0-135B93D5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32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B01DBD-AB13-4A36-BBAB-EF8157B4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073D784C-38B2-4A42-826F-3BF54494E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5FB7732-EE9F-4425-B5A1-57B9DD02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15ACCC0-482B-427F-BAE8-15CE96F9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F909EB3-D3DC-420A-A64E-72033AEE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05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AF5C9FDB-827D-40D0-952A-BDF9C7BC9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7B731AAE-C155-473D-A5F6-F29DF4875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1D0F7DB-A7F8-4DB0-A3E1-C25616E4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A9C86BD-43AA-411E-BC10-DA5E6E92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CDD1428-260E-42C3-962C-9EDEF0E9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67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359626-3C74-498E-AD39-391280C0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3BF1322-8FBC-4C44-8081-CC0B8417C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314BAD7-CA6C-4EF2-AFB7-BF952574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6312D9E-BC5C-412C-8176-6BE375BA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40C3905-7D2D-40F9-AA9E-6F8817DE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8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E19E6B-C121-4970-B0BE-DE70728A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914E3B5-3E94-4334-A620-79AAB820E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979D4FF-7057-4628-A9F0-9CFBA9EB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E04B616-3D7B-48A8-A779-EFC7CF7C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46EA487-424A-46EF-8ED5-80063531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04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549D0E-0236-4FF1-964D-D39E362B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1C2B74F-5047-4496-91AF-D6F27DD06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3E52D31-5CA6-4EBA-B812-BADA9EACA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0A63581-F832-4296-9AC4-148847DD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35C80EC-9B2F-4E69-9396-92BE587E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03891B4-B395-489A-AE58-CAD7CC4C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22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C01559-337B-44AE-8BB8-E36E231E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B806878-92EA-4010-9434-CD8E1DEB9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25BF306-1715-4C43-955A-7CD90ED31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F22AD8D-A61B-418C-832B-2EC520BC0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26178CA9-0567-4CBB-BD46-FB088558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E2BFD132-3CEF-4C15-8C71-07F569E5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AEBDBDD1-08B4-4EE8-B379-21A896F9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E2173091-9532-4E37-AB82-7C6D2F4F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25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651B5A-D323-41DD-8F48-C654CB68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E776A80D-FA4C-47A9-B785-85B31FFF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D60ACDB8-3543-4DF0-B6E5-02A43F76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2F24E43F-4118-4A9A-A6EC-CBE61700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46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31D532F-7E86-493F-8E8A-60E9523B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CB9A9A7-1734-422A-8A07-8EDC1971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D5F1D5A-09D3-4FCA-AEF9-44246D7C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07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51AD0A-ACE0-4B4D-A7B3-0816C099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B2CE57C-9B40-4665-99D5-4B50E899F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3816926-F098-4386-8A33-FA34ED334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2BEEBD8-BE27-4ACC-9811-CEDC6888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EA25807-A495-4F89-9A11-BD4B2747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8F3BB58-63EA-417E-AF11-0B940029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25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2D35D1-5031-471C-8266-CCC10921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546EC4EF-F428-427A-8E6F-3CD3F1D81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E734690-CF51-4278-8FC0-C34760515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9A88999-EE9F-4F19-BC75-47ACE879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FF037A6-B022-4A2C-BC41-1F986FC9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C0035D6-9208-4955-B859-6C153938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18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A14C5068-606F-4874-BBB1-8A4E4FF4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D9B5FA-A373-4D1A-8BDA-D8F0A4A62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88BB751-3401-43FE-B211-F5F3CCFEC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6358E-79CC-484F-934D-4E3A2D61E8D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3D69B9B-5C36-4DAE-BD2F-023FD2368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7221617-A08A-445A-A963-B093976C3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12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3C9593-4C4A-49D2-8C8F-2B24C38ED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4774" y="-42598"/>
            <a:ext cx="12296774" cy="971550"/>
          </a:xfrm>
          <a:solidFill>
            <a:srgbClr val="3AAFA9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cript MT Bold" panose="03040602040607080904" pitchFamily="66" charset="0"/>
                <a:cs typeface="Aharoni" panose="02010803020104030203" pitchFamily="2" charset="-79"/>
              </a:rPr>
              <a:t>MovieQ</a:t>
            </a:r>
            <a:endParaRPr lang="en-GB" dirty="0">
              <a:solidFill>
                <a:schemeClr val="bg1"/>
              </a:solidFill>
              <a:latin typeface="Script MT Bold" panose="03040602040607080904" pitchFamily="66" charset="0"/>
              <a:cs typeface="Aharoni" panose="02010803020104030203" pitchFamily="2" charset="-79"/>
            </a:endParaRPr>
          </a:p>
        </p:txBody>
      </p:sp>
      <p:pic>
        <p:nvPicPr>
          <p:cNvPr id="1026" name="Picture 2" descr="Menu Icon White Transparent – Free PNG Images Vector, PSD, Clipart,  Templates">
            <a:extLst>
              <a:ext uri="{FF2B5EF4-FFF2-40B4-BE49-F238E27FC236}">
                <a16:creationId xmlns:a16="http://schemas.microsoft.com/office/drawing/2014/main" id="{3B072895-10EE-4F7A-A358-D5E9ED5DD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780" y="-4478932"/>
            <a:ext cx="83493" cy="5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mburger Menu Icon Png White #100709 - Free Icons Library">
            <a:extLst>
              <a:ext uri="{FF2B5EF4-FFF2-40B4-BE49-F238E27FC236}">
                <a16:creationId xmlns:a16="http://schemas.microsoft.com/office/drawing/2014/main" id="{5A20EA95-841F-4C6E-93B8-5B7791018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4651" y="-2125043"/>
            <a:ext cx="161739" cy="16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mburger, menu, minimal, ui icon - Download on Iconfinder">
            <a:extLst>
              <a:ext uri="{FF2B5EF4-FFF2-40B4-BE49-F238E27FC236}">
                <a16:creationId xmlns:a16="http://schemas.microsoft.com/office/drawing/2014/main" id="{415B63D3-32CC-4AF3-AE1E-F9BDDD70C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026" y="114012"/>
            <a:ext cx="658330" cy="65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2B20C0EF-949E-437F-A2F2-780552DE347C}"/>
              </a:ext>
            </a:extLst>
          </p:cNvPr>
          <p:cNvSpPr txBox="1"/>
          <p:nvPr/>
        </p:nvSpPr>
        <p:spPr>
          <a:xfrm>
            <a:off x="10171523" y="928952"/>
            <a:ext cx="2020478" cy="5632311"/>
          </a:xfrm>
          <a:prstGeom prst="rect">
            <a:avLst/>
          </a:prstGeom>
          <a:solidFill>
            <a:srgbClr val="CBEAE8"/>
          </a:solidFill>
          <a:ln>
            <a:solidFill>
              <a:srgbClr val="CBEAE8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Abadi" panose="020B0604020104020204" pitchFamily="34" charset="0"/>
            </a:endParaRPr>
          </a:p>
          <a:p>
            <a:pPr algn="ctr"/>
            <a:r>
              <a:rPr lang="en-US" dirty="0">
                <a:latin typeface="Abadi" panose="020B0604020104020204" pitchFamily="34" charset="0"/>
              </a:rPr>
              <a:t>• Question 1</a:t>
            </a:r>
          </a:p>
          <a:p>
            <a:pPr algn="ctr"/>
            <a:endParaRPr lang="en-US" dirty="0">
              <a:latin typeface="Abadi" panose="020B0604020104020204" pitchFamily="34" charset="0"/>
            </a:endParaRPr>
          </a:p>
          <a:p>
            <a:pPr algn="ctr"/>
            <a:r>
              <a:rPr lang="en-US" dirty="0">
                <a:latin typeface="Abadi" panose="020B0604020104020204" pitchFamily="34" charset="0"/>
              </a:rPr>
              <a:t>• Question 2</a:t>
            </a:r>
          </a:p>
          <a:p>
            <a:pPr algn="ctr"/>
            <a:endParaRPr lang="en-US" dirty="0">
              <a:latin typeface="Abadi" panose="020B0604020104020204" pitchFamily="34" charset="0"/>
            </a:endParaRPr>
          </a:p>
          <a:p>
            <a:pPr algn="ctr"/>
            <a:r>
              <a:rPr lang="en-US" dirty="0">
                <a:latin typeface="Abadi" panose="020B0604020104020204" pitchFamily="34" charset="0"/>
              </a:rPr>
              <a:t>• Question 3</a:t>
            </a:r>
          </a:p>
          <a:p>
            <a:pPr algn="ctr"/>
            <a:endParaRPr lang="en-US" dirty="0">
              <a:latin typeface="Abadi" panose="020B0604020104020204" pitchFamily="34" charset="0"/>
            </a:endParaRPr>
          </a:p>
          <a:p>
            <a:pPr algn="ctr"/>
            <a:r>
              <a:rPr lang="en-US" dirty="0">
                <a:latin typeface="Abadi" panose="020B0604020104020204" pitchFamily="34" charset="0"/>
              </a:rPr>
              <a:t>• Question 4</a:t>
            </a:r>
          </a:p>
          <a:p>
            <a:pPr algn="ctr"/>
            <a:endParaRPr lang="en-US" dirty="0">
              <a:latin typeface="Abadi" panose="020B0604020104020204" pitchFamily="34" charset="0"/>
            </a:endParaRPr>
          </a:p>
          <a:p>
            <a:pPr algn="ctr"/>
            <a:r>
              <a:rPr lang="en-US" dirty="0">
                <a:latin typeface="Abadi" panose="020B0604020104020204" pitchFamily="34" charset="0"/>
              </a:rPr>
              <a:t>• Question 5</a:t>
            </a:r>
          </a:p>
          <a:p>
            <a:pPr algn="ctr"/>
            <a:endParaRPr lang="en-US" dirty="0">
              <a:latin typeface="Abadi" panose="020B0604020104020204" pitchFamily="34" charset="0"/>
            </a:endParaRPr>
          </a:p>
          <a:p>
            <a:pPr algn="ctr"/>
            <a:r>
              <a:rPr lang="en-US" dirty="0">
                <a:latin typeface="Abadi" panose="020B0604020104020204" pitchFamily="34" charset="0"/>
              </a:rPr>
              <a:t>• Question 6</a:t>
            </a:r>
          </a:p>
          <a:p>
            <a:pPr algn="ctr"/>
            <a:endParaRPr lang="en-US" dirty="0">
              <a:latin typeface="Abadi" panose="020B0604020104020204" pitchFamily="34" charset="0"/>
            </a:endParaRPr>
          </a:p>
          <a:p>
            <a:pPr algn="ctr"/>
            <a:r>
              <a:rPr lang="en-US" dirty="0">
                <a:latin typeface="Abadi" panose="020B0604020104020204" pitchFamily="34" charset="0"/>
              </a:rPr>
              <a:t>• Question 7</a:t>
            </a:r>
          </a:p>
          <a:p>
            <a:pPr algn="ctr"/>
            <a:endParaRPr lang="en-US" dirty="0">
              <a:latin typeface="Abadi" panose="020B0604020104020204" pitchFamily="34" charset="0"/>
            </a:endParaRPr>
          </a:p>
          <a:p>
            <a:pPr algn="ctr"/>
            <a:r>
              <a:rPr lang="en-US" dirty="0">
                <a:latin typeface="Abadi" panose="020B0604020104020204" pitchFamily="34" charset="0"/>
              </a:rPr>
              <a:t>• Question 8</a:t>
            </a:r>
          </a:p>
          <a:p>
            <a:pPr algn="ctr"/>
            <a:endParaRPr lang="en-US" dirty="0">
              <a:latin typeface="Abadi" panose="020B0604020104020204" pitchFamily="34" charset="0"/>
            </a:endParaRPr>
          </a:p>
          <a:p>
            <a:pPr algn="ctr"/>
            <a:r>
              <a:rPr lang="en-US" dirty="0">
                <a:latin typeface="Abadi" panose="020B0604020104020204" pitchFamily="34" charset="0"/>
              </a:rPr>
              <a:t>• Question 9</a:t>
            </a:r>
          </a:p>
          <a:p>
            <a:pPr algn="ctr"/>
            <a:endParaRPr lang="en-US" dirty="0">
              <a:latin typeface="Abadi" panose="020B0604020104020204" pitchFamily="34" charset="0"/>
            </a:endParaRPr>
          </a:p>
          <a:p>
            <a:pPr algn="ctr"/>
            <a:r>
              <a:rPr lang="en-US" dirty="0">
                <a:latin typeface="Abadi" panose="020B0604020104020204" pitchFamily="34" charset="0"/>
              </a:rPr>
              <a:t>• Question 10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34DC92CB-D2AB-4FDB-A9CB-959A6EC28230}"/>
              </a:ext>
            </a:extLst>
          </p:cNvPr>
          <p:cNvSpPr txBox="1"/>
          <p:nvPr/>
        </p:nvSpPr>
        <p:spPr>
          <a:xfrm>
            <a:off x="2026226" y="1291861"/>
            <a:ext cx="70173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“I will make him an offer he can’t refuse.”</a:t>
            </a:r>
          </a:p>
          <a:p>
            <a:pPr algn="ctr"/>
            <a:r>
              <a:rPr lang="en-US" sz="2000" dirty="0"/>
              <a:t>In which movie did this quote occur?</a:t>
            </a:r>
          </a:p>
          <a:p>
            <a:pPr algn="ctr"/>
            <a:endParaRPr lang="en-US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0CC1B712-E738-4FB0-86DB-4ECA09FCD4CB}"/>
              </a:ext>
            </a:extLst>
          </p:cNvPr>
          <p:cNvGrpSpPr/>
          <p:nvPr/>
        </p:nvGrpSpPr>
        <p:grpSpPr>
          <a:xfrm>
            <a:off x="4651663" y="5003731"/>
            <a:ext cx="1766454" cy="644236"/>
            <a:chOff x="4651663" y="5452994"/>
            <a:chExt cx="1766454" cy="644236"/>
          </a:xfrm>
        </p:grpSpPr>
        <p:sp>
          <p:nvSpPr>
            <p:cNvPr id="11" name="Obdĺžnik: zaoblené rohy 10">
              <a:extLst>
                <a:ext uri="{FF2B5EF4-FFF2-40B4-BE49-F238E27FC236}">
                  <a16:creationId xmlns:a16="http://schemas.microsoft.com/office/drawing/2014/main" id="{B1922857-C6CA-41C7-8387-614BC1E5F97B}"/>
                </a:ext>
              </a:extLst>
            </p:cNvPr>
            <p:cNvSpPr/>
            <p:nvPr/>
          </p:nvSpPr>
          <p:spPr>
            <a:xfrm>
              <a:off x="4651663" y="5452994"/>
              <a:ext cx="1766454" cy="644236"/>
            </a:xfrm>
            <a:prstGeom prst="roundRect">
              <a:avLst/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BlokTextu 11">
              <a:extLst>
                <a:ext uri="{FF2B5EF4-FFF2-40B4-BE49-F238E27FC236}">
                  <a16:creationId xmlns:a16="http://schemas.microsoft.com/office/drawing/2014/main" id="{BCC0AB6E-7862-4DAF-98A0-1F50C1F4E158}"/>
                </a:ext>
              </a:extLst>
            </p:cNvPr>
            <p:cNvSpPr txBox="1"/>
            <p:nvPr/>
          </p:nvSpPr>
          <p:spPr>
            <a:xfrm>
              <a:off x="4925724" y="5569786"/>
              <a:ext cx="1222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HINT</a:t>
              </a:r>
              <a:endParaRPr lang="en-GB" sz="2400" dirty="0"/>
            </a:p>
          </p:txBody>
        </p:sp>
      </p:grp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1500166-1CE6-418C-B79D-BCD36D3AF561}"/>
              </a:ext>
            </a:extLst>
          </p:cNvPr>
          <p:cNvGrpSpPr/>
          <p:nvPr/>
        </p:nvGrpSpPr>
        <p:grpSpPr>
          <a:xfrm>
            <a:off x="2700476" y="2232080"/>
            <a:ext cx="5668828" cy="2554545"/>
            <a:chOff x="2459182" y="2884775"/>
            <a:chExt cx="5668828" cy="2554545"/>
          </a:xfrm>
        </p:grpSpPr>
        <p:sp>
          <p:nvSpPr>
            <p:cNvPr id="13" name="Tlačidlo akcie: prázdne 1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B5F67077-5F8D-4D6F-87D1-0B369DFA1D4F}"/>
                </a:ext>
              </a:extLst>
            </p:cNvPr>
            <p:cNvSpPr/>
            <p:nvPr/>
          </p:nvSpPr>
          <p:spPr>
            <a:xfrm>
              <a:off x="2459182" y="5119254"/>
              <a:ext cx="277091" cy="268111"/>
            </a:xfrm>
            <a:prstGeom prst="actionButtonBlank">
              <a:avLst/>
            </a:prstGeom>
            <a:solidFill>
              <a:srgbClr val="3AAFA9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lačidlo akcie: prázdne 1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54A2D1E-FE8C-40ED-AF3C-F36A61410F0C}"/>
                </a:ext>
              </a:extLst>
            </p:cNvPr>
            <p:cNvSpPr/>
            <p:nvPr/>
          </p:nvSpPr>
          <p:spPr>
            <a:xfrm>
              <a:off x="2459182" y="3286222"/>
              <a:ext cx="277091" cy="268111"/>
            </a:xfrm>
            <a:prstGeom prst="actionButtonBlank">
              <a:avLst/>
            </a:prstGeom>
            <a:solidFill>
              <a:srgbClr val="3AAFA9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lačidlo akcie: prázdne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5B1BC62-F187-4ED5-8050-33744B210A73}"/>
                </a:ext>
              </a:extLst>
            </p:cNvPr>
            <p:cNvSpPr/>
            <p:nvPr/>
          </p:nvSpPr>
          <p:spPr>
            <a:xfrm>
              <a:off x="2459182" y="3872988"/>
              <a:ext cx="277091" cy="268111"/>
            </a:xfrm>
            <a:prstGeom prst="actionButtonBlank">
              <a:avLst/>
            </a:prstGeom>
            <a:solidFill>
              <a:srgbClr val="3AAFA9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lačidlo akcie: prázdne 1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14A377B-9FB4-40DC-A449-1AB64E2E6622}"/>
                </a:ext>
              </a:extLst>
            </p:cNvPr>
            <p:cNvSpPr/>
            <p:nvPr/>
          </p:nvSpPr>
          <p:spPr>
            <a:xfrm>
              <a:off x="2459182" y="4532490"/>
              <a:ext cx="277091" cy="268111"/>
            </a:xfrm>
            <a:prstGeom prst="actionButtonBlank">
              <a:avLst/>
            </a:prstGeom>
            <a:solidFill>
              <a:srgbClr val="3AAFA9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BlokTextu 19">
              <a:extLst>
                <a:ext uri="{FF2B5EF4-FFF2-40B4-BE49-F238E27FC236}">
                  <a16:creationId xmlns:a16="http://schemas.microsoft.com/office/drawing/2014/main" id="{0476CA55-9A5B-4BBF-A545-211248925810}"/>
                </a:ext>
              </a:extLst>
            </p:cNvPr>
            <p:cNvSpPr txBox="1"/>
            <p:nvPr/>
          </p:nvSpPr>
          <p:spPr>
            <a:xfrm>
              <a:off x="2941770" y="2884775"/>
              <a:ext cx="518624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/>
            </a:p>
            <a:p>
              <a:pPr marL="457200" indent="-457200">
                <a:buAutoNum type="alphaLcParenR"/>
              </a:pPr>
              <a:r>
                <a:rPr lang="en-US" sz="2000" dirty="0"/>
                <a:t>Star Wars Episode III – Revenge of the Sith</a:t>
              </a:r>
            </a:p>
            <a:p>
              <a:pPr marL="457200" indent="-457200">
                <a:buAutoNum type="alphaLcParenR"/>
              </a:pPr>
              <a:endParaRPr lang="en-US" sz="2000" dirty="0"/>
            </a:p>
            <a:p>
              <a:pPr marL="457200" indent="-457200">
                <a:buAutoNum type="alphaLcParenR"/>
              </a:pPr>
              <a:r>
                <a:rPr lang="en-US" sz="2000" dirty="0"/>
                <a:t>The Truman Show</a:t>
              </a:r>
            </a:p>
            <a:p>
              <a:pPr marL="457200" indent="-457200">
                <a:buAutoNum type="alphaLcParenR"/>
              </a:pPr>
              <a:endParaRPr lang="en-US" sz="2000" dirty="0"/>
            </a:p>
            <a:p>
              <a:pPr marL="457200" indent="-457200">
                <a:buAutoNum type="alphaLcParenR"/>
              </a:pPr>
              <a:r>
                <a:rPr lang="en-US" sz="2000" dirty="0"/>
                <a:t>The Godfather</a:t>
              </a:r>
            </a:p>
            <a:p>
              <a:pPr marL="457200" indent="-457200">
                <a:buAutoNum type="alphaLcParenR"/>
              </a:pPr>
              <a:endParaRPr lang="en-US" sz="2000" dirty="0"/>
            </a:p>
            <a:p>
              <a:pPr marL="457200" indent="-457200">
                <a:buAutoNum type="alphaLcParenR"/>
              </a:pPr>
              <a:r>
                <a:rPr lang="en-US" sz="2000" dirty="0"/>
                <a:t>The Irishman</a:t>
              </a:r>
              <a:endParaRPr lang="en-GB" sz="2000" dirty="0"/>
            </a:p>
          </p:txBody>
        </p:sp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C0090D4C-5FDA-4C6C-AAFA-CCB1ACE6EAD5}"/>
              </a:ext>
            </a:extLst>
          </p:cNvPr>
          <p:cNvSpPr txBox="1">
            <a:spLocks/>
          </p:cNvSpPr>
          <p:nvPr/>
        </p:nvSpPr>
        <p:spPr>
          <a:xfrm>
            <a:off x="-72303" y="6213765"/>
            <a:ext cx="12296774" cy="6442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chemeClr val="bg1"/>
              </a:solidFill>
              <a:latin typeface="Script MT Bold" panose="03040602040607080904" pitchFamily="66" charset="0"/>
              <a:cs typeface="Aharoni" panose="02010803020104030203" pitchFamily="2" charset="-79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75ECF91-871A-40D1-AF91-419A1F6FD655}"/>
              </a:ext>
            </a:extLst>
          </p:cNvPr>
          <p:cNvGrpSpPr/>
          <p:nvPr/>
        </p:nvGrpSpPr>
        <p:grpSpPr>
          <a:xfrm>
            <a:off x="5231532" y="6337433"/>
            <a:ext cx="1728937" cy="396898"/>
            <a:chOff x="5137016" y="6337433"/>
            <a:chExt cx="1728937" cy="396898"/>
          </a:xfrm>
        </p:grpSpPr>
        <p:pic>
          <p:nvPicPr>
            <p:cNvPr id="22" name="Obrázok 21">
              <a:extLst>
                <a:ext uri="{FF2B5EF4-FFF2-40B4-BE49-F238E27FC236}">
                  <a16:creationId xmlns:a16="http://schemas.microsoft.com/office/drawing/2014/main" id="{0D7AF0E5-CF3D-4BF5-BFDB-95D215032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016" y="6337433"/>
              <a:ext cx="396898" cy="396898"/>
            </a:xfrm>
            <a:prstGeom prst="rect">
              <a:avLst/>
            </a:prstGeom>
          </p:spPr>
        </p:pic>
        <p:pic>
          <p:nvPicPr>
            <p:cNvPr id="24" name="Obrázok 23">
              <a:extLst>
                <a:ext uri="{FF2B5EF4-FFF2-40B4-BE49-F238E27FC236}">
                  <a16:creationId xmlns:a16="http://schemas.microsoft.com/office/drawing/2014/main" id="{BE948C58-8A42-40BE-8E8D-C09D2DFE1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9055" y="6337433"/>
              <a:ext cx="396898" cy="396898"/>
            </a:xfrm>
            <a:prstGeom prst="rect">
              <a:avLst/>
            </a:prstGeom>
          </p:spPr>
        </p:pic>
        <p:pic>
          <p:nvPicPr>
            <p:cNvPr id="26" name="Obrázok 25">
              <a:extLst>
                <a:ext uri="{FF2B5EF4-FFF2-40B4-BE49-F238E27FC236}">
                  <a16:creationId xmlns:a16="http://schemas.microsoft.com/office/drawing/2014/main" id="{6590A147-A8C7-4E3A-A4CB-F1134546E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5376" y="6337433"/>
              <a:ext cx="396898" cy="396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068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id="{25216B25-4061-49B0-B461-4ACA8DB990E1}"/>
              </a:ext>
            </a:extLst>
          </p:cNvPr>
          <p:cNvSpPr txBox="1">
            <a:spLocks/>
          </p:cNvSpPr>
          <p:nvPr/>
        </p:nvSpPr>
        <p:spPr>
          <a:xfrm>
            <a:off x="3917371" y="1735281"/>
            <a:ext cx="3034147" cy="3210791"/>
          </a:xfrm>
          <a:prstGeom prst="rect">
            <a:avLst/>
          </a:prstGeom>
          <a:solidFill>
            <a:srgbClr val="3AAFA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>
                <a:solidFill>
                  <a:schemeClr val="bg1"/>
                </a:solidFill>
                <a:latin typeface="Script MT Bold" panose="03040602040607080904" pitchFamily="66" charset="0"/>
                <a:cs typeface="Aharoni" panose="02010803020104030203" pitchFamily="2" charset="-79"/>
              </a:rPr>
              <a:t>M</a:t>
            </a:r>
            <a:endParaRPr lang="en-GB" sz="20000" dirty="0">
              <a:solidFill>
                <a:schemeClr val="bg1"/>
              </a:solidFill>
              <a:latin typeface="Script MT Bold" panose="03040602040607080904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1280427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68</Words>
  <Application>Microsoft Office PowerPoint</Application>
  <PresentationFormat>Širokouhlá</PresentationFormat>
  <Paragraphs>33</Paragraphs>
  <Slides>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8" baseType="lpstr">
      <vt:lpstr>Abadi</vt:lpstr>
      <vt:lpstr>Arial</vt:lpstr>
      <vt:lpstr>Calibri</vt:lpstr>
      <vt:lpstr>Calibri Light</vt:lpstr>
      <vt:lpstr>Script MT Bold</vt:lpstr>
      <vt:lpstr>Motív Office</vt:lpstr>
      <vt:lpstr>MovieQ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MovieQ</dc:title>
  <dc:creator>Adam Dziacky</dc:creator>
  <cp:lastModifiedBy>Adam Dziacky</cp:lastModifiedBy>
  <cp:revision>3</cp:revision>
  <dcterms:created xsi:type="dcterms:W3CDTF">2022-02-13T21:34:12Z</dcterms:created>
  <dcterms:modified xsi:type="dcterms:W3CDTF">2022-02-21T15:46:07Z</dcterms:modified>
</cp:coreProperties>
</file>