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A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1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42854A-CAA7-4A80-B725-ED3E64ACB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99C5C90-0280-4DAE-8839-96E96D9DF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GB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14AB294-6956-45AC-BE09-9BBF911E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358E-79CC-484F-934D-4E3A2D61E8DF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A81ABA6-9D17-44CB-9A1E-55926192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ACC4FEB-A51B-4C55-BDB0-135B93D50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96B7-2A68-4C84-A0FE-12F935C352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32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B01DBD-AB13-4A36-BBAB-EF8157B46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073D784C-38B2-4A42-826F-3BF54494E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5FB7732-EE9F-4425-B5A1-57B9DD027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358E-79CC-484F-934D-4E3A2D61E8DF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15ACCC0-482B-427F-BAE8-15CE96F9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F909EB3-D3DC-420A-A64E-72033AEE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96B7-2A68-4C84-A0FE-12F935C352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05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AF5C9FDB-827D-40D0-952A-BDF9C7BC9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7B731AAE-C155-473D-A5F6-F29DF4875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1D0F7DB-A7F8-4DB0-A3E1-C25616E4A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358E-79CC-484F-934D-4E3A2D61E8DF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A9C86BD-43AA-411E-BC10-DA5E6E92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CDD1428-260E-42C3-962C-9EDEF0E9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96B7-2A68-4C84-A0FE-12F935C352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675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359626-3C74-498E-AD39-391280C0D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3BF1322-8FBC-4C44-8081-CC0B8417C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314BAD7-CA6C-4EF2-AFB7-BF952574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358E-79CC-484F-934D-4E3A2D61E8DF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6312D9E-BC5C-412C-8176-6BE375BAD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40C3905-7D2D-40F9-AA9E-6F8817DE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96B7-2A68-4C84-A0FE-12F935C352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8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E19E6B-C121-4970-B0BE-DE70728A2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914E3B5-3E94-4334-A620-79AAB820E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979D4FF-7057-4628-A9F0-9CFBA9EB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358E-79CC-484F-934D-4E3A2D61E8DF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E04B616-3D7B-48A8-A779-EFC7CF7C6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46EA487-424A-46EF-8ED5-80063531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96B7-2A68-4C84-A0FE-12F935C352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04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549D0E-0236-4FF1-964D-D39E362B3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1C2B74F-5047-4496-91AF-D6F27DD06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E3E52D31-5CA6-4EBA-B812-BADA9EACA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50A63581-F832-4296-9AC4-148847DDF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358E-79CC-484F-934D-4E3A2D61E8DF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F35C80EC-9B2F-4E69-9396-92BE587E2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103891B4-B395-489A-AE58-CAD7CC4C6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96B7-2A68-4C84-A0FE-12F935C352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22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C01559-337B-44AE-8BB8-E36E231E6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B806878-92EA-4010-9434-CD8E1DEB9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725BF306-1715-4C43-955A-7CD90ED31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F22AD8D-A61B-418C-832B-2EC520BC0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26178CA9-0567-4CBB-BD46-FB0885580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E2BFD132-3CEF-4C15-8C71-07F569E5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358E-79CC-484F-934D-4E3A2D61E8DF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AEBDBDD1-08B4-4EE8-B379-21A896F90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E2173091-9532-4E37-AB82-7C6D2F4FD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96B7-2A68-4C84-A0FE-12F935C352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256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651B5A-D323-41DD-8F48-C654CB683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E776A80D-FA4C-47A9-B785-85B31FFFC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358E-79CC-484F-934D-4E3A2D61E8DF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D60ACDB8-3543-4DF0-B6E5-02A43F762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2F24E43F-4118-4A9A-A6EC-CBE61700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96B7-2A68-4C84-A0FE-12F935C352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462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231D532F-7E86-493F-8E8A-60E9523B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358E-79CC-484F-934D-4E3A2D61E8DF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6CB9A9A7-1734-422A-8A07-8EDC19713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2D5F1D5A-09D3-4FCA-AEF9-44246D7CC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96B7-2A68-4C84-A0FE-12F935C352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07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51AD0A-ACE0-4B4D-A7B3-0816C0996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B2CE57C-9B40-4665-99D5-4B50E899F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3816926-F098-4386-8A33-FA34ED334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2BEEBD8-BE27-4ACC-9811-CEDC68886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358E-79CC-484F-934D-4E3A2D61E8DF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8EA25807-A495-4F89-9A11-BD4B2747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8F3BB58-63EA-417E-AF11-0B940029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96B7-2A68-4C84-A0FE-12F935C352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25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2D35D1-5031-471C-8266-CCC109217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546EC4EF-F428-427A-8E6F-3CD3F1D81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E734690-CF51-4278-8FC0-C34760515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9A88999-EE9F-4F19-BC75-47ACE879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358E-79CC-484F-934D-4E3A2D61E8DF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FF037A6-B022-4A2C-BC41-1F986FC9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DC0035D6-9208-4955-B859-6C1539382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96B7-2A68-4C84-A0FE-12F935C352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18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A14C5068-606F-4874-BBB1-8A4E4FF4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3D9B5FA-A373-4D1A-8BDA-D8F0A4A62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88BB751-3401-43FE-B211-F5F3CCFEC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6358E-79CC-484F-934D-4E3A2D61E8DF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3D69B9B-5C36-4DAE-BD2F-023FD2368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7221617-A08A-445A-A963-B093976C3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C96B7-2A68-4C84-A0FE-12F935C352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12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3C9593-4C4A-49D2-8C8F-2B24C38ED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4774" y="-42598"/>
            <a:ext cx="12296774" cy="971550"/>
          </a:xfrm>
          <a:solidFill>
            <a:srgbClr val="3AAFA9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cript MT Bold" panose="03040602040607080904" pitchFamily="66" charset="0"/>
                <a:cs typeface="Aharoni" panose="02010803020104030203" pitchFamily="2" charset="-79"/>
              </a:rPr>
              <a:t>MovieQ</a:t>
            </a:r>
            <a:endParaRPr lang="en-GB" dirty="0">
              <a:solidFill>
                <a:schemeClr val="bg1"/>
              </a:solidFill>
              <a:latin typeface="Script MT Bold" panose="03040602040607080904" pitchFamily="66" charset="0"/>
              <a:cs typeface="Aharoni" panose="02010803020104030203" pitchFamily="2" charset="-79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26A03A4-41D5-4F16-B8C2-87E28B8787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id="{E1941789-8FDE-46EA-84A6-85F8D609B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63" y="4243047"/>
            <a:ext cx="5665491" cy="2985180"/>
          </a:xfrm>
          <a:prstGeom prst="rect">
            <a:avLst/>
          </a:prstGeom>
        </p:spPr>
      </p:pic>
      <p:pic>
        <p:nvPicPr>
          <p:cNvPr id="1026" name="Picture 2" descr="Menu Icon White Transparent – Free PNG Images Vector, PSD, Clipart,  Templates">
            <a:extLst>
              <a:ext uri="{FF2B5EF4-FFF2-40B4-BE49-F238E27FC236}">
                <a16:creationId xmlns:a16="http://schemas.microsoft.com/office/drawing/2014/main" id="{3B072895-10EE-4F7A-A358-D5E9ED5DD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9780" y="-4478932"/>
            <a:ext cx="83493" cy="5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mburger Menu Icon Png White #100709 - Free Icons Library">
            <a:extLst>
              <a:ext uri="{FF2B5EF4-FFF2-40B4-BE49-F238E27FC236}">
                <a16:creationId xmlns:a16="http://schemas.microsoft.com/office/drawing/2014/main" id="{5A20EA95-841F-4C6E-93B8-5B7791018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4651" y="-2125043"/>
            <a:ext cx="161739" cy="16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amburger, menu, minimal, ui icon - Download on Iconfinder">
            <a:extLst>
              <a:ext uri="{FF2B5EF4-FFF2-40B4-BE49-F238E27FC236}">
                <a16:creationId xmlns:a16="http://schemas.microsoft.com/office/drawing/2014/main" id="{415B63D3-32CC-4AF3-AE1E-F9BDDD70C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9026" y="114012"/>
            <a:ext cx="658330" cy="65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683128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1</Words>
  <Application>Microsoft Office PowerPoint</Application>
  <PresentationFormat>Širokouhlá</PresentationFormat>
  <Paragraphs>1</Paragraphs>
  <Slides>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Script MT Bold</vt:lpstr>
      <vt:lpstr>Motív Office</vt:lpstr>
      <vt:lpstr>MovieQ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MovieQ</dc:title>
  <dc:creator>Adam Dziacky</dc:creator>
  <cp:lastModifiedBy>Adam Dziacky</cp:lastModifiedBy>
  <cp:revision>1</cp:revision>
  <dcterms:created xsi:type="dcterms:W3CDTF">2022-02-13T21:34:12Z</dcterms:created>
  <dcterms:modified xsi:type="dcterms:W3CDTF">2022-02-14T10:10:17Z</dcterms:modified>
</cp:coreProperties>
</file>