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C60A-3636-4AD0-8A52-C4084B336D5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0CE7-9A89-4A7C-8F62-3E86419D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63679" y="2353310"/>
            <a:ext cx="2858770" cy="2497455"/>
            <a:chOff x="3563679" y="2353310"/>
            <a:chExt cx="2858770" cy="2497455"/>
          </a:xfrm>
        </p:grpSpPr>
        <p:pic>
          <p:nvPicPr>
            <p:cNvPr id="4" name="Picture 3" descr="C:\Users\Adam2\AppData\Local\Microsoft\Windows\INetCache\Content.Word\Full_Region_Plot_Halpha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679" y="2353310"/>
              <a:ext cx="2858770" cy="2497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241303" y="2488444"/>
              <a:ext cx="32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84189" y="2836798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4189" y="3173381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1241" y="357024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721" y="3790215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406272" y="2857776"/>
              <a:ext cx="62845" cy="3365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634086" y="3154274"/>
              <a:ext cx="111551" cy="14393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608075" y="3479773"/>
              <a:ext cx="13756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571241" y="3570243"/>
              <a:ext cx="174396" cy="1846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406272" y="3681985"/>
              <a:ext cx="1" cy="19731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20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Adam2</dc:creator>
  <cp:lastModifiedBy>Adam2</cp:lastModifiedBy>
  <cp:revision>1</cp:revision>
  <dcterms:created xsi:type="dcterms:W3CDTF">2020-04-05T22:03:34Z</dcterms:created>
  <dcterms:modified xsi:type="dcterms:W3CDTF">2020-04-05T22:06:02Z</dcterms:modified>
</cp:coreProperties>
</file>