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7" autoAdjust="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0DB9-1C27-4E26-9F09-6035B6639EBE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FD63-FB6B-4594-8C32-F4BA077E9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8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DFD63-FB6B-4594-8C32-F4BA077E94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16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DFD63-FB6B-4594-8C32-F4BA077E94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3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A8DD-0F2E-A543-0189-F6533BF3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FCB81-C24A-0D87-9FFA-EF9DCB0F7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EC08-E23D-FB59-E0CD-3931A73D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F904-20BE-F968-F5C5-E35BA23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1910-30CC-0A4F-C46F-ABCD8AD9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4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F5FE-81CF-B684-3D44-E189ECA1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04647-C232-F80B-C68B-BDF1D4E2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0ECC-3932-9E5D-24F4-8FADD31A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8FC7-6D3D-C38E-E204-1E932A88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2655-7D8F-0F28-6C4F-18C37C7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D4CA5-550A-63A1-CFBC-BC6F97D73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C27D9-9029-889C-35B3-549B62B8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7753-66BB-11D9-CBC9-DCAEC23D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9BFF-88FD-2CAC-0E95-86AFA9D3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8AE4-0F14-6BFF-8B4D-CC28301D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1491-8F39-E072-B4F5-6808200A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1EC74-2FDC-AEB0-05B9-A70BC8F8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8C1B-CA7B-D361-65FA-9D780759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975D-2E66-545D-F086-065EB7F1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FAF0D-AABE-E261-755B-0A94218D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7836-7010-829B-CD49-8898BEE7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1C0B5-1189-D3D0-2F1B-96F155274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F43C-32CD-15FF-19B7-52D01DCF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024C-3F0C-8403-EA02-93916A8E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DEA8-5440-CA77-3027-3281228F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27A0-05CC-3813-2A6B-A5D4FE30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744D-DDF3-A5BE-7D5E-1C51F37A2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246FF-69BF-44CF-237E-E57EEA51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14C4-4A59-2C02-2598-6C85286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4803-A9F8-48CC-8873-F13297C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8A81-858C-5A6F-8093-07BC0777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2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865D-3365-48A7-2940-66BE0D27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4839-2300-FB48-25B3-E6B2381D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D5ED0-360E-9F16-1C99-D4F83B2B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D5C65-7DAB-6032-4A33-0CE1E8D1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8BD74-EBC2-A246-9D31-BB747628E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790EF-7ABC-67D6-96C3-22AEBE6C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4E265-CE15-58F2-E259-135DC0DA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AE128-B4DE-B272-2C32-F1E8E4BA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820C-00E7-AF17-AB06-02FC7FB4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8AF82-2A48-F9A4-3F3D-CB6FDF99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3905A-0392-CEDD-BBED-F6436F53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F6E4D-530C-330A-5B59-2349CB5D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320CF-D75E-3CD8-47FC-A25E32C3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E02CD-F5CC-47A2-09EB-626F9E6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42CCC-0777-B362-3B36-7DDE3D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3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E85D-E943-2BBB-F1B4-537B6676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314C-ED68-1E85-9578-85A2F59E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0FD47-1C35-9CE9-54F5-3675686F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CA40F-0E16-2F0B-7D36-28A8767C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BB19-C10D-4D96-1A35-A25BF22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950C3-24F6-5A2C-4286-3F9C4F25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9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86F-8451-2F4F-CB42-670D71C9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2D43E-B7A1-4ABE-BA6B-FCCE8404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85B3E-B233-4BAB-416D-B97C3CF4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D4C10-3137-B7BB-6619-6F843BB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BF3F-F218-6AAD-9591-C265CA16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2511-8091-302E-F574-70E2FAB3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5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C1B88-7829-AC7D-FFD4-78703601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AC24-C0C1-3944-A4EE-DCC107215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3FB6-EAF6-8339-AC3B-077CB1A00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0BBD-E7A6-4E4C-ADB9-766553AB87C8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7B96-EA0E-86A7-84D2-F42047E5A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52F0-ED4D-334E-61EE-491F43B76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4496-0835-47F5-8213-C2B4F07D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B6648F0-8BAF-71DE-F819-64538E1855E6}"/>
              </a:ext>
            </a:extLst>
          </p:cNvPr>
          <p:cNvGrpSpPr/>
          <p:nvPr/>
        </p:nvGrpSpPr>
        <p:grpSpPr>
          <a:xfrm>
            <a:off x="871214" y="1637292"/>
            <a:ext cx="2030995" cy="2247682"/>
            <a:chOff x="3510636" y="4003661"/>
            <a:chExt cx="2030995" cy="2247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A62CCC-B477-EFA2-8E95-526DFDC36EC9}"/>
                </a:ext>
              </a:extLst>
            </p:cNvPr>
            <p:cNvSpPr/>
            <p:nvPr/>
          </p:nvSpPr>
          <p:spPr>
            <a:xfrm>
              <a:off x="4883271" y="5659847"/>
              <a:ext cx="567836" cy="567836"/>
            </a:xfrm>
            <a:custGeom>
              <a:avLst/>
              <a:gdLst>
                <a:gd name="connsiteX0" fmla="*/ 191645 w 567836"/>
                <a:gd name="connsiteY0" fmla="*/ 27020 h 567836"/>
                <a:gd name="connsiteX1" fmla="*/ 0 w 567836"/>
                <a:gd name="connsiteY1" fmla="*/ 0 h 567836"/>
                <a:gd name="connsiteX2" fmla="*/ 0 w 567836"/>
                <a:gd name="connsiteY2" fmla="*/ 283918 h 567836"/>
                <a:gd name="connsiteX3" fmla="*/ 283918 w 567836"/>
                <a:gd name="connsiteY3" fmla="*/ 567837 h 567836"/>
                <a:gd name="connsiteX4" fmla="*/ 283918 w 567836"/>
                <a:gd name="connsiteY4" fmla="*/ 567837 h 567836"/>
                <a:gd name="connsiteX5" fmla="*/ 567837 w 567836"/>
                <a:gd name="connsiteY5" fmla="*/ 567837 h 567836"/>
                <a:gd name="connsiteX6" fmla="*/ 366652 w 567836"/>
                <a:gd name="connsiteY6" fmla="*/ 302439 h 567836"/>
                <a:gd name="connsiteX7" fmla="*/ 191645 w 567836"/>
                <a:gd name="connsiteY7" fmla="*/ 27020 h 5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6" h="567836">
                  <a:moveTo>
                    <a:pt x="191645" y="27020"/>
                  </a:moveTo>
                  <a:lnTo>
                    <a:pt x="0" y="0"/>
                  </a:lnTo>
                  <a:lnTo>
                    <a:pt x="0" y="283918"/>
                  </a:lnTo>
                  <a:cubicBezTo>
                    <a:pt x="0" y="440726"/>
                    <a:pt x="127120" y="567837"/>
                    <a:pt x="283918" y="567837"/>
                  </a:cubicBezTo>
                  <a:lnTo>
                    <a:pt x="283918" y="567837"/>
                  </a:lnTo>
                  <a:lnTo>
                    <a:pt x="567837" y="567837"/>
                  </a:lnTo>
                  <a:cubicBezTo>
                    <a:pt x="567837" y="436610"/>
                    <a:pt x="489257" y="302439"/>
                    <a:pt x="366652" y="302439"/>
                  </a:cubicBezTo>
                  <a:cubicBezTo>
                    <a:pt x="227135" y="302439"/>
                    <a:pt x="191645" y="27020"/>
                    <a:pt x="191645" y="27020"/>
                  </a:cubicBezTo>
                  <a:close/>
                </a:path>
              </a:pathLst>
            </a:custGeom>
            <a:solidFill>
              <a:srgbClr val="505050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06AF94-2812-D703-8403-DC873B620380}"/>
                </a:ext>
              </a:extLst>
            </p:cNvPr>
            <p:cNvSpPr/>
            <p:nvPr/>
          </p:nvSpPr>
          <p:spPr>
            <a:xfrm>
              <a:off x="4860226" y="4968416"/>
              <a:ext cx="278571" cy="722370"/>
            </a:xfrm>
            <a:custGeom>
              <a:avLst/>
              <a:gdLst>
                <a:gd name="connsiteX0" fmla="*/ 0 w 278571"/>
                <a:gd name="connsiteY0" fmla="*/ 367291 h 722370"/>
                <a:gd name="connsiteX1" fmla="*/ 214690 w 278571"/>
                <a:gd name="connsiteY1" fmla="*/ 718451 h 722370"/>
                <a:gd name="connsiteX2" fmla="*/ 278571 w 278571"/>
                <a:gd name="connsiteY2" fmla="*/ 410873 h 722370"/>
                <a:gd name="connsiteX3" fmla="*/ 278571 w 278571"/>
                <a:gd name="connsiteY3" fmla="*/ 6365 h 722370"/>
                <a:gd name="connsiteX4" fmla="*/ 0 w 278571"/>
                <a:gd name="connsiteY4" fmla="*/ 367291 h 72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1" h="722370">
                  <a:moveTo>
                    <a:pt x="0" y="367291"/>
                  </a:moveTo>
                  <a:cubicBezTo>
                    <a:pt x="0" y="524005"/>
                    <a:pt x="66248" y="755313"/>
                    <a:pt x="214690" y="718451"/>
                  </a:cubicBezTo>
                  <a:cubicBezTo>
                    <a:pt x="256709" y="621616"/>
                    <a:pt x="278571" y="516954"/>
                    <a:pt x="278571" y="410873"/>
                  </a:cubicBezTo>
                  <a:lnTo>
                    <a:pt x="278571" y="6365"/>
                  </a:lnTo>
                  <a:cubicBezTo>
                    <a:pt x="113567" y="-39658"/>
                    <a:pt x="0" y="172438"/>
                    <a:pt x="0" y="367291"/>
                  </a:cubicBezTo>
                  <a:close/>
                </a:path>
              </a:pathLst>
            </a:custGeom>
            <a:solidFill>
              <a:srgbClr val="D2D2D2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8956D8-35E8-C7F7-C1F3-3E69A4FC028C}"/>
                </a:ext>
              </a:extLst>
            </p:cNvPr>
            <p:cNvSpPr/>
            <p:nvPr/>
          </p:nvSpPr>
          <p:spPr>
            <a:xfrm rot="18899028">
              <a:off x="3511365" y="5787347"/>
              <a:ext cx="283082" cy="284540"/>
            </a:xfrm>
            <a:custGeom>
              <a:avLst/>
              <a:gdLst>
                <a:gd name="connsiteX0" fmla="*/ 283083 w 283082"/>
                <a:gd name="connsiteY0" fmla="*/ 142270 h 284540"/>
                <a:gd name="connsiteX1" fmla="*/ 141541 w 283082"/>
                <a:gd name="connsiteY1" fmla="*/ 284540 h 284540"/>
                <a:gd name="connsiteX2" fmla="*/ 0 w 283082"/>
                <a:gd name="connsiteY2" fmla="*/ 142270 h 284540"/>
                <a:gd name="connsiteX3" fmla="*/ 141541 w 283082"/>
                <a:gd name="connsiteY3" fmla="*/ 0 h 284540"/>
                <a:gd name="connsiteX4" fmla="*/ 283083 w 283082"/>
                <a:gd name="connsiteY4" fmla="*/ 142270 h 28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82" h="284540">
                  <a:moveTo>
                    <a:pt x="283083" y="142270"/>
                  </a:moveTo>
                  <a:cubicBezTo>
                    <a:pt x="283083" y="220844"/>
                    <a:pt x="219713" y="284540"/>
                    <a:pt x="141541" y="284540"/>
                  </a:cubicBezTo>
                  <a:cubicBezTo>
                    <a:pt x="63370" y="284540"/>
                    <a:pt x="0" y="220844"/>
                    <a:pt x="0" y="142270"/>
                  </a:cubicBezTo>
                  <a:cubicBezTo>
                    <a:pt x="0" y="63697"/>
                    <a:pt x="63370" y="0"/>
                    <a:pt x="141541" y="0"/>
                  </a:cubicBezTo>
                  <a:cubicBezTo>
                    <a:pt x="219713" y="0"/>
                    <a:pt x="283083" y="63697"/>
                    <a:pt x="283083" y="142270"/>
                  </a:cubicBezTo>
                  <a:close/>
                </a:path>
              </a:pathLst>
            </a:custGeom>
            <a:solidFill>
              <a:srgbClr val="505050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9B3FE3-7D26-CE69-210C-7F5F6203D280}"/>
                </a:ext>
              </a:extLst>
            </p:cNvPr>
            <p:cNvSpPr/>
            <p:nvPr/>
          </p:nvSpPr>
          <p:spPr>
            <a:xfrm>
              <a:off x="3719159" y="4003661"/>
              <a:ext cx="1822472" cy="2228763"/>
            </a:xfrm>
            <a:custGeom>
              <a:avLst/>
              <a:gdLst>
                <a:gd name="connsiteX0" fmla="*/ 1822008 w 1822472"/>
                <a:gd name="connsiteY0" fmla="*/ 175845 h 2228763"/>
                <a:gd name="connsiteX1" fmla="*/ 1645079 w 1822472"/>
                <a:gd name="connsiteY1" fmla="*/ 365 h 2228763"/>
                <a:gd name="connsiteX2" fmla="*/ 1452365 w 1822472"/>
                <a:gd name="connsiteY2" fmla="*/ 133182 h 2228763"/>
                <a:gd name="connsiteX3" fmla="*/ 1110300 w 1822472"/>
                <a:gd name="connsiteY3" fmla="*/ 9469 h 2228763"/>
                <a:gd name="connsiteX4" fmla="*/ 768236 w 1822472"/>
                <a:gd name="connsiteY4" fmla="*/ 133182 h 2228763"/>
                <a:gd name="connsiteX5" fmla="*/ 575502 w 1822472"/>
                <a:gd name="connsiteY5" fmla="*/ 365 h 2228763"/>
                <a:gd name="connsiteX6" fmla="*/ 398602 w 1822472"/>
                <a:gd name="connsiteY6" fmla="*/ 175864 h 2228763"/>
                <a:gd name="connsiteX7" fmla="*/ 587417 w 1822472"/>
                <a:gd name="connsiteY7" fmla="*/ 378554 h 2228763"/>
                <a:gd name="connsiteX8" fmla="*/ 601916 w 1822472"/>
                <a:gd name="connsiteY8" fmla="*/ 377948 h 2228763"/>
                <a:gd name="connsiteX9" fmla="*/ 575512 w 1822472"/>
                <a:gd name="connsiteY9" fmla="*/ 544248 h 2228763"/>
                <a:gd name="connsiteX10" fmla="*/ 816085 w 1822472"/>
                <a:gd name="connsiteY10" fmla="*/ 990852 h 2228763"/>
                <a:gd name="connsiteX11" fmla="*/ 524482 w 1822472"/>
                <a:gd name="connsiteY11" fmla="*/ 1078639 h 2228763"/>
                <a:gd name="connsiteX12" fmla="*/ 0 w 1822472"/>
                <a:gd name="connsiteY12" fmla="*/ 1784413 h 2228763"/>
                <a:gd name="connsiteX13" fmla="*/ 360 w 1822472"/>
                <a:gd name="connsiteY13" fmla="*/ 1785558 h 2228763"/>
                <a:gd name="connsiteX14" fmla="*/ 28 w 1822472"/>
                <a:gd name="connsiteY14" fmla="*/ 1801571 h 2228763"/>
                <a:gd name="connsiteX15" fmla="*/ 425906 w 1822472"/>
                <a:gd name="connsiteY15" fmla="*/ 2227448 h 2228763"/>
                <a:gd name="connsiteX16" fmla="*/ 604027 w 1822472"/>
                <a:gd name="connsiteY16" fmla="*/ 2188400 h 2228763"/>
                <a:gd name="connsiteX17" fmla="*/ 747680 w 1822472"/>
                <a:gd name="connsiteY17" fmla="*/ 2227448 h 2228763"/>
                <a:gd name="connsiteX18" fmla="*/ 1031598 w 1822472"/>
                <a:gd name="connsiteY18" fmla="*/ 2227448 h 2228763"/>
                <a:gd name="connsiteX19" fmla="*/ 823619 w 1822472"/>
                <a:gd name="connsiteY19" fmla="*/ 1953884 h 2228763"/>
                <a:gd name="connsiteX20" fmla="*/ 851783 w 1822472"/>
                <a:gd name="connsiteY20" fmla="*/ 1801571 h 2228763"/>
                <a:gd name="connsiteX21" fmla="*/ 900939 w 1822472"/>
                <a:gd name="connsiteY21" fmla="*/ 1797558 h 2228763"/>
                <a:gd name="connsiteX22" fmla="*/ 1016607 w 1822472"/>
                <a:gd name="connsiteY22" fmla="*/ 1911400 h 2228763"/>
                <a:gd name="connsiteX23" fmla="*/ 1016607 w 1822472"/>
                <a:gd name="connsiteY23" fmla="*/ 1944846 h 2228763"/>
                <a:gd name="connsiteX24" fmla="*/ 1300526 w 1822472"/>
                <a:gd name="connsiteY24" fmla="*/ 2228764 h 2228763"/>
                <a:gd name="connsiteX25" fmla="*/ 1300526 w 1822472"/>
                <a:gd name="connsiteY25" fmla="*/ 2228764 h 2228763"/>
                <a:gd name="connsiteX26" fmla="*/ 1584444 w 1822472"/>
                <a:gd name="connsiteY26" fmla="*/ 2228764 h 2228763"/>
                <a:gd name="connsiteX27" fmla="*/ 1353978 w 1822472"/>
                <a:gd name="connsiteY27" fmla="*/ 1946085 h 2228763"/>
                <a:gd name="connsiteX28" fmla="*/ 1298179 w 1822472"/>
                <a:gd name="connsiteY28" fmla="*/ 1876762 h 2228763"/>
                <a:gd name="connsiteX29" fmla="*/ 1300526 w 1822472"/>
                <a:gd name="connsiteY29" fmla="*/ 1783429 h 2228763"/>
                <a:gd name="connsiteX30" fmla="*/ 1355738 w 1822472"/>
                <a:gd name="connsiteY30" fmla="*/ 1683215 h 2228763"/>
                <a:gd name="connsiteX31" fmla="*/ 1214962 w 1822472"/>
                <a:gd name="connsiteY31" fmla="*/ 1339153 h 2228763"/>
                <a:gd name="connsiteX32" fmla="*/ 1304150 w 1822472"/>
                <a:gd name="connsiteY32" fmla="*/ 1042799 h 2228763"/>
                <a:gd name="connsiteX33" fmla="*/ 1645070 w 1822472"/>
                <a:gd name="connsiteY33" fmla="*/ 544258 h 2228763"/>
                <a:gd name="connsiteX34" fmla="*/ 1618665 w 1822472"/>
                <a:gd name="connsiteY34" fmla="*/ 377957 h 2228763"/>
                <a:gd name="connsiteX35" fmla="*/ 1633164 w 1822472"/>
                <a:gd name="connsiteY35" fmla="*/ 378563 h 2228763"/>
                <a:gd name="connsiteX36" fmla="*/ 1822008 w 1822472"/>
                <a:gd name="connsiteY36" fmla="*/ 175845 h 222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22472" h="2228763">
                  <a:moveTo>
                    <a:pt x="1822008" y="175845"/>
                  </a:moveTo>
                  <a:cubicBezTo>
                    <a:pt x="1815525" y="81935"/>
                    <a:pt x="1739037" y="6110"/>
                    <a:pt x="1645079" y="365"/>
                  </a:cubicBezTo>
                  <a:cubicBezTo>
                    <a:pt x="1554945" y="-5143"/>
                    <a:pt x="1477378" y="52464"/>
                    <a:pt x="1452365" y="133182"/>
                  </a:cubicBezTo>
                  <a:cubicBezTo>
                    <a:pt x="1359647" y="55947"/>
                    <a:pt x="1240411" y="9469"/>
                    <a:pt x="1110300" y="9469"/>
                  </a:cubicBezTo>
                  <a:cubicBezTo>
                    <a:pt x="980190" y="9469"/>
                    <a:pt x="860954" y="55947"/>
                    <a:pt x="768236" y="133182"/>
                  </a:cubicBezTo>
                  <a:cubicBezTo>
                    <a:pt x="743213" y="52455"/>
                    <a:pt x="665637" y="-5152"/>
                    <a:pt x="575502" y="365"/>
                  </a:cubicBezTo>
                  <a:cubicBezTo>
                    <a:pt x="481554" y="6119"/>
                    <a:pt x="405066" y="81963"/>
                    <a:pt x="398602" y="175864"/>
                  </a:cubicBezTo>
                  <a:cubicBezTo>
                    <a:pt x="390984" y="286470"/>
                    <a:pt x="478440" y="378554"/>
                    <a:pt x="587417" y="378554"/>
                  </a:cubicBezTo>
                  <a:cubicBezTo>
                    <a:pt x="592301" y="378554"/>
                    <a:pt x="597127" y="378308"/>
                    <a:pt x="601916" y="377948"/>
                  </a:cubicBezTo>
                  <a:cubicBezTo>
                    <a:pt x="584806" y="430293"/>
                    <a:pt x="575512" y="486187"/>
                    <a:pt x="575512" y="544248"/>
                  </a:cubicBezTo>
                  <a:cubicBezTo>
                    <a:pt x="575512" y="730896"/>
                    <a:pt x="671154" y="895190"/>
                    <a:pt x="816085" y="990852"/>
                  </a:cubicBezTo>
                  <a:lnTo>
                    <a:pt x="524482" y="1078639"/>
                  </a:lnTo>
                  <a:cubicBezTo>
                    <a:pt x="213071" y="1172389"/>
                    <a:pt x="-66" y="1459194"/>
                    <a:pt x="0" y="1784413"/>
                  </a:cubicBezTo>
                  <a:lnTo>
                    <a:pt x="360" y="1785558"/>
                  </a:lnTo>
                  <a:cubicBezTo>
                    <a:pt x="161" y="1790877"/>
                    <a:pt x="28" y="1796205"/>
                    <a:pt x="28" y="1801571"/>
                  </a:cubicBezTo>
                  <a:cubicBezTo>
                    <a:pt x="28" y="2036778"/>
                    <a:pt x="190699" y="2227448"/>
                    <a:pt x="425906" y="2227448"/>
                  </a:cubicBezTo>
                  <a:cubicBezTo>
                    <a:pt x="489522" y="2227448"/>
                    <a:pt x="549817" y="2213404"/>
                    <a:pt x="604027" y="2188400"/>
                  </a:cubicBezTo>
                  <a:cubicBezTo>
                    <a:pt x="646179" y="2213186"/>
                    <a:pt x="695250" y="2227448"/>
                    <a:pt x="747680" y="2227448"/>
                  </a:cubicBezTo>
                  <a:lnTo>
                    <a:pt x="1031598" y="2227448"/>
                  </a:lnTo>
                  <a:cubicBezTo>
                    <a:pt x="1031598" y="2096960"/>
                    <a:pt x="943536" y="1987102"/>
                    <a:pt x="823619" y="1953884"/>
                  </a:cubicBezTo>
                  <a:cubicBezTo>
                    <a:pt x="841751" y="1906573"/>
                    <a:pt x="851783" y="1855260"/>
                    <a:pt x="851783" y="1801571"/>
                  </a:cubicBezTo>
                  <a:cubicBezTo>
                    <a:pt x="851783" y="1799120"/>
                    <a:pt x="873380" y="1798003"/>
                    <a:pt x="900939" y="1797558"/>
                  </a:cubicBezTo>
                  <a:cubicBezTo>
                    <a:pt x="964518" y="1796555"/>
                    <a:pt x="1016607" y="1847821"/>
                    <a:pt x="1016607" y="1911400"/>
                  </a:cubicBezTo>
                  <a:lnTo>
                    <a:pt x="1016607" y="1944846"/>
                  </a:lnTo>
                  <a:cubicBezTo>
                    <a:pt x="1016607" y="2101644"/>
                    <a:pt x="1143717" y="2228764"/>
                    <a:pt x="1300526" y="2228764"/>
                  </a:cubicBezTo>
                  <a:lnTo>
                    <a:pt x="1300526" y="2228764"/>
                  </a:lnTo>
                  <a:lnTo>
                    <a:pt x="1584444" y="2228764"/>
                  </a:lnTo>
                  <a:cubicBezTo>
                    <a:pt x="1584444" y="2091555"/>
                    <a:pt x="1484107" y="1973464"/>
                    <a:pt x="1353978" y="1946085"/>
                  </a:cubicBezTo>
                  <a:cubicBezTo>
                    <a:pt x="1321053" y="1939158"/>
                    <a:pt x="1297336" y="1910397"/>
                    <a:pt x="1298179" y="1876762"/>
                  </a:cubicBezTo>
                  <a:lnTo>
                    <a:pt x="1300526" y="1783429"/>
                  </a:lnTo>
                  <a:cubicBezTo>
                    <a:pt x="1311722" y="1764179"/>
                    <a:pt x="1347372" y="1702512"/>
                    <a:pt x="1355738" y="1683215"/>
                  </a:cubicBezTo>
                  <a:cubicBezTo>
                    <a:pt x="1273374" y="1629677"/>
                    <a:pt x="1214962" y="1495867"/>
                    <a:pt x="1214962" y="1339153"/>
                  </a:cubicBezTo>
                  <a:cubicBezTo>
                    <a:pt x="1214962" y="1217712"/>
                    <a:pt x="1250035" y="1110031"/>
                    <a:pt x="1304150" y="1042799"/>
                  </a:cubicBezTo>
                  <a:cubicBezTo>
                    <a:pt x="1503669" y="965157"/>
                    <a:pt x="1645070" y="771232"/>
                    <a:pt x="1645070" y="544258"/>
                  </a:cubicBezTo>
                  <a:cubicBezTo>
                    <a:pt x="1645070" y="486196"/>
                    <a:pt x="1635776" y="430303"/>
                    <a:pt x="1618665" y="377957"/>
                  </a:cubicBezTo>
                  <a:cubicBezTo>
                    <a:pt x="1623454" y="378317"/>
                    <a:pt x="1628281" y="378563"/>
                    <a:pt x="1633164" y="378563"/>
                  </a:cubicBezTo>
                  <a:cubicBezTo>
                    <a:pt x="1742170" y="378554"/>
                    <a:pt x="1829645" y="286451"/>
                    <a:pt x="1822008" y="175845"/>
                  </a:cubicBezTo>
                  <a:close/>
                </a:path>
              </a:pathLst>
            </a:custGeom>
            <a:solidFill>
              <a:schemeClr val="tx1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3" name="Graphic 4" descr="Smiling bear cub">
              <a:extLst>
                <a:ext uri="{FF2B5EF4-FFF2-40B4-BE49-F238E27FC236}">
                  <a16:creationId xmlns:a16="http://schemas.microsoft.com/office/drawing/2014/main" id="{B667F3D8-166B-9E31-A6B4-B798F8B9117D}"/>
                </a:ext>
              </a:extLst>
            </p:cNvPr>
            <p:cNvGrpSpPr/>
            <p:nvPr/>
          </p:nvGrpSpPr>
          <p:grpSpPr>
            <a:xfrm>
              <a:off x="4447930" y="6015019"/>
              <a:ext cx="237421" cy="236324"/>
              <a:chOff x="4447930" y="6015019"/>
              <a:chExt cx="237421" cy="236324"/>
            </a:xfrm>
            <a:solidFill>
              <a:srgbClr val="505050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DB8C84A-CC78-5A01-ED8F-87D3BAFCBFC6}"/>
                  </a:ext>
                </a:extLst>
              </p:cNvPr>
              <p:cNvSpPr/>
              <p:nvPr/>
            </p:nvSpPr>
            <p:spPr>
              <a:xfrm>
                <a:off x="4447930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8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E367D1-5D54-3EDA-63A1-AF9B1338D639}"/>
                  </a:ext>
                </a:extLst>
              </p:cNvPr>
              <p:cNvSpPr/>
              <p:nvPr/>
            </p:nvSpPr>
            <p:spPr>
              <a:xfrm>
                <a:off x="4449028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6" name="Graphic 4" descr="Smiling bear cub">
              <a:extLst>
                <a:ext uri="{FF2B5EF4-FFF2-40B4-BE49-F238E27FC236}">
                  <a16:creationId xmlns:a16="http://schemas.microsoft.com/office/drawing/2014/main" id="{EFEB6E15-9C18-95A5-5ECD-B6A22905BADD}"/>
                </a:ext>
              </a:extLst>
            </p:cNvPr>
            <p:cNvGrpSpPr/>
            <p:nvPr/>
          </p:nvGrpSpPr>
          <p:grpSpPr>
            <a:xfrm>
              <a:off x="4996838" y="6015019"/>
              <a:ext cx="237421" cy="236324"/>
              <a:chOff x="4996838" y="6015019"/>
              <a:chExt cx="237421" cy="236324"/>
            </a:xfrm>
            <a:solidFill>
              <a:srgbClr val="505050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562ED8-5FAF-5654-A1B1-EB81C32A425D}"/>
                  </a:ext>
                </a:extLst>
              </p:cNvPr>
              <p:cNvSpPr/>
              <p:nvPr/>
            </p:nvSpPr>
            <p:spPr>
              <a:xfrm>
                <a:off x="4996838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9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204C63A-DD07-29ED-D922-80540139E543}"/>
                  </a:ext>
                </a:extLst>
              </p:cNvPr>
              <p:cNvSpPr/>
              <p:nvPr/>
            </p:nvSpPr>
            <p:spPr>
              <a:xfrm>
                <a:off x="4997936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3BFD2-B188-A23F-2A3E-AF4CC57F0259}"/>
                </a:ext>
              </a:extLst>
            </p:cNvPr>
            <p:cNvSpPr/>
            <p:nvPr/>
          </p:nvSpPr>
          <p:spPr>
            <a:xfrm>
              <a:off x="4145197" y="5381068"/>
              <a:ext cx="444445" cy="424207"/>
            </a:xfrm>
            <a:custGeom>
              <a:avLst/>
              <a:gdLst>
                <a:gd name="connsiteX0" fmla="*/ 425764 w 444445"/>
                <a:gd name="connsiteY0" fmla="*/ 424155 h 424207"/>
                <a:gd name="connsiteX1" fmla="*/ 426549 w 444445"/>
                <a:gd name="connsiteY1" fmla="*/ 423654 h 424207"/>
                <a:gd name="connsiteX2" fmla="*/ 444446 w 444445"/>
                <a:gd name="connsiteY2" fmla="*/ 421401 h 424207"/>
                <a:gd name="connsiteX3" fmla="*/ 9464 w 444445"/>
                <a:gd name="connsiteY3" fmla="*/ 0 h 424207"/>
                <a:gd name="connsiteX4" fmla="*/ 0 w 444445"/>
                <a:gd name="connsiteY4" fmla="*/ 9464 h 424207"/>
                <a:gd name="connsiteX5" fmla="*/ 9464 w 444445"/>
                <a:gd name="connsiteY5" fmla="*/ 18928 h 424207"/>
                <a:gd name="connsiteX6" fmla="*/ 425546 w 444445"/>
                <a:gd name="connsiteY6" fmla="*/ 422025 h 424207"/>
                <a:gd name="connsiteX7" fmla="*/ 425764 w 444445"/>
                <a:gd name="connsiteY7" fmla="*/ 424155 h 42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445" h="424207">
                  <a:moveTo>
                    <a:pt x="425764" y="424155"/>
                  </a:moveTo>
                  <a:cubicBezTo>
                    <a:pt x="425820" y="424382"/>
                    <a:pt x="426180" y="423814"/>
                    <a:pt x="426549" y="423654"/>
                  </a:cubicBezTo>
                  <a:cubicBezTo>
                    <a:pt x="428745" y="422698"/>
                    <a:pt x="434717" y="421959"/>
                    <a:pt x="444446" y="421401"/>
                  </a:cubicBezTo>
                  <a:cubicBezTo>
                    <a:pt x="436903" y="187916"/>
                    <a:pt x="244738" y="0"/>
                    <a:pt x="9464" y="0"/>
                  </a:cubicBezTo>
                  <a:cubicBezTo>
                    <a:pt x="4240" y="0"/>
                    <a:pt x="0" y="4240"/>
                    <a:pt x="0" y="9464"/>
                  </a:cubicBezTo>
                  <a:cubicBezTo>
                    <a:pt x="0" y="14688"/>
                    <a:pt x="4240" y="18928"/>
                    <a:pt x="9464" y="18928"/>
                  </a:cubicBezTo>
                  <a:cubicBezTo>
                    <a:pt x="234611" y="18928"/>
                    <a:pt x="418476" y="198563"/>
                    <a:pt x="425546" y="422025"/>
                  </a:cubicBezTo>
                  <a:cubicBezTo>
                    <a:pt x="425537" y="422111"/>
                    <a:pt x="425660" y="423748"/>
                    <a:pt x="425764" y="424155"/>
                  </a:cubicBezTo>
                  <a:close/>
                </a:path>
              </a:pathLst>
            </a:custGeom>
            <a:solidFill>
              <a:srgbClr val="FFFFFF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0" name="Graphic 4" descr="Smiling bear cub">
              <a:extLst>
                <a:ext uri="{FF2B5EF4-FFF2-40B4-BE49-F238E27FC236}">
                  <a16:creationId xmlns:a16="http://schemas.microsoft.com/office/drawing/2014/main" id="{2C18603F-A975-B3BB-8EC9-B6436D5FE1FF}"/>
                </a:ext>
              </a:extLst>
            </p:cNvPr>
            <p:cNvGrpSpPr/>
            <p:nvPr/>
          </p:nvGrpSpPr>
          <p:grpSpPr>
            <a:xfrm>
              <a:off x="4230874" y="4117225"/>
              <a:ext cx="1197188" cy="796154"/>
              <a:chOff x="4230874" y="4117225"/>
              <a:chExt cx="1197188" cy="796154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E9F8504-D09A-D266-9EF0-6508F7FE3F96}"/>
                  </a:ext>
                </a:extLst>
              </p:cNvPr>
              <p:cNvSpPr/>
              <p:nvPr/>
            </p:nvSpPr>
            <p:spPr>
              <a:xfrm>
                <a:off x="5276640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A8F096F-4BAB-A5B7-0297-3235899C7C33}"/>
                  </a:ext>
                </a:extLst>
              </p:cNvPr>
              <p:cNvSpPr/>
              <p:nvPr/>
            </p:nvSpPr>
            <p:spPr>
              <a:xfrm>
                <a:off x="4230874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54FFFED-6687-1100-F9DE-28A98F9A1869}"/>
                  </a:ext>
                </a:extLst>
              </p:cNvPr>
              <p:cNvSpPr/>
              <p:nvPr/>
            </p:nvSpPr>
            <p:spPr>
              <a:xfrm>
                <a:off x="4612981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9B46CD-C86C-A77D-E9FF-A9E9B43C792B}"/>
                  </a:ext>
                </a:extLst>
              </p:cNvPr>
              <p:cNvSpPr/>
              <p:nvPr/>
            </p:nvSpPr>
            <p:spPr>
              <a:xfrm>
                <a:off x="4932389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8B1DDB2-1FF8-7798-D661-A4A141850E1B}"/>
                  </a:ext>
                </a:extLst>
              </p:cNvPr>
              <p:cNvSpPr/>
              <p:nvPr/>
            </p:nvSpPr>
            <p:spPr>
              <a:xfrm>
                <a:off x="4608845" y="4472132"/>
                <a:ext cx="441246" cy="441246"/>
              </a:xfrm>
              <a:custGeom>
                <a:avLst/>
                <a:gdLst>
                  <a:gd name="connsiteX0" fmla="*/ 441247 w 441246"/>
                  <a:gd name="connsiteY0" fmla="*/ 220623 h 441246"/>
                  <a:gd name="connsiteX1" fmla="*/ 220623 w 441246"/>
                  <a:gd name="connsiteY1" fmla="*/ 441247 h 441246"/>
                  <a:gd name="connsiteX2" fmla="*/ 0 w 441246"/>
                  <a:gd name="connsiteY2" fmla="*/ 220623 h 441246"/>
                  <a:gd name="connsiteX3" fmla="*/ 220623 w 441246"/>
                  <a:gd name="connsiteY3" fmla="*/ 0 h 441246"/>
                  <a:gd name="connsiteX4" fmla="*/ 441247 w 441246"/>
                  <a:gd name="connsiteY4" fmla="*/ 220623 h 4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46" h="441246">
                    <a:moveTo>
                      <a:pt x="441247" y="220623"/>
                    </a:moveTo>
                    <a:cubicBezTo>
                      <a:pt x="441247" y="342470"/>
                      <a:pt x="342471" y="441247"/>
                      <a:pt x="220623" y="441247"/>
                    </a:cubicBezTo>
                    <a:cubicBezTo>
                      <a:pt x="98777" y="441247"/>
                      <a:pt x="0" y="342470"/>
                      <a:pt x="0" y="220623"/>
                    </a:cubicBezTo>
                    <a:cubicBezTo>
                      <a:pt x="0" y="98776"/>
                      <a:pt x="98777" y="0"/>
                      <a:pt x="220623" y="0"/>
                    </a:cubicBezTo>
                    <a:cubicBezTo>
                      <a:pt x="342470" y="0"/>
                      <a:pt x="441247" y="98776"/>
                      <a:pt x="441247" y="2206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90615-7CE8-D764-624A-9B0C6D2E1F1E}"/>
                  </a:ext>
                </a:extLst>
              </p:cNvPr>
              <p:cNvSpPr/>
              <p:nvPr/>
            </p:nvSpPr>
            <p:spPr>
              <a:xfrm>
                <a:off x="4753757" y="4494486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0946848-ABB9-38ED-8F20-26DFAF3DB8A5}"/>
                  </a:ext>
                </a:extLst>
              </p:cNvPr>
              <p:cNvSpPr/>
              <p:nvPr/>
            </p:nvSpPr>
            <p:spPr>
              <a:xfrm>
                <a:off x="4687098" y="4696147"/>
                <a:ext cx="284724" cy="89231"/>
              </a:xfrm>
              <a:custGeom>
                <a:avLst/>
                <a:gdLst>
                  <a:gd name="connsiteX0" fmla="*/ 142370 w 284724"/>
                  <a:gd name="connsiteY0" fmla="*/ 89232 h 89231"/>
                  <a:gd name="connsiteX1" fmla="*/ 3203 w 284724"/>
                  <a:gd name="connsiteY1" fmla="*/ 23183 h 89231"/>
                  <a:gd name="connsiteX2" fmla="*/ 5209 w 284724"/>
                  <a:gd name="connsiteY2" fmla="*/ 3214 h 89231"/>
                  <a:gd name="connsiteX3" fmla="*/ 25188 w 284724"/>
                  <a:gd name="connsiteY3" fmla="*/ 5220 h 89231"/>
                  <a:gd name="connsiteX4" fmla="*/ 142361 w 284724"/>
                  <a:gd name="connsiteY4" fmla="*/ 60840 h 89231"/>
                  <a:gd name="connsiteX5" fmla="*/ 259534 w 284724"/>
                  <a:gd name="connsiteY5" fmla="*/ 5220 h 89231"/>
                  <a:gd name="connsiteX6" fmla="*/ 279512 w 284724"/>
                  <a:gd name="connsiteY6" fmla="*/ 3214 h 89231"/>
                  <a:gd name="connsiteX7" fmla="*/ 281519 w 284724"/>
                  <a:gd name="connsiteY7" fmla="*/ 23183 h 89231"/>
                  <a:gd name="connsiteX8" fmla="*/ 142370 w 284724"/>
                  <a:gd name="connsiteY8" fmla="*/ 89232 h 8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724" h="89231">
                    <a:moveTo>
                      <a:pt x="142370" y="89232"/>
                    </a:moveTo>
                    <a:cubicBezTo>
                      <a:pt x="88236" y="89232"/>
                      <a:pt x="37510" y="65155"/>
                      <a:pt x="3203" y="23183"/>
                    </a:cubicBezTo>
                    <a:cubicBezTo>
                      <a:pt x="-1756" y="17107"/>
                      <a:pt x="-857" y="8173"/>
                      <a:pt x="5209" y="3214"/>
                    </a:cubicBezTo>
                    <a:cubicBezTo>
                      <a:pt x="11276" y="-1745"/>
                      <a:pt x="20219" y="-865"/>
                      <a:pt x="25188" y="5220"/>
                    </a:cubicBezTo>
                    <a:cubicBezTo>
                      <a:pt x="54072" y="40568"/>
                      <a:pt x="96783" y="60840"/>
                      <a:pt x="142361" y="60840"/>
                    </a:cubicBezTo>
                    <a:cubicBezTo>
                      <a:pt x="187939" y="60840"/>
                      <a:pt x="230650" y="40568"/>
                      <a:pt x="259534" y="5220"/>
                    </a:cubicBezTo>
                    <a:cubicBezTo>
                      <a:pt x="264502" y="-856"/>
                      <a:pt x="273446" y="-1764"/>
                      <a:pt x="279512" y="3214"/>
                    </a:cubicBezTo>
                    <a:cubicBezTo>
                      <a:pt x="285588" y="8173"/>
                      <a:pt x="286478" y="17116"/>
                      <a:pt x="281519" y="23183"/>
                    </a:cubicBezTo>
                    <a:cubicBezTo>
                      <a:pt x="247231" y="65155"/>
                      <a:pt x="196504" y="89232"/>
                      <a:pt x="142370" y="89232"/>
                    </a:cubicBezTo>
                    <a:close/>
                  </a:path>
                </a:pathLst>
              </a:custGeom>
              <a:solidFill>
                <a:srgbClr val="737373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8709E89-80D0-8F2E-7257-F0E73932D40B}"/>
              </a:ext>
            </a:extLst>
          </p:cNvPr>
          <p:cNvSpPr/>
          <p:nvPr/>
        </p:nvSpPr>
        <p:spPr>
          <a:xfrm>
            <a:off x="24624" y="46242"/>
            <a:ext cx="6071376" cy="612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two images – foreground image and mask images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C3728-3EC1-BA7A-45B5-77EC4FEEACAB}"/>
              </a:ext>
            </a:extLst>
          </p:cNvPr>
          <p:cNvSpPr/>
          <p:nvPr/>
        </p:nvSpPr>
        <p:spPr>
          <a:xfrm>
            <a:off x="3791895" y="2091557"/>
            <a:ext cx="2352945" cy="1011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Foreground image -  the background must be WHITE</a:t>
            </a:r>
          </a:p>
        </p:txBody>
      </p:sp>
    </p:spTree>
    <p:extLst>
      <p:ext uri="{BB962C8B-B14F-4D97-AF65-F5344CB8AC3E}">
        <p14:creationId xmlns:p14="http://schemas.microsoft.com/office/powerpoint/2010/main" val="186159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B6648F0-8BAF-71DE-F819-64538E1855E6}"/>
              </a:ext>
            </a:extLst>
          </p:cNvPr>
          <p:cNvGrpSpPr/>
          <p:nvPr/>
        </p:nvGrpSpPr>
        <p:grpSpPr>
          <a:xfrm>
            <a:off x="496310" y="704604"/>
            <a:ext cx="2030995" cy="2247682"/>
            <a:chOff x="3510636" y="4003661"/>
            <a:chExt cx="2030995" cy="2247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A62CCC-B477-EFA2-8E95-526DFDC36EC9}"/>
                </a:ext>
              </a:extLst>
            </p:cNvPr>
            <p:cNvSpPr/>
            <p:nvPr/>
          </p:nvSpPr>
          <p:spPr>
            <a:xfrm>
              <a:off x="4883271" y="5659847"/>
              <a:ext cx="567836" cy="567836"/>
            </a:xfrm>
            <a:custGeom>
              <a:avLst/>
              <a:gdLst>
                <a:gd name="connsiteX0" fmla="*/ 191645 w 567836"/>
                <a:gd name="connsiteY0" fmla="*/ 27020 h 567836"/>
                <a:gd name="connsiteX1" fmla="*/ 0 w 567836"/>
                <a:gd name="connsiteY1" fmla="*/ 0 h 567836"/>
                <a:gd name="connsiteX2" fmla="*/ 0 w 567836"/>
                <a:gd name="connsiteY2" fmla="*/ 283918 h 567836"/>
                <a:gd name="connsiteX3" fmla="*/ 283918 w 567836"/>
                <a:gd name="connsiteY3" fmla="*/ 567837 h 567836"/>
                <a:gd name="connsiteX4" fmla="*/ 283918 w 567836"/>
                <a:gd name="connsiteY4" fmla="*/ 567837 h 567836"/>
                <a:gd name="connsiteX5" fmla="*/ 567837 w 567836"/>
                <a:gd name="connsiteY5" fmla="*/ 567837 h 567836"/>
                <a:gd name="connsiteX6" fmla="*/ 366652 w 567836"/>
                <a:gd name="connsiteY6" fmla="*/ 302439 h 567836"/>
                <a:gd name="connsiteX7" fmla="*/ 191645 w 567836"/>
                <a:gd name="connsiteY7" fmla="*/ 27020 h 5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6" h="567836">
                  <a:moveTo>
                    <a:pt x="191645" y="27020"/>
                  </a:moveTo>
                  <a:lnTo>
                    <a:pt x="0" y="0"/>
                  </a:lnTo>
                  <a:lnTo>
                    <a:pt x="0" y="283918"/>
                  </a:lnTo>
                  <a:cubicBezTo>
                    <a:pt x="0" y="440726"/>
                    <a:pt x="127120" y="567837"/>
                    <a:pt x="283918" y="567837"/>
                  </a:cubicBezTo>
                  <a:lnTo>
                    <a:pt x="283918" y="567837"/>
                  </a:lnTo>
                  <a:lnTo>
                    <a:pt x="567837" y="567837"/>
                  </a:lnTo>
                  <a:cubicBezTo>
                    <a:pt x="567837" y="436610"/>
                    <a:pt x="489257" y="302439"/>
                    <a:pt x="366652" y="302439"/>
                  </a:cubicBezTo>
                  <a:cubicBezTo>
                    <a:pt x="227135" y="302439"/>
                    <a:pt x="191645" y="27020"/>
                    <a:pt x="191645" y="27020"/>
                  </a:cubicBezTo>
                  <a:close/>
                </a:path>
              </a:pathLst>
            </a:custGeom>
            <a:solidFill>
              <a:srgbClr val="505050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06AF94-2812-D703-8403-DC873B620380}"/>
                </a:ext>
              </a:extLst>
            </p:cNvPr>
            <p:cNvSpPr/>
            <p:nvPr/>
          </p:nvSpPr>
          <p:spPr>
            <a:xfrm>
              <a:off x="4860226" y="4968416"/>
              <a:ext cx="278571" cy="722370"/>
            </a:xfrm>
            <a:custGeom>
              <a:avLst/>
              <a:gdLst>
                <a:gd name="connsiteX0" fmla="*/ 0 w 278571"/>
                <a:gd name="connsiteY0" fmla="*/ 367291 h 722370"/>
                <a:gd name="connsiteX1" fmla="*/ 214690 w 278571"/>
                <a:gd name="connsiteY1" fmla="*/ 718451 h 722370"/>
                <a:gd name="connsiteX2" fmla="*/ 278571 w 278571"/>
                <a:gd name="connsiteY2" fmla="*/ 410873 h 722370"/>
                <a:gd name="connsiteX3" fmla="*/ 278571 w 278571"/>
                <a:gd name="connsiteY3" fmla="*/ 6365 h 722370"/>
                <a:gd name="connsiteX4" fmla="*/ 0 w 278571"/>
                <a:gd name="connsiteY4" fmla="*/ 367291 h 72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1" h="722370">
                  <a:moveTo>
                    <a:pt x="0" y="367291"/>
                  </a:moveTo>
                  <a:cubicBezTo>
                    <a:pt x="0" y="524005"/>
                    <a:pt x="66248" y="755313"/>
                    <a:pt x="214690" y="718451"/>
                  </a:cubicBezTo>
                  <a:cubicBezTo>
                    <a:pt x="256709" y="621616"/>
                    <a:pt x="278571" y="516954"/>
                    <a:pt x="278571" y="410873"/>
                  </a:cubicBezTo>
                  <a:lnTo>
                    <a:pt x="278571" y="6365"/>
                  </a:lnTo>
                  <a:cubicBezTo>
                    <a:pt x="113567" y="-39658"/>
                    <a:pt x="0" y="172438"/>
                    <a:pt x="0" y="367291"/>
                  </a:cubicBezTo>
                  <a:close/>
                </a:path>
              </a:pathLst>
            </a:custGeom>
            <a:solidFill>
              <a:srgbClr val="D2D2D2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8956D8-35E8-C7F7-C1F3-3E69A4FC028C}"/>
                </a:ext>
              </a:extLst>
            </p:cNvPr>
            <p:cNvSpPr/>
            <p:nvPr/>
          </p:nvSpPr>
          <p:spPr>
            <a:xfrm rot="18899028">
              <a:off x="3511365" y="5787347"/>
              <a:ext cx="283082" cy="284540"/>
            </a:xfrm>
            <a:custGeom>
              <a:avLst/>
              <a:gdLst>
                <a:gd name="connsiteX0" fmla="*/ 283083 w 283082"/>
                <a:gd name="connsiteY0" fmla="*/ 142270 h 284540"/>
                <a:gd name="connsiteX1" fmla="*/ 141541 w 283082"/>
                <a:gd name="connsiteY1" fmla="*/ 284540 h 284540"/>
                <a:gd name="connsiteX2" fmla="*/ 0 w 283082"/>
                <a:gd name="connsiteY2" fmla="*/ 142270 h 284540"/>
                <a:gd name="connsiteX3" fmla="*/ 141541 w 283082"/>
                <a:gd name="connsiteY3" fmla="*/ 0 h 284540"/>
                <a:gd name="connsiteX4" fmla="*/ 283083 w 283082"/>
                <a:gd name="connsiteY4" fmla="*/ 142270 h 28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82" h="284540">
                  <a:moveTo>
                    <a:pt x="283083" y="142270"/>
                  </a:moveTo>
                  <a:cubicBezTo>
                    <a:pt x="283083" y="220844"/>
                    <a:pt x="219713" y="284540"/>
                    <a:pt x="141541" y="284540"/>
                  </a:cubicBezTo>
                  <a:cubicBezTo>
                    <a:pt x="63370" y="284540"/>
                    <a:pt x="0" y="220844"/>
                    <a:pt x="0" y="142270"/>
                  </a:cubicBezTo>
                  <a:cubicBezTo>
                    <a:pt x="0" y="63697"/>
                    <a:pt x="63370" y="0"/>
                    <a:pt x="141541" y="0"/>
                  </a:cubicBezTo>
                  <a:cubicBezTo>
                    <a:pt x="219713" y="0"/>
                    <a:pt x="283083" y="63697"/>
                    <a:pt x="283083" y="142270"/>
                  </a:cubicBezTo>
                  <a:close/>
                </a:path>
              </a:pathLst>
            </a:custGeom>
            <a:solidFill>
              <a:srgbClr val="505050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9B3FE3-7D26-CE69-210C-7F5F6203D280}"/>
                </a:ext>
              </a:extLst>
            </p:cNvPr>
            <p:cNvSpPr/>
            <p:nvPr/>
          </p:nvSpPr>
          <p:spPr>
            <a:xfrm>
              <a:off x="3719159" y="4003661"/>
              <a:ext cx="1822472" cy="2228763"/>
            </a:xfrm>
            <a:custGeom>
              <a:avLst/>
              <a:gdLst>
                <a:gd name="connsiteX0" fmla="*/ 1822008 w 1822472"/>
                <a:gd name="connsiteY0" fmla="*/ 175845 h 2228763"/>
                <a:gd name="connsiteX1" fmla="*/ 1645079 w 1822472"/>
                <a:gd name="connsiteY1" fmla="*/ 365 h 2228763"/>
                <a:gd name="connsiteX2" fmla="*/ 1452365 w 1822472"/>
                <a:gd name="connsiteY2" fmla="*/ 133182 h 2228763"/>
                <a:gd name="connsiteX3" fmla="*/ 1110300 w 1822472"/>
                <a:gd name="connsiteY3" fmla="*/ 9469 h 2228763"/>
                <a:gd name="connsiteX4" fmla="*/ 768236 w 1822472"/>
                <a:gd name="connsiteY4" fmla="*/ 133182 h 2228763"/>
                <a:gd name="connsiteX5" fmla="*/ 575502 w 1822472"/>
                <a:gd name="connsiteY5" fmla="*/ 365 h 2228763"/>
                <a:gd name="connsiteX6" fmla="*/ 398602 w 1822472"/>
                <a:gd name="connsiteY6" fmla="*/ 175864 h 2228763"/>
                <a:gd name="connsiteX7" fmla="*/ 587417 w 1822472"/>
                <a:gd name="connsiteY7" fmla="*/ 378554 h 2228763"/>
                <a:gd name="connsiteX8" fmla="*/ 601916 w 1822472"/>
                <a:gd name="connsiteY8" fmla="*/ 377948 h 2228763"/>
                <a:gd name="connsiteX9" fmla="*/ 575512 w 1822472"/>
                <a:gd name="connsiteY9" fmla="*/ 544248 h 2228763"/>
                <a:gd name="connsiteX10" fmla="*/ 816085 w 1822472"/>
                <a:gd name="connsiteY10" fmla="*/ 990852 h 2228763"/>
                <a:gd name="connsiteX11" fmla="*/ 524482 w 1822472"/>
                <a:gd name="connsiteY11" fmla="*/ 1078639 h 2228763"/>
                <a:gd name="connsiteX12" fmla="*/ 0 w 1822472"/>
                <a:gd name="connsiteY12" fmla="*/ 1784413 h 2228763"/>
                <a:gd name="connsiteX13" fmla="*/ 360 w 1822472"/>
                <a:gd name="connsiteY13" fmla="*/ 1785558 h 2228763"/>
                <a:gd name="connsiteX14" fmla="*/ 28 w 1822472"/>
                <a:gd name="connsiteY14" fmla="*/ 1801571 h 2228763"/>
                <a:gd name="connsiteX15" fmla="*/ 425906 w 1822472"/>
                <a:gd name="connsiteY15" fmla="*/ 2227448 h 2228763"/>
                <a:gd name="connsiteX16" fmla="*/ 604027 w 1822472"/>
                <a:gd name="connsiteY16" fmla="*/ 2188400 h 2228763"/>
                <a:gd name="connsiteX17" fmla="*/ 747680 w 1822472"/>
                <a:gd name="connsiteY17" fmla="*/ 2227448 h 2228763"/>
                <a:gd name="connsiteX18" fmla="*/ 1031598 w 1822472"/>
                <a:gd name="connsiteY18" fmla="*/ 2227448 h 2228763"/>
                <a:gd name="connsiteX19" fmla="*/ 823619 w 1822472"/>
                <a:gd name="connsiteY19" fmla="*/ 1953884 h 2228763"/>
                <a:gd name="connsiteX20" fmla="*/ 851783 w 1822472"/>
                <a:gd name="connsiteY20" fmla="*/ 1801571 h 2228763"/>
                <a:gd name="connsiteX21" fmla="*/ 900939 w 1822472"/>
                <a:gd name="connsiteY21" fmla="*/ 1797558 h 2228763"/>
                <a:gd name="connsiteX22" fmla="*/ 1016607 w 1822472"/>
                <a:gd name="connsiteY22" fmla="*/ 1911400 h 2228763"/>
                <a:gd name="connsiteX23" fmla="*/ 1016607 w 1822472"/>
                <a:gd name="connsiteY23" fmla="*/ 1944846 h 2228763"/>
                <a:gd name="connsiteX24" fmla="*/ 1300526 w 1822472"/>
                <a:gd name="connsiteY24" fmla="*/ 2228764 h 2228763"/>
                <a:gd name="connsiteX25" fmla="*/ 1300526 w 1822472"/>
                <a:gd name="connsiteY25" fmla="*/ 2228764 h 2228763"/>
                <a:gd name="connsiteX26" fmla="*/ 1584444 w 1822472"/>
                <a:gd name="connsiteY26" fmla="*/ 2228764 h 2228763"/>
                <a:gd name="connsiteX27" fmla="*/ 1353978 w 1822472"/>
                <a:gd name="connsiteY27" fmla="*/ 1946085 h 2228763"/>
                <a:gd name="connsiteX28" fmla="*/ 1298179 w 1822472"/>
                <a:gd name="connsiteY28" fmla="*/ 1876762 h 2228763"/>
                <a:gd name="connsiteX29" fmla="*/ 1300526 w 1822472"/>
                <a:gd name="connsiteY29" fmla="*/ 1783429 h 2228763"/>
                <a:gd name="connsiteX30" fmla="*/ 1355738 w 1822472"/>
                <a:gd name="connsiteY30" fmla="*/ 1683215 h 2228763"/>
                <a:gd name="connsiteX31" fmla="*/ 1214962 w 1822472"/>
                <a:gd name="connsiteY31" fmla="*/ 1339153 h 2228763"/>
                <a:gd name="connsiteX32" fmla="*/ 1304150 w 1822472"/>
                <a:gd name="connsiteY32" fmla="*/ 1042799 h 2228763"/>
                <a:gd name="connsiteX33" fmla="*/ 1645070 w 1822472"/>
                <a:gd name="connsiteY33" fmla="*/ 544258 h 2228763"/>
                <a:gd name="connsiteX34" fmla="*/ 1618665 w 1822472"/>
                <a:gd name="connsiteY34" fmla="*/ 377957 h 2228763"/>
                <a:gd name="connsiteX35" fmla="*/ 1633164 w 1822472"/>
                <a:gd name="connsiteY35" fmla="*/ 378563 h 2228763"/>
                <a:gd name="connsiteX36" fmla="*/ 1822008 w 1822472"/>
                <a:gd name="connsiteY36" fmla="*/ 175845 h 222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22472" h="2228763">
                  <a:moveTo>
                    <a:pt x="1822008" y="175845"/>
                  </a:moveTo>
                  <a:cubicBezTo>
                    <a:pt x="1815525" y="81935"/>
                    <a:pt x="1739037" y="6110"/>
                    <a:pt x="1645079" y="365"/>
                  </a:cubicBezTo>
                  <a:cubicBezTo>
                    <a:pt x="1554945" y="-5143"/>
                    <a:pt x="1477378" y="52464"/>
                    <a:pt x="1452365" y="133182"/>
                  </a:cubicBezTo>
                  <a:cubicBezTo>
                    <a:pt x="1359647" y="55947"/>
                    <a:pt x="1240411" y="9469"/>
                    <a:pt x="1110300" y="9469"/>
                  </a:cubicBezTo>
                  <a:cubicBezTo>
                    <a:pt x="980190" y="9469"/>
                    <a:pt x="860954" y="55947"/>
                    <a:pt x="768236" y="133182"/>
                  </a:cubicBezTo>
                  <a:cubicBezTo>
                    <a:pt x="743213" y="52455"/>
                    <a:pt x="665637" y="-5152"/>
                    <a:pt x="575502" y="365"/>
                  </a:cubicBezTo>
                  <a:cubicBezTo>
                    <a:pt x="481554" y="6119"/>
                    <a:pt x="405066" y="81963"/>
                    <a:pt x="398602" y="175864"/>
                  </a:cubicBezTo>
                  <a:cubicBezTo>
                    <a:pt x="390984" y="286470"/>
                    <a:pt x="478440" y="378554"/>
                    <a:pt x="587417" y="378554"/>
                  </a:cubicBezTo>
                  <a:cubicBezTo>
                    <a:pt x="592301" y="378554"/>
                    <a:pt x="597127" y="378308"/>
                    <a:pt x="601916" y="377948"/>
                  </a:cubicBezTo>
                  <a:cubicBezTo>
                    <a:pt x="584806" y="430293"/>
                    <a:pt x="575512" y="486187"/>
                    <a:pt x="575512" y="544248"/>
                  </a:cubicBezTo>
                  <a:cubicBezTo>
                    <a:pt x="575512" y="730896"/>
                    <a:pt x="671154" y="895190"/>
                    <a:pt x="816085" y="990852"/>
                  </a:cubicBezTo>
                  <a:lnTo>
                    <a:pt x="524482" y="1078639"/>
                  </a:lnTo>
                  <a:cubicBezTo>
                    <a:pt x="213071" y="1172389"/>
                    <a:pt x="-66" y="1459194"/>
                    <a:pt x="0" y="1784413"/>
                  </a:cubicBezTo>
                  <a:lnTo>
                    <a:pt x="360" y="1785558"/>
                  </a:lnTo>
                  <a:cubicBezTo>
                    <a:pt x="161" y="1790877"/>
                    <a:pt x="28" y="1796205"/>
                    <a:pt x="28" y="1801571"/>
                  </a:cubicBezTo>
                  <a:cubicBezTo>
                    <a:pt x="28" y="2036778"/>
                    <a:pt x="190699" y="2227448"/>
                    <a:pt x="425906" y="2227448"/>
                  </a:cubicBezTo>
                  <a:cubicBezTo>
                    <a:pt x="489522" y="2227448"/>
                    <a:pt x="549817" y="2213404"/>
                    <a:pt x="604027" y="2188400"/>
                  </a:cubicBezTo>
                  <a:cubicBezTo>
                    <a:pt x="646179" y="2213186"/>
                    <a:pt x="695250" y="2227448"/>
                    <a:pt x="747680" y="2227448"/>
                  </a:cubicBezTo>
                  <a:lnTo>
                    <a:pt x="1031598" y="2227448"/>
                  </a:lnTo>
                  <a:cubicBezTo>
                    <a:pt x="1031598" y="2096960"/>
                    <a:pt x="943536" y="1987102"/>
                    <a:pt x="823619" y="1953884"/>
                  </a:cubicBezTo>
                  <a:cubicBezTo>
                    <a:pt x="841751" y="1906573"/>
                    <a:pt x="851783" y="1855260"/>
                    <a:pt x="851783" y="1801571"/>
                  </a:cubicBezTo>
                  <a:cubicBezTo>
                    <a:pt x="851783" y="1799120"/>
                    <a:pt x="873380" y="1798003"/>
                    <a:pt x="900939" y="1797558"/>
                  </a:cubicBezTo>
                  <a:cubicBezTo>
                    <a:pt x="964518" y="1796555"/>
                    <a:pt x="1016607" y="1847821"/>
                    <a:pt x="1016607" y="1911400"/>
                  </a:cubicBezTo>
                  <a:lnTo>
                    <a:pt x="1016607" y="1944846"/>
                  </a:lnTo>
                  <a:cubicBezTo>
                    <a:pt x="1016607" y="2101644"/>
                    <a:pt x="1143717" y="2228764"/>
                    <a:pt x="1300526" y="2228764"/>
                  </a:cubicBezTo>
                  <a:lnTo>
                    <a:pt x="1300526" y="2228764"/>
                  </a:lnTo>
                  <a:lnTo>
                    <a:pt x="1584444" y="2228764"/>
                  </a:lnTo>
                  <a:cubicBezTo>
                    <a:pt x="1584444" y="2091555"/>
                    <a:pt x="1484107" y="1973464"/>
                    <a:pt x="1353978" y="1946085"/>
                  </a:cubicBezTo>
                  <a:cubicBezTo>
                    <a:pt x="1321053" y="1939158"/>
                    <a:pt x="1297336" y="1910397"/>
                    <a:pt x="1298179" y="1876762"/>
                  </a:cubicBezTo>
                  <a:lnTo>
                    <a:pt x="1300526" y="1783429"/>
                  </a:lnTo>
                  <a:cubicBezTo>
                    <a:pt x="1311722" y="1764179"/>
                    <a:pt x="1347372" y="1702512"/>
                    <a:pt x="1355738" y="1683215"/>
                  </a:cubicBezTo>
                  <a:cubicBezTo>
                    <a:pt x="1273374" y="1629677"/>
                    <a:pt x="1214962" y="1495867"/>
                    <a:pt x="1214962" y="1339153"/>
                  </a:cubicBezTo>
                  <a:cubicBezTo>
                    <a:pt x="1214962" y="1217712"/>
                    <a:pt x="1250035" y="1110031"/>
                    <a:pt x="1304150" y="1042799"/>
                  </a:cubicBezTo>
                  <a:cubicBezTo>
                    <a:pt x="1503669" y="965157"/>
                    <a:pt x="1645070" y="771232"/>
                    <a:pt x="1645070" y="544258"/>
                  </a:cubicBezTo>
                  <a:cubicBezTo>
                    <a:pt x="1645070" y="486196"/>
                    <a:pt x="1635776" y="430303"/>
                    <a:pt x="1618665" y="377957"/>
                  </a:cubicBezTo>
                  <a:cubicBezTo>
                    <a:pt x="1623454" y="378317"/>
                    <a:pt x="1628281" y="378563"/>
                    <a:pt x="1633164" y="378563"/>
                  </a:cubicBezTo>
                  <a:cubicBezTo>
                    <a:pt x="1742170" y="378554"/>
                    <a:pt x="1829645" y="286451"/>
                    <a:pt x="1822008" y="175845"/>
                  </a:cubicBezTo>
                  <a:close/>
                </a:path>
              </a:pathLst>
            </a:custGeom>
            <a:solidFill>
              <a:schemeClr val="tx1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3" name="Graphic 4" descr="Smiling bear cub">
              <a:extLst>
                <a:ext uri="{FF2B5EF4-FFF2-40B4-BE49-F238E27FC236}">
                  <a16:creationId xmlns:a16="http://schemas.microsoft.com/office/drawing/2014/main" id="{B667F3D8-166B-9E31-A6B4-B798F8B9117D}"/>
                </a:ext>
              </a:extLst>
            </p:cNvPr>
            <p:cNvGrpSpPr/>
            <p:nvPr/>
          </p:nvGrpSpPr>
          <p:grpSpPr>
            <a:xfrm>
              <a:off x="4447930" y="6015019"/>
              <a:ext cx="237421" cy="236324"/>
              <a:chOff x="4447930" y="6015019"/>
              <a:chExt cx="237421" cy="236324"/>
            </a:xfrm>
            <a:solidFill>
              <a:srgbClr val="505050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DB8C84A-CC78-5A01-ED8F-87D3BAFCBFC6}"/>
                  </a:ext>
                </a:extLst>
              </p:cNvPr>
              <p:cNvSpPr/>
              <p:nvPr/>
            </p:nvSpPr>
            <p:spPr>
              <a:xfrm>
                <a:off x="4447930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8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2E367D1-5D54-3EDA-63A1-AF9B1338D639}"/>
                  </a:ext>
                </a:extLst>
              </p:cNvPr>
              <p:cNvSpPr/>
              <p:nvPr/>
            </p:nvSpPr>
            <p:spPr>
              <a:xfrm>
                <a:off x="4449028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6" name="Graphic 4" descr="Smiling bear cub">
              <a:extLst>
                <a:ext uri="{FF2B5EF4-FFF2-40B4-BE49-F238E27FC236}">
                  <a16:creationId xmlns:a16="http://schemas.microsoft.com/office/drawing/2014/main" id="{EFEB6E15-9C18-95A5-5ECD-B6A22905BADD}"/>
                </a:ext>
              </a:extLst>
            </p:cNvPr>
            <p:cNvGrpSpPr/>
            <p:nvPr/>
          </p:nvGrpSpPr>
          <p:grpSpPr>
            <a:xfrm>
              <a:off x="4996838" y="6015019"/>
              <a:ext cx="237421" cy="236324"/>
              <a:chOff x="4996838" y="6015019"/>
              <a:chExt cx="237421" cy="236324"/>
            </a:xfrm>
            <a:solidFill>
              <a:srgbClr val="505050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562ED8-5FAF-5654-A1B1-EB81C32A425D}"/>
                  </a:ext>
                </a:extLst>
              </p:cNvPr>
              <p:cNvSpPr/>
              <p:nvPr/>
            </p:nvSpPr>
            <p:spPr>
              <a:xfrm>
                <a:off x="4996838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9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204C63A-DD07-29ED-D922-80540139E543}"/>
                  </a:ext>
                </a:extLst>
              </p:cNvPr>
              <p:cNvSpPr/>
              <p:nvPr/>
            </p:nvSpPr>
            <p:spPr>
              <a:xfrm>
                <a:off x="4997936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3BFD2-B188-A23F-2A3E-AF4CC57F0259}"/>
                </a:ext>
              </a:extLst>
            </p:cNvPr>
            <p:cNvSpPr/>
            <p:nvPr/>
          </p:nvSpPr>
          <p:spPr>
            <a:xfrm>
              <a:off x="4145197" y="5381068"/>
              <a:ext cx="444445" cy="424207"/>
            </a:xfrm>
            <a:custGeom>
              <a:avLst/>
              <a:gdLst>
                <a:gd name="connsiteX0" fmla="*/ 425764 w 444445"/>
                <a:gd name="connsiteY0" fmla="*/ 424155 h 424207"/>
                <a:gd name="connsiteX1" fmla="*/ 426549 w 444445"/>
                <a:gd name="connsiteY1" fmla="*/ 423654 h 424207"/>
                <a:gd name="connsiteX2" fmla="*/ 444446 w 444445"/>
                <a:gd name="connsiteY2" fmla="*/ 421401 h 424207"/>
                <a:gd name="connsiteX3" fmla="*/ 9464 w 444445"/>
                <a:gd name="connsiteY3" fmla="*/ 0 h 424207"/>
                <a:gd name="connsiteX4" fmla="*/ 0 w 444445"/>
                <a:gd name="connsiteY4" fmla="*/ 9464 h 424207"/>
                <a:gd name="connsiteX5" fmla="*/ 9464 w 444445"/>
                <a:gd name="connsiteY5" fmla="*/ 18928 h 424207"/>
                <a:gd name="connsiteX6" fmla="*/ 425546 w 444445"/>
                <a:gd name="connsiteY6" fmla="*/ 422025 h 424207"/>
                <a:gd name="connsiteX7" fmla="*/ 425764 w 444445"/>
                <a:gd name="connsiteY7" fmla="*/ 424155 h 42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445" h="424207">
                  <a:moveTo>
                    <a:pt x="425764" y="424155"/>
                  </a:moveTo>
                  <a:cubicBezTo>
                    <a:pt x="425820" y="424382"/>
                    <a:pt x="426180" y="423814"/>
                    <a:pt x="426549" y="423654"/>
                  </a:cubicBezTo>
                  <a:cubicBezTo>
                    <a:pt x="428745" y="422698"/>
                    <a:pt x="434717" y="421959"/>
                    <a:pt x="444446" y="421401"/>
                  </a:cubicBezTo>
                  <a:cubicBezTo>
                    <a:pt x="436903" y="187916"/>
                    <a:pt x="244738" y="0"/>
                    <a:pt x="9464" y="0"/>
                  </a:cubicBezTo>
                  <a:cubicBezTo>
                    <a:pt x="4240" y="0"/>
                    <a:pt x="0" y="4240"/>
                    <a:pt x="0" y="9464"/>
                  </a:cubicBezTo>
                  <a:cubicBezTo>
                    <a:pt x="0" y="14688"/>
                    <a:pt x="4240" y="18928"/>
                    <a:pt x="9464" y="18928"/>
                  </a:cubicBezTo>
                  <a:cubicBezTo>
                    <a:pt x="234611" y="18928"/>
                    <a:pt x="418476" y="198563"/>
                    <a:pt x="425546" y="422025"/>
                  </a:cubicBezTo>
                  <a:cubicBezTo>
                    <a:pt x="425537" y="422111"/>
                    <a:pt x="425660" y="423748"/>
                    <a:pt x="425764" y="424155"/>
                  </a:cubicBezTo>
                  <a:close/>
                </a:path>
              </a:pathLst>
            </a:custGeom>
            <a:solidFill>
              <a:srgbClr val="FFFFFF"/>
            </a:solidFill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0" name="Graphic 4" descr="Smiling bear cub">
              <a:extLst>
                <a:ext uri="{FF2B5EF4-FFF2-40B4-BE49-F238E27FC236}">
                  <a16:creationId xmlns:a16="http://schemas.microsoft.com/office/drawing/2014/main" id="{2C18603F-A975-B3BB-8EC9-B6436D5FE1FF}"/>
                </a:ext>
              </a:extLst>
            </p:cNvPr>
            <p:cNvGrpSpPr/>
            <p:nvPr/>
          </p:nvGrpSpPr>
          <p:grpSpPr>
            <a:xfrm>
              <a:off x="4230874" y="4117225"/>
              <a:ext cx="1197188" cy="796154"/>
              <a:chOff x="4230874" y="4117225"/>
              <a:chExt cx="1197188" cy="796154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E9F8504-D09A-D266-9EF0-6508F7FE3F96}"/>
                  </a:ext>
                </a:extLst>
              </p:cNvPr>
              <p:cNvSpPr/>
              <p:nvPr/>
            </p:nvSpPr>
            <p:spPr>
              <a:xfrm>
                <a:off x="5276640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A8F096F-4BAB-A5B7-0297-3235899C7C33}"/>
                  </a:ext>
                </a:extLst>
              </p:cNvPr>
              <p:cNvSpPr/>
              <p:nvPr/>
            </p:nvSpPr>
            <p:spPr>
              <a:xfrm>
                <a:off x="4230874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54FFFED-6687-1100-F9DE-28A98F9A1869}"/>
                  </a:ext>
                </a:extLst>
              </p:cNvPr>
              <p:cNvSpPr/>
              <p:nvPr/>
            </p:nvSpPr>
            <p:spPr>
              <a:xfrm>
                <a:off x="4612981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9B46CD-C86C-A77D-E9FF-A9E9B43C792B}"/>
                  </a:ext>
                </a:extLst>
              </p:cNvPr>
              <p:cNvSpPr/>
              <p:nvPr/>
            </p:nvSpPr>
            <p:spPr>
              <a:xfrm>
                <a:off x="4932389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8B1DDB2-1FF8-7798-D661-A4A141850E1B}"/>
                  </a:ext>
                </a:extLst>
              </p:cNvPr>
              <p:cNvSpPr/>
              <p:nvPr/>
            </p:nvSpPr>
            <p:spPr>
              <a:xfrm>
                <a:off x="4608845" y="4472132"/>
                <a:ext cx="441246" cy="441246"/>
              </a:xfrm>
              <a:custGeom>
                <a:avLst/>
                <a:gdLst>
                  <a:gd name="connsiteX0" fmla="*/ 441247 w 441246"/>
                  <a:gd name="connsiteY0" fmla="*/ 220623 h 441246"/>
                  <a:gd name="connsiteX1" fmla="*/ 220623 w 441246"/>
                  <a:gd name="connsiteY1" fmla="*/ 441247 h 441246"/>
                  <a:gd name="connsiteX2" fmla="*/ 0 w 441246"/>
                  <a:gd name="connsiteY2" fmla="*/ 220623 h 441246"/>
                  <a:gd name="connsiteX3" fmla="*/ 220623 w 441246"/>
                  <a:gd name="connsiteY3" fmla="*/ 0 h 441246"/>
                  <a:gd name="connsiteX4" fmla="*/ 441247 w 441246"/>
                  <a:gd name="connsiteY4" fmla="*/ 220623 h 4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46" h="441246">
                    <a:moveTo>
                      <a:pt x="441247" y="220623"/>
                    </a:moveTo>
                    <a:cubicBezTo>
                      <a:pt x="441247" y="342470"/>
                      <a:pt x="342471" y="441247"/>
                      <a:pt x="220623" y="441247"/>
                    </a:cubicBezTo>
                    <a:cubicBezTo>
                      <a:pt x="98777" y="441247"/>
                      <a:pt x="0" y="342470"/>
                      <a:pt x="0" y="220623"/>
                    </a:cubicBezTo>
                    <a:cubicBezTo>
                      <a:pt x="0" y="98776"/>
                      <a:pt x="98777" y="0"/>
                      <a:pt x="220623" y="0"/>
                    </a:cubicBezTo>
                    <a:cubicBezTo>
                      <a:pt x="342470" y="0"/>
                      <a:pt x="441247" y="98776"/>
                      <a:pt x="441247" y="2206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90615-7CE8-D764-624A-9B0C6D2E1F1E}"/>
                  </a:ext>
                </a:extLst>
              </p:cNvPr>
              <p:cNvSpPr/>
              <p:nvPr/>
            </p:nvSpPr>
            <p:spPr>
              <a:xfrm>
                <a:off x="4753757" y="4494486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solidFill>
                <a:srgbClr val="505050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0946848-ABB9-38ED-8F20-26DFAF3DB8A5}"/>
                  </a:ext>
                </a:extLst>
              </p:cNvPr>
              <p:cNvSpPr/>
              <p:nvPr/>
            </p:nvSpPr>
            <p:spPr>
              <a:xfrm>
                <a:off x="4687098" y="4696147"/>
                <a:ext cx="284724" cy="89231"/>
              </a:xfrm>
              <a:custGeom>
                <a:avLst/>
                <a:gdLst>
                  <a:gd name="connsiteX0" fmla="*/ 142370 w 284724"/>
                  <a:gd name="connsiteY0" fmla="*/ 89232 h 89231"/>
                  <a:gd name="connsiteX1" fmla="*/ 3203 w 284724"/>
                  <a:gd name="connsiteY1" fmla="*/ 23183 h 89231"/>
                  <a:gd name="connsiteX2" fmla="*/ 5209 w 284724"/>
                  <a:gd name="connsiteY2" fmla="*/ 3214 h 89231"/>
                  <a:gd name="connsiteX3" fmla="*/ 25188 w 284724"/>
                  <a:gd name="connsiteY3" fmla="*/ 5220 h 89231"/>
                  <a:gd name="connsiteX4" fmla="*/ 142361 w 284724"/>
                  <a:gd name="connsiteY4" fmla="*/ 60840 h 89231"/>
                  <a:gd name="connsiteX5" fmla="*/ 259534 w 284724"/>
                  <a:gd name="connsiteY5" fmla="*/ 5220 h 89231"/>
                  <a:gd name="connsiteX6" fmla="*/ 279512 w 284724"/>
                  <a:gd name="connsiteY6" fmla="*/ 3214 h 89231"/>
                  <a:gd name="connsiteX7" fmla="*/ 281519 w 284724"/>
                  <a:gd name="connsiteY7" fmla="*/ 23183 h 89231"/>
                  <a:gd name="connsiteX8" fmla="*/ 142370 w 284724"/>
                  <a:gd name="connsiteY8" fmla="*/ 89232 h 8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724" h="89231">
                    <a:moveTo>
                      <a:pt x="142370" y="89232"/>
                    </a:moveTo>
                    <a:cubicBezTo>
                      <a:pt x="88236" y="89232"/>
                      <a:pt x="37510" y="65155"/>
                      <a:pt x="3203" y="23183"/>
                    </a:cubicBezTo>
                    <a:cubicBezTo>
                      <a:pt x="-1756" y="17107"/>
                      <a:pt x="-857" y="8173"/>
                      <a:pt x="5209" y="3214"/>
                    </a:cubicBezTo>
                    <a:cubicBezTo>
                      <a:pt x="11276" y="-1745"/>
                      <a:pt x="20219" y="-865"/>
                      <a:pt x="25188" y="5220"/>
                    </a:cubicBezTo>
                    <a:cubicBezTo>
                      <a:pt x="54072" y="40568"/>
                      <a:pt x="96783" y="60840"/>
                      <a:pt x="142361" y="60840"/>
                    </a:cubicBezTo>
                    <a:cubicBezTo>
                      <a:pt x="187939" y="60840"/>
                      <a:pt x="230650" y="40568"/>
                      <a:pt x="259534" y="5220"/>
                    </a:cubicBezTo>
                    <a:cubicBezTo>
                      <a:pt x="264502" y="-856"/>
                      <a:pt x="273446" y="-1764"/>
                      <a:pt x="279512" y="3214"/>
                    </a:cubicBezTo>
                    <a:cubicBezTo>
                      <a:pt x="285588" y="8173"/>
                      <a:pt x="286478" y="17116"/>
                      <a:pt x="281519" y="23183"/>
                    </a:cubicBezTo>
                    <a:cubicBezTo>
                      <a:pt x="247231" y="65155"/>
                      <a:pt x="196504" y="89232"/>
                      <a:pt x="142370" y="89232"/>
                    </a:cubicBezTo>
                    <a:close/>
                  </a:path>
                </a:pathLst>
              </a:custGeom>
              <a:solidFill>
                <a:srgbClr val="737373"/>
              </a:solidFill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2E6B7F47-022A-F30D-FC6B-4A765236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78" y="3142810"/>
            <a:ext cx="1968877" cy="21657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709E89-80D0-8F2E-7257-F0E73932D40B}"/>
              </a:ext>
            </a:extLst>
          </p:cNvPr>
          <p:cNvSpPr/>
          <p:nvPr/>
        </p:nvSpPr>
        <p:spPr>
          <a:xfrm>
            <a:off x="24624" y="46242"/>
            <a:ext cx="8250696" cy="612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create the second image (i.e., the mask image) follow the steps below: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C3728-3EC1-BA7A-45B5-77EC4FEEACAB}"/>
              </a:ext>
            </a:extLst>
          </p:cNvPr>
          <p:cNvSpPr/>
          <p:nvPr/>
        </p:nvSpPr>
        <p:spPr>
          <a:xfrm>
            <a:off x="2733146" y="794670"/>
            <a:ext cx="4221448" cy="48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Duplicate the original image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5B9B55-6AB2-3042-8DE6-198B0F7F47CE}"/>
              </a:ext>
            </a:extLst>
          </p:cNvPr>
          <p:cNvGrpSpPr/>
          <p:nvPr/>
        </p:nvGrpSpPr>
        <p:grpSpPr>
          <a:xfrm>
            <a:off x="248310" y="3382617"/>
            <a:ext cx="2030995" cy="2247682"/>
            <a:chOff x="3510636" y="4003661"/>
            <a:chExt cx="2030995" cy="2247682"/>
          </a:xfrm>
          <a:solidFill>
            <a:schemeClr val="tx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870F03B-99C2-3C48-C915-B9F9C56ED3CF}"/>
                </a:ext>
              </a:extLst>
            </p:cNvPr>
            <p:cNvSpPr/>
            <p:nvPr/>
          </p:nvSpPr>
          <p:spPr>
            <a:xfrm>
              <a:off x="4883271" y="5659847"/>
              <a:ext cx="567836" cy="567836"/>
            </a:xfrm>
            <a:custGeom>
              <a:avLst/>
              <a:gdLst>
                <a:gd name="connsiteX0" fmla="*/ 191645 w 567836"/>
                <a:gd name="connsiteY0" fmla="*/ 27020 h 567836"/>
                <a:gd name="connsiteX1" fmla="*/ 0 w 567836"/>
                <a:gd name="connsiteY1" fmla="*/ 0 h 567836"/>
                <a:gd name="connsiteX2" fmla="*/ 0 w 567836"/>
                <a:gd name="connsiteY2" fmla="*/ 283918 h 567836"/>
                <a:gd name="connsiteX3" fmla="*/ 283918 w 567836"/>
                <a:gd name="connsiteY3" fmla="*/ 567837 h 567836"/>
                <a:gd name="connsiteX4" fmla="*/ 283918 w 567836"/>
                <a:gd name="connsiteY4" fmla="*/ 567837 h 567836"/>
                <a:gd name="connsiteX5" fmla="*/ 567837 w 567836"/>
                <a:gd name="connsiteY5" fmla="*/ 567837 h 567836"/>
                <a:gd name="connsiteX6" fmla="*/ 366652 w 567836"/>
                <a:gd name="connsiteY6" fmla="*/ 302439 h 567836"/>
                <a:gd name="connsiteX7" fmla="*/ 191645 w 567836"/>
                <a:gd name="connsiteY7" fmla="*/ 27020 h 5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6" h="567836">
                  <a:moveTo>
                    <a:pt x="191645" y="27020"/>
                  </a:moveTo>
                  <a:lnTo>
                    <a:pt x="0" y="0"/>
                  </a:lnTo>
                  <a:lnTo>
                    <a:pt x="0" y="283918"/>
                  </a:lnTo>
                  <a:cubicBezTo>
                    <a:pt x="0" y="440726"/>
                    <a:pt x="127120" y="567837"/>
                    <a:pt x="283918" y="567837"/>
                  </a:cubicBezTo>
                  <a:lnTo>
                    <a:pt x="283918" y="567837"/>
                  </a:lnTo>
                  <a:lnTo>
                    <a:pt x="567837" y="567837"/>
                  </a:lnTo>
                  <a:cubicBezTo>
                    <a:pt x="567837" y="436610"/>
                    <a:pt x="489257" y="302439"/>
                    <a:pt x="366652" y="302439"/>
                  </a:cubicBezTo>
                  <a:cubicBezTo>
                    <a:pt x="227135" y="302439"/>
                    <a:pt x="191645" y="27020"/>
                    <a:pt x="191645" y="27020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ACA531-9496-E061-8646-1A036CD7EBB2}"/>
                </a:ext>
              </a:extLst>
            </p:cNvPr>
            <p:cNvSpPr/>
            <p:nvPr/>
          </p:nvSpPr>
          <p:spPr>
            <a:xfrm>
              <a:off x="4860226" y="4968416"/>
              <a:ext cx="278571" cy="722370"/>
            </a:xfrm>
            <a:custGeom>
              <a:avLst/>
              <a:gdLst>
                <a:gd name="connsiteX0" fmla="*/ 0 w 278571"/>
                <a:gd name="connsiteY0" fmla="*/ 367291 h 722370"/>
                <a:gd name="connsiteX1" fmla="*/ 214690 w 278571"/>
                <a:gd name="connsiteY1" fmla="*/ 718451 h 722370"/>
                <a:gd name="connsiteX2" fmla="*/ 278571 w 278571"/>
                <a:gd name="connsiteY2" fmla="*/ 410873 h 722370"/>
                <a:gd name="connsiteX3" fmla="*/ 278571 w 278571"/>
                <a:gd name="connsiteY3" fmla="*/ 6365 h 722370"/>
                <a:gd name="connsiteX4" fmla="*/ 0 w 278571"/>
                <a:gd name="connsiteY4" fmla="*/ 367291 h 72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1" h="722370">
                  <a:moveTo>
                    <a:pt x="0" y="367291"/>
                  </a:moveTo>
                  <a:cubicBezTo>
                    <a:pt x="0" y="524005"/>
                    <a:pt x="66248" y="755313"/>
                    <a:pt x="214690" y="718451"/>
                  </a:cubicBezTo>
                  <a:cubicBezTo>
                    <a:pt x="256709" y="621616"/>
                    <a:pt x="278571" y="516954"/>
                    <a:pt x="278571" y="410873"/>
                  </a:cubicBezTo>
                  <a:lnTo>
                    <a:pt x="278571" y="6365"/>
                  </a:lnTo>
                  <a:cubicBezTo>
                    <a:pt x="113567" y="-39658"/>
                    <a:pt x="0" y="172438"/>
                    <a:pt x="0" y="367291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F630A6-9CE8-C63F-6E33-D3F16F97ABFE}"/>
                </a:ext>
              </a:extLst>
            </p:cNvPr>
            <p:cNvSpPr/>
            <p:nvPr/>
          </p:nvSpPr>
          <p:spPr>
            <a:xfrm rot="18899028">
              <a:off x="3511365" y="5787347"/>
              <a:ext cx="283082" cy="284540"/>
            </a:xfrm>
            <a:custGeom>
              <a:avLst/>
              <a:gdLst>
                <a:gd name="connsiteX0" fmla="*/ 283083 w 283082"/>
                <a:gd name="connsiteY0" fmla="*/ 142270 h 284540"/>
                <a:gd name="connsiteX1" fmla="*/ 141541 w 283082"/>
                <a:gd name="connsiteY1" fmla="*/ 284540 h 284540"/>
                <a:gd name="connsiteX2" fmla="*/ 0 w 283082"/>
                <a:gd name="connsiteY2" fmla="*/ 142270 h 284540"/>
                <a:gd name="connsiteX3" fmla="*/ 141541 w 283082"/>
                <a:gd name="connsiteY3" fmla="*/ 0 h 284540"/>
                <a:gd name="connsiteX4" fmla="*/ 283083 w 283082"/>
                <a:gd name="connsiteY4" fmla="*/ 142270 h 28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82" h="284540">
                  <a:moveTo>
                    <a:pt x="283083" y="142270"/>
                  </a:moveTo>
                  <a:cubicBezTo>
                    <a:pt x="283083" y="220844"/>
                    <a:pt x="219713" y="284540"/>
                    <a:pt x="141541" y="284540"/>
                  </a:cubicBezTo>
                  <a:cubicBezTo>
                    <a:pt x="63370" y="284540"/>
                    <a:pt x="0" y="220844"/>
                    <a:pt x="0" y="142270"/>
                  </a:cubicBezTo>
                  <a:cubicBezTo>
                    <a:pt x="0" y="63697"/>
                    <a:pt x="63370" y="0"/>
                    <a:pt x="141541" y="0"/>
                  </a:cubicBezTo>
                  <a:cubicBezTo>
                    <a:pt x="219713" y="0"/>
                    <a:pt x="283083" y="63697"/>
                    <a:pt x="283083" y="142270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0294F0-B840-A3A7-0360-83EB84232DC5}"/>
                </a:ext>
              </a:extLst>
            </p:cNvPr>
            <p:cNvSpPr/>
            <p:nvPr/>
          </p:nvSpPr>
          <p:spPr>
            <a:xfrm>
              <a:off x="3719159" y="4003661"/>
              <a:ext cx="1822472" cy="2228763"/>
            </a:xfrm>
            <a:custGeom>
              <a:avLst/>
              <a:gdLst>
                <a:gd name="connsiteX0" fmla="*/ 1822008 w 1822472"/>
                <a:gd name="connsiteY0" fmla="*/ 175845 h 2228763"/>
                <a:gd name="connsiteX1" fmla="*/ 1645079 w 1822472"/>
                <a:gd name="connsiteY1" fmla="*/ 365 h 2228763"/>
                <a:gd name="connsiteX2" fmla="*/ 1452365 w 1822472"/>
                <a:gd name="connsiteY2" fmla="*/ 133182 h 2228763"/>
                <a:gd name="connsiteX3" fmla="*/ 1110300 w 1822472"/>
                <a:gd name="connsiteY3" fmla="*/ 9469 h 2228763"/>
                <a:gd name="connsiteX4" fmla="*/ 768236 w 1822472"/>
                <a:gd name="connsiteY4" fmla="*/ 133182 h 2228763"/>
                <a:gd name="connsiteX5" fmla="*/ 575502 w 1822472"/>
                <a:gd name="connsiteY5" fmla="*/ 365 h 2228763"/>
                <a:gd name="connsiteX6" fmla="*/ 398602 w 1822472"/>
                <a:gd name="connsiteY6" fmla="*/ 175864 h 2228763"/>
                <a:gd name="connsiteX7" fmla="*/ 587417 w 1822472"/>
                <a:gd name="connsiteY7" fmla="*/ 378554 h 2228763"/>
                <a:gd name="connsiteX8" fmla="*/ 601916 w 1822472"/>
                <a:gd name="connsiteY8" fmla="*/ 377948 h 2228763"/>
                <a:gd name="connsiteX9" fmla="*/ 575512 w 1822472"/>
                <a:gd name="connsiteY9" fmla="*/ 544248 h 2228763"/>
                <a:gd name="connsiteX10" fmla="*/ 816085 w 1822472"/>
                <a:gd name="connsiteY10" fmla="*/ 990852 h 2228763"/>
                <a:gd name="connsiteX11" fmla="*/ 524482 w 1822472"/>
                <a:gd name="connsiteY11" fmla="*/ 1078639 h 2228763"/>
                <a:gd name="connsiteX12" fmla="*/ 0 w 1822472"/>
                <a:gd name="connsiteY12" fmla="*/ 1784413 h 2228763"/>
                <a:gd name="connsiteX13" fmla="*/ 360 w 1822472"/>
                <a:gd name="connsiteY13" fmla="*/ 1785558 h 2228763"/>
                <a:gd name="connsiteX14" fmla="*/ 28 w 1822472"/>
                <a:gd name="connsiteY14" fmla="*/ 1801571 h 2228763"/>
                <a:gd name="connsiteX15" fmla="*/ 425906 w 1822472"/>
                <a:gd name="connsiteY15" fmla="*/ 2227448 h 2228763"/>
                <a:gd name="connsiteX16" fmla="*/ 604027 w 1822472"/>
                <a:gd name="connsiteY16" fmla="*/ 2188400 h 2228763"/>
                <a:gd name="connsiteX17" fmla="*/ 747680 w 1822472"/>
                <a:gd name="connsiteY17" fmla="*/ 2227448 h 2228763"/>
                <a:gd name="connsiteX18" fmla="*/ 1031598 w 1822472"/>
                <a:gd name="connsiteY18" fmla="*/ 2227448 h 2228763"/>
                <a:gd name="connsiteX19" fmla="*/ 823619 w 1822472"/>
                <a:gd name="connsiteY19" fmla="*/ 1953884 h 2228763"/>
                <a:gd name="connsiteX20" fmla="*/ 851783 w 1822472"/>
                <a:gd name="connsiteY20" fmla="*/ 1801571 h 2228763"/>
                <a:gd name="connsiteX21" fmla="*/ 900939 w 1822472"/>
                <a:gd name="connsiteY21" fmla="*/ 1797558 h 2228763"/>
                <a:gd name="connsiteX22" fmla="*/ 1016607 w 1822472"/>
                <a:gd name="connsiteY22" fmla="*/ 1911400 h 2228763"/>
                <a:gd name="connsiteX23" fmla="*/ 1016607 w 1822472"/>
                <a:gd name="connsiteY23" fmla="*/ 1944846 h 2228763"/>
                <a:gd name="connsiteX24" fmla="*/ 1300526 w 1822472"/>
                <a:gd name="connsiteY24" fmla="*/ 2228764 h 2228763"/>
                <a:gd name="connsiteX25" fmla="*/ 1300526 w 1822472"/>
                <a:gd name="connsiteY25" fmla="*/ 2228764 h 2228763"/>
                <a:gd name="connsiteX26" fmla="*/ 1584444 w 1822472"/>
                <a:gd name="connsiteY26" fmla="*/ 2228764 h 2228763"/>
                <a:gd name="connsiteX27" fmla="*/ 1353978 w 1822472"/>
                <a:gd name="connsiteY27" fmla="*/ 1946085 h 2228763"/>
                <a:gd name="connsiteX28" fmla="*/ 1298179 w 1822472"/>
                <a:gd name="connsiteY28" fmla="*/ 1876762 h 2228763"/>
                <a:gd name="connsiteX29" fmla="*/ 1300526 w 1822472"/>
                <a:gd name="connsiteY29" fmla="*/ 1783429 h 2228763"/>
                <a:gd name="connsiteX30" fmla="*/ 1355738 w 1822472"/>
                <a:gd name="connsiteY30" fmla="*/ 1683215 h 2228763"/>
                <a:gd name="connsiteX31" fmla="*/ 1214962 w 1822472"/>
                <a:gd name="connsiteY31" fmla="*/ 1339153 h 2228763"/>
                <a:gd name="connsiteX32" fmla="*/ 1304150 w 1822472"/>
                <a:gd name="connsiteY32" fmla="*/ 1042799 h 2228763"/>
                <a:gd name="connsiteX33" fmla="*/ 1645070 w 1822472"/>
                <a:gd name="connsiteY33" fmla="*/ 544258 h 2228763"/>
                <a:gd name="connsiteX34" fmla="*/ 1618665 w 1822472"/>
                <a:gd name="connsiteY34" fmla="*/ 377957 h 2228763"/>
                <a:gd name="connsiteX35" fmla="*/ 1633164 w 1822472"/>
                <a:gd name="connsiteY35" fmla="*/ 378563 h 2228763"/>
                <a:gd name="connsiteX36" fmla="*/ 1822008 w 1822472"/>
                <a:gd name="connsiteY36" fmla="*/ 175845 h 222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22472" h="2228763">
                  <a:moveTo>
                    <a:pt x="1822008" y="175845"/>
                  </a:moveTo>
                  <a:cubicBezTo>
                    <a:pt x="1815525" y="81935"/>
                    <a:pt x="1739037" y="6110"/>
                    <a:pt x="1645079" y="365"/>
                  </a:cubicBezTo>
                  <a:cubicBezTo>
                    <a:pt x="1554945" y="-5143"/>
                    <a:pt x="1477378" y="52464"/>
                    <a:pt x="1452365" y="133182"/>
                  </a:cubicBezTo>
                  <a:cubicBezTo>
                    <a:pt x="1359647" y="55947"/>
                    <a:pt x="1240411" y="9469"/>
                    <a:pt x="1110300" y="9469"/>
                  </a:cubicBezTo>
                  <a:cubicBezTo>
                    <a:pt x="980190" y="9469"/>
                    <a:pt x="860954" y="55947"/>
                    <a:pt x="768236" y="133182"/>
                  </a:cubicBezTo>
                  <a:cubicBezTo>
                    <a:pt x="743213" y="52455"/>
                    <a:pt x="665637" y="-5152"/>
                    <a:pt x="575502" y="365"/>
                  </a:cubicBezTo>
                  <a:cubicBezTo>
                    <a:pt x="481554" y="6119"/>
                    <a:pt x="405066" y="81963"/>
                    <a:pt x="398602" y="175864"/>
                  </a:cubicBezTo>
                  <a:cubicBezTo>
                    <a:pt x="390984" y="286470"/>
                    <a:pt x="478440" y="378554"/>
                    <a:pt x="587417" y="378554"/>
                  </a:cubicBezTo>
                  <a:cubicBezTo>
                    <a:pt x="592301" y="378554"/>
                    <a:pt x="597127" y="378308"/>
                    <a:pt x="601916" y="377948"/>
                  </a:cubicBezTo>
                  <a:cubicBezTo>
                    <a:pt x="584806" y="430293"/>
                    <a:pt x="575512" y="486187"/>
                    <a:pt x="575512" y="544248"/>
                  </a:cubicBezTo>
                  <a:cubicBezTo>
                    <a:pt x="575512" y="730896"/>
                    <a:pt x="671154" y="895190"/>
                    <a:pt x="816085" y="990852"/>
                  </a:cubicBezTo>
                  <a:lnTo>
                    <a:pt x="524482" y="1078639"/>
                  </a:lnTo>
                  <a:cubicBezTo>
                    <a:pt x="213071" y="1172389"/>
                    <a:pt x="-66" y="1459194"/>
                    <a:pt x="0" y="1784413"/>
                  </a:cubicBezTo>
                  <a:lnTo>
                    <a:pt x="360" y="1785558"/>
                  </a:lnTo>
                  <a:cubicBezTo>
                    <a:pt x="161" y="1790877"/>
                    <a:pt x="28" y="1796205"/>
                    <a:pt x="28" y="1801571"/>
                  </a:cubicBezTo>
                  <a:cubicBezTo>
                    <a:pt x="28" y="2036778"/>
                    <a:pt x="190699" y="2227448"/>
                    <a:pt x="425906" y="2227448"/>
                  </a:cubicBezTo>
                  <a:cubicBezTo>
                    <a:pt x="489522" y="2227448"/>
                    <a:pt x="549817" y="2213404"/>
                    <a:pt x="604027" y="2188400"/>
                  </a:cubicBezTo>
                  <a:cubicBezTo>
                    <a:pt x="646179" y="2213186"/>
                    <a:pt x="695250" y="2227448"/>
                    <a:pt x="747680" y="2227448"/>
                  </a:cubicBezTo>
                  <a:lnTo>
                    <a:pt x="1031598" y="2227448"/>
                  </a:lnTo>
                  <a:cubicBezTo>
                    <a:pt x="1031598" y="2096960"/>
                    <a:pt x="943536" y="1987102"/>
                    <a:pt x="823619" y="1953884"/>
                  </a:cubicBezTo>
                  <a:cubicBezTo>
                    <a:pt x="841751" y="1906573"/>
                    <a:pt x="851783" y="1855260"/>
                    <a:pt x="851783" y="1801571"/>
                  </a:cubicBezTo>
                  <a:cubicBezTo>
                    <a:pt x="851783" y="1799120"/>
                    <a:pt x="873380" y="1798003"/>
                    <a:pt x="900939" y="1797558"/>
                  </a:cubicBezTo>
                  <a:cubicBezTo>
                    <a:pt x="964518" y="1796555"/>
                    <a:pt x="1016607" y="1847821"/>
                    <a:pt x="1016607" y="1911400"/>
                  </a:cubicBezTo>
                  <a:lnTo>
                    <a:pt x="1016607" y="1944846"/>
                  </a:lnTo>
                  <a:cubicBezTo>
                    <a:pt x="1016607" y="2101644"/>
                    <a:pt x="1143717" y="2228764"/>
                    <a:pt x="1300526" y="2228764"/>
                  </a:cubicBezTo>
                  <a:lnTo>
                    <a:pt x="1300526" y="2228764"/>
                  </a:lnTo>
                  <a:lnTo>
                    <a:pt x="1584444" y="2228764"/>
                  </a:lnTo>
                  <a:cubicBezTo>
                    <a:pt x="1584444" y="2091555"/>
                    <a:pt x="1484107" y="1973464"/>
                    <a:pt x="1353978" y="1946085"/>
                  </a:cubicBezTo>
                  <a:cubicBezTo>
                    <a:pt x="1321053" y="1939158"/>
                    <a:pt x="1297336" y="1910397"/>
                    <a:pt x="1298179" y="1876762"/>
                  </a:cubicBezTo>
                  <a:lnTo>
                    <a:pt x="1300526" y="1783429"/>
                  </a:lnTo>
                  <a:cubicBezTo>
                    <a:pt x="1311722" y="1764179"/>
                    <a:pt x="1347372" y="1702512"/>
                    <a:pt x="1355738" y="1683215"/>
                  </a:cubicBezTo>
                  <a:cubicBezTo>
                    <a:pt x="1273374" y="1629677"/>
                    <a:pt x="1214962" y="1495867"/>
                    <a:pt x="1214962" y="1339153"/>
                  </a:cubicBezTo>
                  <a:cubicBezTo>
                    <a:pt x="1214962" y="1217712"/>
                    <a:pt x="1250035" y="1110031"/>
                    <a:pt x="1304150" y="1042799"/>
                  </a:cubicBezTo>
                  <a:cubicBezTo>
                    <a:pt x="1503669" y="965157"/>
                    <a:pt x="1645070" y="771232"/>
                    <a:pt x="1645070" y="544258"/>
                  </a:cubicBezTo>
                  <a:cubicBezTo>
                    <a:pt x="1645070" y="486196"/>
                    <a:pt x="1635776" y="430303"/>
                    <a:pt x="1618665" y="377957"/>
                  </a:cubicBezTo>
                  <a:cubicBezTo>
                    <a:pt x="1623454" y="378317"/>
                    <a:pt x="1628281" y="378563"/>
                    <a:pt x="1633164" y="378563"/>
                  </a:cubicBezTo>
                  <a:cubicBezTo>
                    <a:pt x="1742170" y="378554"/>
                    <a:pt x="1829645" y="286451"/>
                    <a:pt x="1822008" y="175845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7" name="Graphic 4" descr="Smiling bear cub">
              <a:extLst>
                <a:ext uri="{FF2B5EF4-FFF2-40B4-BE49-F238E27FC236}">
                  <a16:creationId xmlns:a16="http://schemas.microsoft.com/office/drawing/2014/main" id="{D72A8050-8724-65C9-66E3-FCC0C813A3DC}"/>
                </a:ext>
              </a:extLst>
            </p:cNvPr>
            <p:cNvGrpSpPr/>
            <p:nvPr/>
          </p:nvGrpSpPr>
          <p:grpSpPr>
            <a:xfrm>
              <a:off x="4447930" y="6015019"/>
              <a:ext cx="237421" cy="236324"/>
              <a:chOff x="4447930" y="6015019"/>
              <a:chExt cx="237421" cy="236324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16BC2F0-C06E-EFBC-DA05-3CAC3ED4BE25}"/>
                  </a:ext>
                </a:extLst>
              </p:cNvPr>
              <p:cNvSpPr/>
              <p:nvPr/>
            </p:nvSpPr>
            <p:spPr>
              <a:xfrm>
                <a:off x="4447930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8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ADFD94E-F3A6-566D-31A2-8BF680064380}"/>
                  </a:ext>
                </a:extLst>
              </p:cNvPr>
              <p:cNvSpPr/>
              <p:nvPr/>
            </p:nvSpPr>
            <p:spPr>
              <a:xfrm>
                <a:off x="4449028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58" name="Graphic 4" descr="Smiling bear cub">
              <a:extLst>
                <a:ext uri="{FF2B5EF4-FFF2-40B4-BE49-F238E27FC236}">
                  <a16:creationId xmlns:a16="http://schemas.microsoft.com/office/drawing/2014/main" id="{DD5CACBC-C942-50AA-34C7-E77BD64D89BD}"/>
                </a:ext>
              </a:extLst>
            </p:cNvPr>
            <p:cNvGrpSpPr/>
            <p:nvPr/>
          </p:nvGrpSpPr>
          <p:grpSpPr>
            <a:xfrm>
              <a:off x="4996838" y="6015019"/>
              <a:ext cx="237421" cy="236324"/>
              <a:chOff x="4996838" y="6015019"/>
              <a:chExt cx="237421" cy="236324"/>
            </a:xfrm>
            <a:grp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C44C442-041C-1560-CC07-05B29F729989}"/>
                  </a:ext>
                </a:extLst>
              </p:cNvPr>
              <p:cNvSpPr/>
              <p:nvPr/>
            </p:nvSpPr>
            <p:spPr>
              <a:xfrm>
                <a:off x="4996838" y="6072646"/>
                <a:ext cx="178698" cy="178698"/>
              </a:xfrm>
              <a:custGeom>
                <a:avLst/>
                <a:gdLst>
                  <a:gd name="connsiteX0" fmla="*/ 169234 w 178698"/>
                  <a:gd name="connsiteY0" fmla="*/ 178698 h 178698"/>
                  <a:gd name="connsiteX1" fmla="*/ 159770 w 178698"/>
                  <a:gd name="connsiteY1" fmla="*/ 169234 h 178698"/>
                  <a:gd name="connsiteX2" fmla="*/ 9464 w 178698"/>
                  <a:gd name="connsiteY2" fmla="*/ 18928 h 178698"/>
                  <a:gd name="connsiteX3" fmla="*/ 0 w 178698"/>
                  <a:gd name="connsiteY3" fmla="*/ 9464 h 178698"/>
                  <a:gd name="connsiteX4" fmla="*/ 9464 w 178698"/>
                  <a:gd name="connsiteY4" fmla="*/ 0 h 178698"/>
                  <a:gd name="connsiteX5" fmla="*/ 178698 w 178698"/>
                  <a:gd name="connsiteY5" fmla="*/ 169234 h 178698"/>
                  <a:gd name="connsiteX6" fmla="*/ 169234 w 178698"/>
                  <a:gd name="connsiteY6" fmla="*/ 178698 h 17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698" h="178698">
                    <a:moveTo>
                      <a:pt x="169234" y="178698"/>
                    </a:moveTo>
                    <a:cubicBezTo>
                      <a:pt x="164010" y="178698"/>
                      <a:pt x="159770" y="174458"/>
                      <a:pt x="159770" y="169234"/>
                    </a:cubicBezTo>
                    <a:cubicBezTo>
                      <a:pt x="159770" y="86358"/>
                      <a:pt x="9234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02779" y="0"/>
                      <a:pt x="178698" y="75920"/>
                      <a:pt x="178698" y="169234"/>
                    </a:cubicBezTo>
                    <a:cubicBezTo>
                      <a:pt x="178698" y="174458"/>
                      <a:pt x="174468" y="178698"/>
                      <a:pt x="169234" y="178698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0EC64C-6AA3-4F5D-57B0-6838205FC9E5}"/>
                  </a:ext>
                </a:extLst>
              </p:cNvPr>
              <p:cNvSpPr/>
              <p:nvPr/>
            </p:nvSpPr>
            <p:spPr>
              <a:xfrm>
                <a:off x="4997936" y="6015019"/>
                <a:ext cx="236324" cy="236324"/>
              </a:xfrm>
              <a:custGeom>
                <a:avLst/>
                <a:gdLst>
                  <a:gd name="connsiteX0" fmla="*/ 226860 w 236324"/>
                  <a:gd name="connsiteY0" fmla="*/ 236324 h 236324"/>
                  <a:gd name="connsiteX1" fmla="*/ 217396 w 236324"/>
                  <a:gd name="connsiteY1" fmla="*/ 226860 h 236324"/>
                  <a:gd name="connsiteX2" fmla="*/ 9464 w 236324"/>
                  <a:gd name="connsiteY2" fmla="*/ 18928 h 236324"/>
                  <a:gd name="connsiteX3" fmla="*/ 0 w 236324"/>
                  <a:gd name="connsiteY3" fmla="*/ 9464 h 236324"/>
                  <a:gd name="connsiteX4" fmla="*/ 9464 w 236324"/>
                  <a:gd name="connsiteY4" fmla="*/ 0 h 236324"/>
                  <a:gd name="connsiteX5" fmla="*/ 236324 w 236324"/>
                  <a:gd name="connsiteY5" fmla="*/ 226860 h 236324"/>
                  <a:gd name="connsiteX6" fmla="*/ 226860 w 236324"/>
                  <a:gd name="connsiteY6" fmla="*/ 236324 h 2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24" h="236324">
                    <a:moveTo>
                      <a:pt x="226860" y="236324"/>
                    </a:moveTo>
                    <a:cubicBezTo>
                      <a:pt x="221636" y="236324"/>
                      <a:pt x="217396" y="232084"/>
                      <a:pt x="217396" y="226860"/>
                    </a:cubicBezTo>
                    <a:cubicBezTo>
                      <a:pt x="217396" y="112205"/>
                      <a:pt x="124120" y="18928"/>
                      <a:pt x="9464" y="18928"/>
                    </a:cubicBezTo>
                    <a:cubicBezTo>
                      <a:pt x="4240" y="18928"/>
                      <a:pt x="0" y="14688"/>
                      <a:pt x="0" y="9464"/>
                    </a:cubicBezTo>
                    <a:cubicBezTo>
                      <a:pt x="0" y="4240"/>
                      <a:pt x="4240" y="0"/>
                      <a:pt x="9464" y="0"/>
                    </a:cubicBezTo>
                    <a:cubicBezTo>
                      <a:pt x="134558" y="0"/>
                      <a:pt x="236324" y="101766"/>
                      <a:pt x="236324" y="226860"/>
                    </a:cubicBezTo>
                    <a:cubicBezTo>
                      <a:pt x="236324" y="232084"/>
                      <a:pt x="232084" y="236324"/>
                      <a:pt x="226860" y="236324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9C58E52-C9BC-7B67-5635-9EA38714A9A8}"/>
                </a:ext>
              </a:extLst>
            </p:cNvPr>
            <p:cNvSpPr/>
            <p:nvPr/>
          </p:nvSpPr>
          <p:spPr>
            <a:xfrm>
              <a:off x="4145197" y="5381068"/>
              <a:ext cx="444445" cy="424207"/>
            </a:xfrm>
            <a:custGeom>
              <a:avLst/>
              <a:gdLst>
                <a:gd name="connsiteX0" fmla="*/ 425764 w 444445"/>
                <a:gd name="connsiteY0" fmla="*/ 424155 h 424207"/>
                <a:gd name="connsiteX1" fmla="*/ 426549 w 444445"/>
                <a:gd name="connsiteY1" fmla="*/ 423654 h 424207"/>
                <a:gd name="connsiteX2" fmla="*/ 444446 w 444445"/>
                <a:gd name="connsiteY2" fmla="*/ 421401 h 424207"/>
                <a:gd name="connsiteX3" fmla="*/ 9464 w 444445"/>
                <a:gd name="connsiteY3" fmla="*/ 0 h 424207"/>
                <a:gd name="connsiteX4" fmla="*/ 0 w 444445"/>
                <a:gd name="connsiteY4" fmla="*/ 9464 h 424207"/>
                <a:gd name="connsiteX5" fmla="*/ 9464 w 444445"/>
                <a:gd name="connsiteY5" fmla="*/ 18928 h 424207"/>
                <a:gd name="connsiteX6" fmla="*/ 425546 w 444445"/>
                <a:gd name="connsiteY6" fmla="*/ 422025 h 424207"/>
                <a:gd name="connsiteX7" fmla="*/ 425764 w 444445"/>
                <a:gd name="connsiteY7" fmla="*/ 424155 h 42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445" h="424207">
                  <a:moveTo>
                    <a:pt x="425764" y="424155"/>
                  </a:moveTo>
                  <a:cubicBezTo>
                    <a:pt x="425820" y="424382"/>
                    <a:pt x="426180" y="423814"/>
                    <a:pt x="426549" y="423654"/>
                  </a:cubicBezTo>
                  <a:cubicBezTo>
                    <a:pt x="428745" y="422698"/>
                    <a:pt x="434717" y="421959"/>
                    <a:pt x="444446" y="421401"/>
                  </a:cubicBezTo>
                  <a:cubicBezTo>
                    <a:pt x="436903" y="187916"/>
                    <a:pt x="244738" y="0"/>
                    <a:pt x="9464" y="0"/>
                  </a:cubicBezTo>
                  <a:cubicBezTo>
                    <a:pt x="4240" y="0"/>
                    <a:pt x="0" y="4240"/>
                    <a:pt x="0" y="9464"/>
                  </a:cubicBezTo>
                  <a:cubicBezTo>
                    <a:pt x="0" y="14688"/>
                    <a:pt x="4240" y="18928"/>
                    <a:pt x="9464" y="18928"/>
                  </a:cubicBezTo>
                  <a:cubicBezTo>
                    <a:pt x="234611" y="18928"/>
                    <a:pt x="418476" y="198563"/>
                    <a:pt x="425546" y="422025"/>
                  </a:cubicBezTo>
                  <a:cubicBezTo>
                    <a:pt x="425537" y="422111"/>
                    <a:pt x="425660" y="423748"/>
                    <a:pt x="425764" y="424155"/>
                  </a:cubicBezTo>
                  <a:close/>
                </a:path>
              </a:pathLst>
            </a:custGeom>
            <a:grpFill/>
            <a:ln w="94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1" name="Graphic 4" descr="Smiling bear cub">
              <a:extLst>
                <a:ext uri="{FF2B5EF4-FFF2-40B4-BE49-F238E27FC236}">
                  <a16:creationId xmlns:a16="http://schemas.microsoft.com/office/drawing/2014/main" id="{E23643EA-512A-8124-FB21-89EFD5A10C8C}"/>
                </a:ext>
              </a:extLst>
            </p:cNvPr>
            <p:cNvGrpSpPr/>
            <p:nvPr/>
          </p:nvGrpSpPr>
          <p:grpSpPr>
            <a:xfrm>
              <a:off x="4230874" y="4117225"/>
              <a:ext cx="1197188" cy="796154"/>
              <a:chOff x="4230874" y="4117225"/>
              <a:chExt cx="1197188" cy="796154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CB5C1FA-6DB4-1760-DF1F-F40C11394EBA}"/>
                  </a:ext>
                </a:extLst>
              </p:cNvPr>
              <p:cNvSpPr/>
              <p:nvPr/>
            </p:nvSpPr>
            <p:spPr>
              <a:xfrm>
                <a:off x="5276640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4BF5544-807E-47E9-3D35-34EBB439AFED}"/>
                  </a:ext>
                </a:extLst>
              </p:cNvPr>
              <p:cNvSpPr/>
              <p:nvPr/>
            </p:nvSpPr>
            <p:spPr>
              <a:xfrm>
                <a:off x="4230874" y="4117225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4C02039-27AF-D559-C1DB-B073371975E1}"/>
                  </a:ext>
                </a:extLst>
              </p:cNvPr>
              <p:cNvSpPr/>
              <p:nvPr/>
            </p:nvSpPr>
            <p:spPr>
              <a:xfrm>
                <a:off x="4612981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60D7164-0411-BEF3-B619-B9EB9DB0F64F}"/>
                  </a:ext>
                </a:extLst>
              </p:cNvPr>
              <p:cNvSpPr/>
              <p:nvPr/>
            </p:nvSpPr>
            <p:spPr>
              <a:xfrm>
                <a:off x="4932389" y="4344359"/>
                <a:ext cx="113567" cy="113567"/>
              </a:xfrm>
              <a:custGeom>
                <a:avLst/>
                <a:gdLst>
                  <a:gd name="connsiteX0" fmla="*/ 113567 w 113567"/>
                  <a:gd name="connsiteY0" fmla="*/ 56784 h 113567"/>
                  <a:gd name="connsiteX1" fmla="*/ 56784 w 113567"/>
                  <a:gd name="connsiteY1" fmla="*/ 113567 h 113567"/>
                  <a:gd name="connsiteX2" fmla="*/ 0 w 113567"/>
                  <a:gd name="connsiteY2" fmla="*/ 56784 h 113567"/>
                  <a:gd name="connsiteX3" fmla="*/ 56784 w 113567"/>
                  <a:gd name="connsiteY3" fmla="*/ 0 h 113567"/>
                  <a:gd name="connsiteX4" fmla="*/ 113567 w 113567"/>
                  <a:gd name="connsiteY4" fmla="*/ 56784 h 113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67" h="113567">
                    <a:moveTo>
                      <a:pt x="113567" y="56784"/>
                    </a:moveTo>
                    <a:cubicBezTo>
                      <a:pt x="113567" y="88144"/>
                      <a:pt x="88145" y="113567"/>
                      <a:pt x="56784" y="113567"/>
                    </a:cubicBezTo>
                    <a:cubicBezTo>
                      <a:pt x="25423" y="113567"/>
                      <a:pt x="0" y="88144"/>
                      <a:pt x="0" y="56784"/>
                    </a:cubicBezTo>
                    <a:cubicBezTo>
                      <a:pt x="0" y="25423"/>
                      <a:pt x="25423" y="0"/>
                      <a:pt x="56784" y="0"/>
                    </a:cubicBezTo>
                    <a:cubicBezTo>
                      <a:pt x="88145" y="0"/>
                      <a:pt x="113567" y="25423"/>
                      <a:pt x="113567" y="56784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EEE6B1D-D30A-3C3A-CFC4-9B00573BF57C}"/>
                  </a:ext>
                </a:extLst>
              </p:cNvPr>
              <p:cNvSpPr/>
              <p:nvPr/>
            </p:nvSpPr>
            <p:spPr>
              <a:xfrm>
                <a:off x="4608845" y="4472132"/>
                <a:ext cx="441246" cy="441246"/>
              </a:xfrm>
              <a:custGeom>
                <a:avLst/>
                <a:gdLst>
                  <a:gd name="connsiteX0" fmla="*/ 441247 w 441246"/>
                  <a:gd name="connsiteY0" fmla="*/ 220623 h 441246"/>
                  <a:gd name="connsiteX1" fmla="*/ 220623 w 441246"/>
                  <a:gd name="connsiteY1" fmla="*/ 441247 h 441246"/>
                  <a:gd name="connsiteX2" fmla="*/ 0 w 441246"/>
                  <a:gd name="connsiteY2" fmla="*/ 220623 h 441246"/>
                  <a:gd name="connsiteX3" fmla="*/ 220623 w 441246"/>
                  <a:gd name="connsiteY3" fmla="*/ 0 h 441246"/>
                  <a:gd name="connsiteX4" fmla="*/ 441247 w 441246"/>
                  <a:gd name="connsiteY4" fmla="*/ 220623 h 44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246" h="441246">
                    <a:moveTo>
                      <a:pt x="441247" y="220623"/>
                    </a:moveTo>
                    <a:cubicBezTo>
                      <a:pt x="441247" y="342470"/>
                      <a:pt x="342471" y="441247"/>
                      <a:pt x="220623" y="441247"/>
                    </a:cubicBezTo>
                    <a:cubicBezTo>
                      <a:pt x="98777" y="441247"/>
                      <a:pt x="0" y="342470"/>
                      <a:pt x="0" y="220623"/>
                    </a:cubicBezTo>
                    <a:cubicBezTo>
                      <a:pt x="0" y="98776"/>
                      <a:pt x="98777" y="0"/>
                      <a:pt x="220623" y="0"/>
                    </a:cubicBezTo>
                    <a:cubicBezTo>
                      <a:pt x="342470" y="0"/>
                      <a:pt x="441247" y="98776"/>
                      <a:pt x="441247" y="220623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23BF48-E9B9-5F61-97D8-A682C2B1D97E}"/>
                  </a:ext>
                </a:extLst>
              </p:cNvPr>
              <p:cNvSpPr/>
              <p:nvPr/>
            </p:nvSpPr>
            <p:spPr>
              <a:xfrm>
                <a:off x="4753757" y="4494486"/>
                <a:ext cx="151423" cy="151423"/>
              </a:xfrm>
              <a:custGeom>
                <a:avLst/>
                <a:gdLst>
                  <a:gd name="connsiteX0" fmla="*/ 151423 w 151423"/>
                  <a:gd name="connsiteY0" fmla="*/ 75712 h 151423"/>
                  <a:gd name="connsiteX1" fmla="*/ 75712 w 151423"/>
                  <a:gd name="connsiteY1" fmla="*/ 151423 h 151423"/>
                  <a:gd name="connsiteX2" fmla="*/ 0 w 151423"/>
                  <a:gd name="connsiteY2" fmla="*/ 75712 h 151423"/>
                  <a:gd name="connsiteX3" fmla="*/ 75712 w 151423"/>
                  <a:gd name="connsiteY3" fmla="*/ 0 h 151423"/>
                  <a:gd name="connsiteX4" fmla="*/ 151423 w 151423"/>
                  <a:gd name="connsiteY4" fmla="*/ 75712 h 15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23" h="151423">
                    <a:moveTo>
                      <a:pt x="151423" y="75712"/>
                    </a:moveTo>
                    <a:cubicBezTo>
                      <a:pt x="151423" y="117526"/>
                      <a:pt x="117526" y="151423"/>
                      <a:pt x="75712" y="151423"/>
                    </a:cubicBezTo>
                    <a:cubicBezTo>
                      <a:pt x="33897" y="151423"/>
                      <a:pt x="0" y="117526"/>
                      <a:pt x="0" y="75712"/>
                    </a:cubicBezTo>
                    <a:cubicBezTo>
                      <a:pt x="0" y="33897"/>
                      <a:pt x="33897" y="0"/>
                      <a:pt x="75712" y="0"/>
                    </a:cubicBezTo>
                    <a:cubicBezTo>
                      <a:pt x="117526" y="0"/>
                      <a:pt x="151423" y="33897"/>
                      <a:pt x="151423" y="75712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F15E1B5-2856-B25A-0882-3C0DA207D0C5}"/>
                  </a:ext>
                </a:extLst>
              </p:cNvPr>
              <p:cNvSpPr/>
              <p:nvPr/>
            </p:nvSpPr>
            <p:spPr>
              <a:xfrm>
                <a:off x="4687098" y="4696147"/>
                <a:ext cx="284724" cy="89231"/>
              </a:xfrm>
              <a:custGeom>
                <a:avLst/>
                <a:gdLst>
                  <a:gd name="connsiteX0" fmla="*/ 142370 w 284724"/>
                  <a:gd name="connsiteY0" fmla="*/ 89232 h 89231"/>
                  <a:gd name="connsiteX1" fmla="*/ 3203 w 284724"/>
                  <a:gd name="connsiteY1" fmla="*/ 23183 h 89231"/>
                  <a:gd name="connsiteX2" fmla="*/ 5209 w 284724"/>
                  <a:gd name="connsiteY2" fmla="*/ 3214 h 89231"/>
                  <a:gd name="connsiteX3" fmla="*/ 25188 w 284724"/>
                  <a:gd name="connsiteY3" fmla="*/ 5220 h 89231"/>
                  <a:gd name="connsiteX4" fmla="*/ 142361 w 284724"/>
                  <a:gd name="connsiteY4" fmla="*/ 60840 h 89231"/>
                  <a:gd name="connsiteX5" fmla="*/ 259534 w 284724"/>
                  <a:gd name="connsiteY5" fmla="*/ 5220 h 89231"/>
                  <a:gd name="connsiteX6" fmla="*/ 279512 w 284724"/>
                  <a:gd name="connsiteY6" fmla="*/ 3214 h 89231"/>
                  <a:gd name="connsiteX7" fmla="*/ 281519 w 284724"/>
                  <a:gd name="connsiteY7" fmla="*/ 23183 h 89231"/>
                  <a:gd name="connsiteX8" fmla="*/ 142370 w 284724"/>
                  <a:gd name="connsiteY8" fmla="*/ 89232 h 89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724" h="89231">
                    <a:moveTo>
                      <a:pt x="142370" y="89232"/>
                    </a:moveTo>
                    <a:cubicBezTo>
                      <a:pt x="88236" y="89232"/>
                      <a:pt x="37510" y="65155"/>
                      <a:pt x="3203" y="23183"/>
                    </a:cubicBezTo>
                    <a:cubicBezTo>
                      <a:pt x="-1756" y="17107"/>
                      <a:pt x="-857" y="8173"/>
                      <a:pt x="5209" y="3214"/>
                    </a:cubicBezTo>
                    <a:cubicBezTo>
                      <a:pt x="11276" y="-1745"/>
                      <a:pt x="20219" y="-865"/>
                      <a:pt x="25188" y="5220"/>
                    </a:cubicBezTo>
                    <a:cubicBezTo>
                      <a:pt x="54072" y="40568"/>
                      <a:pt x="96783" y="60840"/>
                      <a:pt x="142361" y="60840"/>
                    </a:cubicBezTo>
                    <a:cubicBezTo>
                      <a:pt x="187939" y="60840"/>
                      <a:pt x="230650" y="40568"/>
                      <a:pt x="259534" y="5220"/>
                    </a:cubicBezTo>
                    <a:cubicBezTo>
                      <a:pt x="264502" y="-856"/>
                      <a:pt x="273446" y="-1764"/>
                      <a:pt x="279512" y="3214"/>
                    </a:cubicBezTo>
                    <a:cubicBezTo>
                      <a:pt x="285588" y="8173"/>
                      <a:pt x="286478" y="17116"/>
                      <a:pt x="281519" y="23183"/>
                    </a:cubicBezTo>
                    <a:cubicBezTo>
                      <a:pt x="247231" y="65155"/>
                      <a:pt x="196504" y="89232"/>
                      <a:pt x="142370" y="89232"/>
                    </a:cubicBezTo>
                    <a:close/>
                  </a:path>
                </a:pathLst>
              </a:custGeom>
              <a:grpFill/>
              <a:ln w="94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DB384DDC-3832-AC09-7D60-17B8CC9F49E4}"/>
              </a:ext>
            </a:extLst>
          </p:cNvPr>
          <p:cNvSpPr/>
          <p:nvPr/>
        </p:nvSpPr>
        <p:spPr>
          <a:xfrm>
            <a:off x="2485146" y="3478331"/>
            <a:ext cx="4619742" cy="1560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Select the whole image and change the Shape Fill to Black</a:t>
            </a:r>
          </a:p>
          <a:p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Select the image, right click and Save as Picture as JPEG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E9A78E5-1138-3011-74BB-CAE69F7CBCE2}"/>
              </a:ext>
            </a:extLst>
          </p:cNvPr>
          <p:cNvSpPr/>
          <p:nvPr/>
        </p:nvSpPr>
        <p:spPr>
          <a:xfrm>
            <a:off x="7160435" y="841216"/>
            <a:ext cx="4221448" cy="1665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Open the JPEG file in Paint</a:t>
            </a:r>
          </a:p>
          <a:p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In Paint, right click on the image and choose Invert Colours</a:t>
            </a:r>
          </a:p>
          <a:p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Save the final image</a:t>
            </a:r>
          </a:p>
        </p:txBody>
      </p:sp>
    </p:spTree>
    <p:extLst>
      <p:ext uri="{BB962C8B-B14F-4D97-AF65-F5344CB8AC3E}">
        <p14:creationId xmlns:p14="http://schemas.microsoft.com/office/powerpoint/2010/main" val="89297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99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JUMAIL BIN TALIBA</dc:creator>
  <cp:lastModifiedBy>JUMAIL BIN TALIBA</cp:lastModifiedBy>
  <cp:revision>3</cp:revision>
  <dcterms:created xsi:type="dcterms:W3CDTF">2022-05-31T10:31:52Z</dcterms:created>
  <dcterms:modified xsi:type="dcterms:W3CDTF">2022-06-01T13:43:55Z</dcterms:modified>
</cp:coreProperties>
</file>