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5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0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8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7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2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21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90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0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222FF-B7F2-4975-A105-C74419CD5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SE vs Java EE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9A14A-CD8B-4B31-9A55-25E934FFF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CapacitaciÓn</a:t>
            </a:r>
            <a:r>
              <a:rPr lang="en-US" b="1" dirty="0"/>
              <a:t> JAVA EE</a:t>
            </a:r>
            <a:endParaRPr lang="es-CR" b="1" dirty="0"/>
          </a:p>
        </p:txBody>
      </p:sp>
      <p:pic>
        <p:nvPicPr>
          <p:cNvPr id="1028" name="Picture 4" descr="Resultado de imagen para java ee logo">
            <a:extLst>
              <a:ext uri="{FF2B5EF4-FFF2-40B4-BE49-F238E27FC236}">
                <a16:creationId xmlns:a16="http://schemas.microsoft.com/office/drawing/2014/main" id="{D7998463-8152-49B9-BABA-A9558EFD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2" y="-99392"/>
            <a:ext cx="2644328" cy="28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7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56CD1-843D-4764-92F7-6A75131F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0D222-D155-46CF-AA7A-430A7BC1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0256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8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Retrospección</vt:lpstr>
      <vt:lpstr>Java SE vs Java EE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 vs Java EE</dc:title>
  <dc:creator>Huevo</dc:creator>
  <cp:lastModifiedBy>Huevo</cp:lastModifiedBy>
  <cp:revision>2</cp:revision>
  <dcterms:created xsi:type="dcterms:W3CDTF">2017-07-07T06:04:34Z</dcterms:created>
  <dcterms:modified xsi:type="dcterms:W3CDTF">2017-07-07T06:08:25Z</dcterms:modified>
</cp:coreProperties>
</file>