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6DE07E-2C7D-44AA-897A-6CBB923E98AA}" v="145" dt="2021-06-28T01:58:06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6" d="100"/>
          <a:sy n="36" d="100"/>
        </p:scale>
        <p:origin x="150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Glustein" userId="7da82c7db98cb8bb" providerId="LiveId" clId="{BC6DE07E-2C7D-44AA-897A-6CBB923E98AA}"/>
    <pc:docChg chg="undo redo custSel addSld delSld modSld sldOrd">
      <pc:chgData name="Adam Glustein" userId="7da82c7db98cb8bb" providerId="LiveId" clId="{BC6DE07E-2C7D-44AA-897A-6CBB923E98AA}" dt="2021-07-03T14:53:07.891" v="671" actId="20577"/>
      <pc:docMkLst>
        <pc:docMk/>
      </pc:docMkLst>
      <pc:sldChg chg="addSp delSp modSp mod ord">
        <pc:chgData name="Adam Glustein" userId="7da82c7db98cb8bb" providerId="LiveId" clId="{BC6DE07E-2C7D-44AA-897A-6CBB923E98AA}" dt="2021-05-31T00:46:26.920" v="161"/>
        <pc:sldMkLst>
          <pc:docMk/>
          <pc:sldMk cId="4266355722" sldId="256"/>
        </pc:sldMkLst>
        <pc:spChg chg="add mod">
          <ac:chgData name="Adam Glustein" userId="7da82c7db98cb8bb" providerId="LiveId" clId="{BC6DE07E-2C7D-44AA-897A-6CBB923E98AA}" dt="2021-05-31T00:38:42.051" v="31" actId="255"/>
          <ac:spMkLst>
            <pc:docMk/>
            <pc:sldMk cId="4266355722" sldId="256"/>
            <ac:spMk id="31" creationId="{0D22C75F-8A4F-44C8-8D4D-59646246BE91}"/>
          </ac:spMkLst>
        </pc:spChg>
        <pc:spChg chg="add del mod">
          <ac:chgData name="Adam Glustein" userId="7da82c7db98cb8bb" providerId="LiveId" clId="{BC6DE07E-2C7D-44AA-897A-6CBB923E98AA}" dt="2021-05-31T00:38:48.348" v="33" actId="478"/>
          <ac:spMkLst>
            <pc:docMk/>
            <pc:sldMk cId="4266355722" sldId="256"/>
            <ac:spMk id="32" creationId="{DF603A46-70A6-4268-8EDC-C3C45E5CFB98}"/>
          </ac:spMkLst>
        </pc:spChg>
        <pc:cxnChg chg="add mod">
          <ac:chgData name="Adam Glustein" userId="7da82c7db98cb8bb" providerId="LiveId" clId="{BC6DE07E-2C7D-44AA-897A-6CBB923E98AA}" dt="2021-05-31T00:36:54.414" v="3" actId="14100"/>
          <ac:cxnSpMkLst>
            <pc:docMk/>
            <pc:sldMk cId="4266355722" sldId="256"/>
            <ac:cxnSpMk id="18" creationId="{2560AFC7-1E38-4F26-80BB-1F90AF7E1F42}"/>
          </ac:cxnSpMkLst>
        </pc:cxnChg>
        <pc:cxnChg chg="add mod">
          <ac:chgData name="Adam Glustein" userId="7da82c7db98cb8bb" providerId="LiveId" clId="{BC6DE07E-2C7D-44AA-897A-6CBB923E98AA}" dt="2021-05-31T00:37:03.455" v="7" actId="14100"/>
          <ac:cxnSpMkLst>
            <pc:docMk/>
            <pc:sldMk cId="4266355722" sldId="256"/>
            <ac:cxnSpMk id="21" creationId="{43973DA7-82D6-4B05-9F6F-E8FB52730C27}"/>
          </ac:cxnSpMkLst>
        </pc:cxnChg>
        <pc:cxnChg chg="add mod">
          <ac:chgData name="Adam Glustein" userId="7da82c7db98cb8bb" providerId="LiveId" clId="{BC6DE07E-2C7D-44AA-897A-6CBB923E98AA}" dt="2021-05-31T00:37:12.408" v="11" actId="14100"/>
          <ac:cxnSpMkLst>
            <pc:docMk/>
            <pc:sldMk cId="4266355722" sldId="256"/>
            <ac:cxnSpMk id="24" creationId="{22065D0A-6D5B-4595-8A51-4362CA4AFA86}"/>
          </ac:cxnSpMkLst>
        </pc:cxnChg>
        <pc:cxnChg chg="add mod">
          <ac:chgData name="Adam Glustein" userId="7da82c7db98cb8bb" providerId="LiveId" clId="{BC6DE07E-2C7D-44AA-897A-6CBB923E98AA}" dt="2021-05-31T00:37:16.503" v="13" actId="1076"/>
          <ac:cxnSpMkLst>
            <pc:docMk/>
            <pc:sldMk cId="4266355722" sldId="256"/>
            <ac:cxnSpMk id="27" creationId="{8F883F03-9EED-4A57-83B3-CFACDE07684F}"/>
          </ac:cxnSpMkLst>
        </pc:cxnChg>
        <pc:cxnChg chg="add mod">
          <ac:chgData name="Adam Glustein" userId="7da82c7db98cb8bb" providerId="LiveId" clId="{BC6DE07E-2C7D-44AA-897A-6CBB923E98AA}" dt="2021-05-31T00:37:25.222" v="17" actId="14100"/>
          <ac:cxnSpMkLst>
            <pc:docMk/>
            <pc:sldMk cId="4266355722" sldId="256"/>
            <ac:cxnSpMk id="28" creationId="{683E1B67-6BEA-4C97-AB2B-0E5E96553364}"/>
          </ac:cxnSpMkLst>
        </pc:cxnChg>
        <pc:cxnChg chg="add del mod">
          <ac:chgData name="Adam Glustein" userId="7da82c7db98cb8bb" providerId="LiveId" clId="{BC6DE07E-2C7D-44AA-897A-6CBB923E98AA}" dt="2021-05-31T00:40:40.619" v="62" actId="478"/>
          <ac:cxnSpMkLst>
            <pc:docMk/>
            <pc:sldMk cId="4266355722" sldId="256"/>
            <ac:cxnSpMk id="33" creationId="{15CF4EDF-41A9-463E-9BFA-EAAA8E3D4721}"/>
          </ac:cxnSpMkLst>
        </pc:cxnChg>
      </pc:sldChg>
      <pc:sldChg chg="new del">
        <pc:chgData name="Adam Glustein" userId="7da82c7db98cb8bb" providerId="LiveId" clId="{BC6DE07E-2C7D-44AA-897A-6CBB923E98AA}" dt="2021-05-31T00:38:25.917" v="23" actId="47"/>
        <pc:sldMkLst>
          <pc:docMk/>
          <pc:sldMk cId="1050529012" sldId="257"/>
        </pc:sldMkLst>
      </pc:sldChg>
      <pc:sldChg chg="addSp modSp new mod">
        <pc:chgData name="Adam Glustein" userId="7da82c7db98cb8bb" providerId="LiveId" clId="{BC6DE07E-2C7D-44AA-897A-6CBB923E98AA}" dt="2021-05-31T00:41:39.681" v="80" actId="20577"/>
        <pc:sldMkLst>
          <pc:docMk/>
          <pc:sldMk cId="2624069156" sldId="257"/>
        </pc:sldMkLst>
        <pc:spChg chg="add mod">
          <ac:chgData name="Adam Glustein" userId="7da82c7db98cb8bb" providerId="LiveId" clId="{BC6DE07E-2C7D-44AA-897A-6CBB923E98AA}" dt="2021-05-31T00:38:53.939" v="37" actId="20577"/>
          <ac:spMkLst>
            <pc:docMk/>
            <pc:sldMk cId="2624069156" sldId="257"/>
            <ac:spMk id="2" creationId="{B034EA9B-0641-460D-BC9C-7F46B37C731B}"/>
          </ac:spMkLst>
        </pc:spChg>
        <pc:spChg chg="add mod">
          <ac:chgData name="Adam Glustein" userId="7da82c7db98cb8bb" providerId="LiveId" clId="{BC6DE07E-2C7D-44AA-897A-6CBB923E98AA}" dt="2021-05-31T00:41:37.518" v="78" actId="20577"/>
          <ac:spMkLst>
            <pc:docMk/>
            <pc:sldMk cId="2624069156" sldId="257"/>
            <ac:spMk id="3" creationId="{2C3DE22A-7D0D-4AAB-9050-6FB631444594}"/>
          </ac:spMkLst>
        </pc:spChg>
        <pc:spChg chg="add mod">
          <ac:chgData name="Adam Glustein" userId="7da82c7db98cb8bb" providerId="LiveId" clId="{BC6DE07E-2C7D-44AA-897A-6CBB923E98AA}" dt="2021-05-31T00:40:24.437" v="52" actId="20577"/>
          <ac:spMkLst>
            <pc:docMk/>
            <pc:sldMk cId="2624069156" sldId="257"/>
            <ac:spMk id="4" creationId="{928BE689-BDE9-47E6-BF5F-EE786115542D}"/>
          </ac:spMkLst>
        </pc:spChg>
        <pc:spChg chg="add mod">
          <ac:chgData name="Adam Glustein" userId="7da82c7db98cb8bb" providerId="LiveId" clId="{BC6DE07E-2C7D-44AA-897A-6CBB923E98AA}" dt="2021-05-31T00:41:39.681" v="80" actId="20577"/>
          <ac:spMkLst>
            <pc:docMk/>
            <pc:sldMk cId="2624069156" sldId="257"/>
            <ac:spMk id="5" creationId="{461E3AC2-993D-44AA-A7E5-FCDF3E99DFB4}"/>
          </ac:spMkLst>
        </pc:spChg>
        <pc:spChg chg="add mod">
          <ac:chgData name="Adam Glustein" userId="7da82c7db98cb8bb" providerId="LiveId" clId="{BC6DE07E-2C7D-44AA-897A-6CBB923E98AA}" dt="2021-05-31T00:40:29.135" v="56" actId="20577"/>
          <ac:spMkLst>
            <pc:docMk/>
            <pc:sldMk cId="2624069156" sldId="257"/>
            <ac:spMk id="6" creationId="{44FDC673-81AD-4BA3-AC70-2D66203C94B4}"/>
          </ac:spMkLst>
        </pc:spChg>
        <pc:spChg chg="add mod">
          <ac:chgData name="Adam Glustein" userId="7da82c7db98cb8bb" providerId="LiveId" clId="{BC6DE07E-2C7D-44AA-897A-6CBB923E98AA}" dt="2021-05-31T00:40:31.516" v="58" actId="20577"/>
          <ac:spMkLst>
            <pc:docMk/>
            <pc:sldMk cId="2624069156" sldId="257"/>
            <ac:spMk id="7" creationId="{EB062C67-E0A3-4057-9F41-5F52B41958D7}"/>
          </ac:spMkLst>
        </pc:spChg>
        <pc:spChg chg="add mod">
          <ac:chgData name="Adam Glustein" userId="7da82c7db98cb8bb" providerId="LiveId" clId="{BC6DE07E-2C7D-44AA-897A-6CBB923E98AA}" dt="2021-05-31T00:40:34.932" v="60" actId="20577"/>
          <ac:spMkLst>
            <pc:docMk/>
            <pc:sldMk cId="2624069156" sldId="257"/>
            <ac:spMk id="8" creationId="{07ABF00B-1E39-438E-9619-B9F78B19832D}"/>
          </ac:spMkLst>
        </pc:spChg>
        <pc:cxnChg chg="add mod">
          <ac:chgData name="Adam Glustein" userId="7da82c7db98cb8bb" providerId="LiveId" clId="{BC6DE07E-2C7D-44AA-897A-6CBB923E98AA}" dt="2021-05-31T00:40:50.747" v="65" actId="14100"/>
          <ac:cxnSpMkLst>
            <pc:docMk/>
            <pc:sldMk cId="2624069156" sldId="257"/>
            <ac:cxnSpMk id="9" creationId="{BCD1044E-0F00-484C-9EDF-A0D90BD103E6}"/>
          </ac:cxnSpMkLst>
        </pc:cxnChg>
        <pc:cxnChg chg="add mod">
          <ac:chgData name="Adam Glustein" userId="7da82c7db98cb8bb" providerId="LiveId" clId="{BC6DE07E-2C7D-44AA-897A-6CBB923E98AA}" dt="2021-05-31T00:40:54.964" v="68" actId="1076"/>
          <ac:cxnSpMkLst>
            <pc:docMk/>
            <pc:sldMk cId="2624069156" sldId="257"/>
            <ac:cxnSpMk id="12" creationId="{F8A28E09-E44D-4079-8D8C-764D80CE13E3}"/>
          </ac:cxnSpMkLst>
        </pc:cxnChg>
        <pc:cxnChg chg="add mod">
          <ac:chgData name="Adam Glustein" userId="7da82c7db98cb8bb" providerId="LiveId" clId="{BC6DE07E-2C7D-44AA-897A-6CBB923E98AA}" dt="2021-05-31T00:41:03.130" v="71" actId="14100"/>
          <ac:cxnSpMkLst>
            <pc:docMk/>
            <pc:sldMk cId="2624069156" sldId="257"/>
            <ac:cxnSpMk id="13" creationId="{DF8E357C-097D-4798-BC9D-5CA0790547BD}"/>
          </ac:cxnSpMkLst>
        </pc:cxnChg>
        <pc:cxnChg chg="add mod">
          <ac:chgData name="Adam Glustein" userId="7da82c7db98cb8bb" providerId="LiveId" clId="{BC6DE07E-2C7D-44AA-897A-6CBB923E98AA}" dt="2021-05-31T00:41:09.628" v="74" actId="14100"/>
          <ac:cxnSpMkLst>
            <pc:docMk/>
            <pc:sldMk cId="2624069156" sldId="257"/>
            <ac:cxnSpMk id="15" creationId="{14C212D7-2DAB-4A52-A616-6D7C33C3167D}"/>
          </ac:cxnSpMkLst>
        </pc:cxnChg>
        <pc:cxnChg chg="add mod">
          <ac:chgData name="Adam Glustein" userId="7da82c7db98cb8bb" providerId="LiveId" clId="{BC6DE07E-2C7D-44AA-897A-6CBB923E98AA}" dt="2021-05-31T00:41:12.763" v="76" actId="1076"/>
          <ac:cxnSpMkLst>
            <pc:docMk/>
            <pc:sldMk cId="2624069156" sldId="257"/>
            <ac:cxnSpMk id="17" creationId="{9DC3F930-F865-4B0B-9AED-C19B15266EEE}"/>
          </ac:cxnSpMkLst>
        </pc:cxnChg>
      </pc:sldChg>
      <pc:sldChg chg="addSp delSp modSp add mod">
        <pc:chgData name="Adam Glustein" userId="7da82c7db98cb8bb" providerId="LiveId" clId="{BC6DE07E-2C7D-44AA-897A-6CBB923E98AA}" dt="2021-06-01T02:21:02.061" v="187" actId="14100"/>
        <pc:sldMkLst>
          <pc:docMk/>
          <pc:sldMk cId="3937398102" sldId="258"/>
        </pc:sldMkLst>
        <pc:spChg chg="add mod">
          <ac:chgData name="Adam Glustein" userId="7da82c7db98cb8bb" providerId="LiveId" clId="{BC6DE07E-2C7D-44AA-897A-6CBB923E98AA}" dt="2021-05-31T00:38:57.253" v="39" actId="20577"/>
          <ac:spMkLst>
            <pc:docMk/>
            <pc:sldMk cId="3937398102" sldId="258"/>
            <ac:spMk id="2" creationId="{116E6990-2B9D-4325-8DDB-0BCCE6127B99}"/>
          </ac:spMkLst>
        </pc:spChg>
        <pc:spChg chg="add del mod">
          <ac:chgData name="Adam Glustein" userId="7da82c7db98cb8bb" providerId="LiveId" clId="{BC6DE07E-2C7D-44AA-897A-6CBB923E98AA}" dt="2021-05-31T00:42:09.429" v="82"/>
          <ac:spMkLst>
            <pc:docMk/>
            <pc:sldMk cId="3937398102" sldId="258"/>
            <ac:spMk id="3" creationId="{AA25EC8E-E026-4C71-8F0B-25C755012AED}"/>
          </ac:spMkLst>
        </pc:spChg>
        <pc:spChg chg="add del mod">
          <ac:chgData name="Adam Glustein" userId="7da82c7db98cb8bb" providerId="LiveId" clId="{BC6DE07E-2C7D-44AA-897A-6CBB923E98AA}" dt="2021-05-31T00:42:09.429" v="82"/>
          <ac:spMkLst>
            <pc:docMk/>
            <pc:sldMk cId="3937398102" sldId="258"/>
            <ac:spMk id="4" creationId="{72833844-A510-4D38-BA8D-25536C540B54}"/>
          </ac:spMkLst>
        </pc:spChg>
        <pc:spChg chg="add del mod">
          <ac:chgData name="Adam Glustein" userId="7da82c7db98cb8bb" providerId="LiveId" clId="{BC6DE07E-2C7D-44AA-897A-6CBB923E98AA}" dt="2021-05-31T00:42:09.429" v="82"/>
          <ac:spMkLst>
            <pc:docMk/>
            <pc:sldMk cId="3937398102" sldId="258"/>
            <ac:spMk id="5" creationId="{5CF526B8-4C6E-4547-93AC-8373B8B584C9}"/>
          </ac:spMkLst>
        </pc:spChg>
        <pc:spChg chg="add del mod">
          <ac:chgData name="Adam Glustein" userId="7da82c7db98cb8bb" providerId="LiveId" clId="{BC6DE07E-2C7D-44AA-897A-6CBB923E98AA}" dt="2021-05-31T00:42:09.429" v="82"/>
          <ac:spMkLst>
            <pc:docMk/>
            <pc:sldMk cId="3937398102" sldId="258"/>
            <ac:spMk id="6" creationId="{BB699C7C-1D04-45A2-821C-60EEE6F0E178}"/>
          </ac:spMkLst>
        </pc:spChg>
        <pc:spChg chg="add del mod">
          <ac:chgData name="Adam Glustein" userId="7da82c7db98cb8bb" providerId="LiveId" clId="{BC6DE07E-2C7D-44AA-897A-6CBB923E98AA}" dt="2021-05-31T00:42:09.429" v="82"/>
          <ac:spMkLst>
            <pc:docMk/>
            <pc:sldMk cId="3937398102" sldId="258"/>
            <ac:spMk id="7" creationId="{AD228014-2CE9-489A-912F-A0C2A33C671C}"/>
          </ac:spMkLst>
        </pc:spChg>
        <pc:spChg chg="add mod">
          <ac:chgData name="Adam Glustein" userId="7da82c7db98cb8bb" providerId="LiveId" clId="{BC6DE07E-2C7D-44AA-897A-6CBB923E98AA}" dt="2021-05-31T00:45:37.910" v="159" actId="1076"/>
          <ac:spMkLst>
            <pc:docMk/>
            <pc:sldMk cId="3937398102" sldId="258"/>
            <ac:spMk id="13" creationId="{1E2C1D56-1DA8-4D00-B409-58E2C8C60650}"/>
          </ac:spMkLst>
        </pc:spChg>
        <pc:spChg chg="add mod">
          <ac:chgData name="Adam Glustein" userId="7da82c7db98cb8bb" providerId="LiveId" clId="{BC6DE07E-2C7D-44AA-897A-6CBB923E98AA}" dt="2021-05-31T00:43:02.596" v="100" actId="20577"/>
          <ac:spMkLst>
            <pc:docMk/>
            <pc:sldMk cId="3937398102" sldId="258"/>
            <ac:spMk id="14" creationId="{B3194809-BF8A-4DF4-93AA-ED45348FE792}"/>
          </ac:spMkLst>
        </pc:spChg>
        <pc:spChg chg="add mod">
          <ac:chgData name="Adam Glustein" userId="7da82c7db98cb8bb" providerId="LiveId" clId="{BC6DE07E-2C7D-44AA-897A-6CBB923E98AA}" dt="2021-05-31T00:43:05.103" v="102" actId="20577"/>
          <ac:spMkLst>
            <pc:docMk/>
            <pc:sldMk cId="3937398102" sldId="258"/>
            <ac:spMk id="15" creationId="{19730F46-F208-4EE6-8061-C518C88A7A76}"/>
          </ac:spMkLst>
        </pc:spChg>
        <pc:spChg chg="add mod">
          <ac:chgData name="Adam Glustein" userId="7da82c7db98cb8bb" providerId="LiveId" clId="{BC6DE07E-2C7D-44AA-897A-6CBB923E98AA}" dt="2021-05-31T00:43:13.637" v="108" actId="20577"/>
          <ac:spMkLst>
            <pc:docMk/>
            <pc:sldMk cId="3937398102" sldId="258"/>
            <ac:spMk id="16" creationId="{07031D61-86C1-452B-B995-94AC7BE0298B}"/>
          </ac:spMkLst>
        </pc:spChg>
        <pc:spChg chg="add mod">
          <ac:chgData name="Adam Glustein" userId="7da82c7db98cb8bb" providerId="LiveId" clId="{BC6DE07E-2C7D-44AA-897A-6CBB923E98AA}" dt="2021-05-31T00:43:10.454" v="106" actId="20577"/>
          <ac:spMkLst>
            <pc:docMk/>
            <pc:sldMk cId="3937398102" sldId="258"/>
            <ac:spMk id="17" creationId="{C988E36F-AC7C-4DCA-B2D6-AAD7029E4DF7}"/>
          </ac:spMkLst>
        </pc:spChg>
        <pc:spChg chg="add mod">
          <ac:chgData name="Adam Glustein" userId="7da82c7db98cb8bb" providerId="LiveId" clId="{BC6DE07E-2C7D-44AA-897A-6CBB923E98AA}" dt="2021-05-31T00:42:52.142" v="97" actId="1076"/>
          <ac:spMkLst>
            <pc:docMk/>
            <pc:sldMk cId="3937398102" sldId="258"/>
            <ac:spMk id="18" creationId="{2AAC00C0-8897-4B7E-AD2E-3BBC28627258}"/>
          </ac:spMkLst>
        </pc:spChg>
        <pc:spChg chg="add mod">
          <ac:chgData name="Adam Glustein" userId="7da82c7db98cb8bb" providerId="LiveId" clId="{BC6DE07E-2C7D-44AA-897A-6CBB923E98AA}" dt="2021-06-01T02:20:11.150" v="175" actId="20577"/>
          <ac:spMkLst>
            <pc:docMk/>
            <pc:sldMk cId="3937398102" sldId="258"/>
            <ac:spMk id="19" creationId="{8BF9D4D2-D35E-41D6-A61E-C0FA320AA886}"/>
          </ac:spMkLst>
        </pc:spChg>
        <pc:spChg chg="add mod">
          <ac:chgData name="Adam Glustein" userId="7da82c7db98cb8bb" providerId="LiveId" clId="{BC6DE07E-2C7D-44AA-897A-6CBB923E98AA}" dt="2021-06-01T02:20:38.430" v="179" actId="20577"/>
          <ac:spMkLst>
            <pc:docMk/>
            <pc:sldMk cId="3937398102" sldId="258"/>
            <ac:spMk id="20" creationId="{A87B325A-497E-4DFF-8A45-5AF046817377}"/>
          </ac:spMkLst>
        </pc:spChg>
        <pc:cxnChg chg="add mod">
          <ac:chgData name="Adam Glustein" userId="7da82c7db98cb8bb" providerId="LiveId" clId="{BC6DE07E-2C7D-44AA-897A-6CBB923E98AA}" dt="2021-06-01T02:21:02.061" v="187" actId="14100"/>
          <ac:cxnSpMkLst>
            <pc:docMk/>
            <pc:sldMk cId="3937398102" sldId="258"/>
            <ac:cxnSpMk id="4" creationId="{DD08BF92-E3FE-4FAC-AD32-D596A595422E}"/>
          </ac:cxnSpMkLst>
        </pc:cxnChg>
        <pc:cxnChg chg="add del mod">
          <ac:chgData name="Adam Glustein" userId="7da82c7db98cb8bb" providerId="LiveId" clId="{BC6DE07E-2C7D-44AA-897A-6CBB923E98AA}" dt="2021-05-31T00:42:09.429" v="82"/>
          <ac:cxnSpMkLst>
            <pc:docMk/>
            <pc:sldMk cId="3937398102" sldId="258"/>
            <ac:cxnSpMk id="8" creationId="{5CA83FD2-AD7C-4573-B063-3150528D5065}"/>
          </ac:cxnSpMkLst>
        </pc:cxnChg>
        <pc:cxnChg chg="add del mod">
          <ac:chgData name="Adam Glustein" userId="7da82c7db98cb8bb" providerId="LiveId" clId="{BC6DE07E-2C7D-44AA-897A-6CBB923E98AA}" dt="2021-05-31T00:42:09.429" v="82"/>
          <ac:cxnSpMkLst>
            <pc:docMk/>
            <pc:sldMk cId="3937398102" sldId="258"/>
            <ac:cxnSpMk id="9" creationId="{141B42EE-37AE-4DE9-AA96-7D4AEE38FAED}"/>
          </ac:cxnSpMkLst>
        </pc:cxnChg>
        <pc:cxnChg chg="add del mod">
          <ac:chgData name="Adam Glustein" userId="7da82c7db98cb8bb" providerId="LiveId" clId="{BC6DE07E-2C7D-44AA-897A-6CBB923E98AA}" dt="2021-05-31T00:42:09.429" v="82"/>
          <ac:cxnSpMkLst>
            <pc:docMk/>
            <pc:sldMk cId="3937398102" sldId="258"/>
            <ac:cxnSpMk id="10" creationId="{C9165A39-407A-46E8-B4EE-1E066BBCD651}"/>
          </ac:cxnSpMkLst>
        </pc:cxnChg>
        <pc:cxnChg chg="add del mod">
          <ac:chgData name="Adam Glustein" userId="7da82c7db98cb8bb" providerId="LiveId" clId="{BC6DE07E-2C7D-44AA-897A-6CBB923E98AA}" dt="2021-05-31T00:42:09.429" v="82"/>
          <ac:cxnSpMkLst>
            <pc:docMk/>
            <pc:sldMk cId="3937398102" sldId="258"/>
            <ac:cxnSpMk id="11" creationId="{80E86D1B-F4AD-4C98-A17B-EE64E42E28E3}"/>
          </ac:cxnSpMkLst>
        </pc:cxnChg>
        <pc:cxnChg chg="add del mod">
          <ac:chgData name="Adam Glustein" userId="7da82c7db98cb8bb" providerId="LiveId" clId="{BC6DE07E-2C7D-44AA-897A-6CBB923E98AA}" dt="2021-05-31T00:42:09.429" v="82"/>
          <ac:cxnSpMkLst>
            <pc:docMk/>
            <pc:sldMk cId="3937398102" sldId="258"/>
            <ac:cxnSpMk id="12" creationId="{D8CF14A6-415D-4930-848E-AE1C84D60E27}"/>
          </ac:cxnSpMkLst>
        </pc:cxnChg>
        <pc:cxnChg chg="add del mod">
          <ac:chgData name="Adam Glustein" userId="7da82c7db98cb8bb" providerId="LiveId" clId="{BC6DE07E-2C7D-44AA-897A-6CBB923E98AA}" dt="2021-05-31T00:43:27.074" v="110" actId="478"/>
          <ac:cxnSpMkLst>
            <pc:docMk/>
            <pc:sldMk cId="3937398102" sldId="258"/>
            <ac:cxnSpMk id="20" creationId="{0ED2C437-019C-4035-AC23-CB8FE2E1A34A}"/>
          </ac:cxnSpMkLst>
        </pc:cxnChg>
        <pc:cxnChg chg="add mod">
          <ac:chgData name="Adam Glustein" userId="7da82c7db98cb8bb" providerId="LiveId" clId="{BC6DE07E-2C7D-44AA-897A-6CBB923E98AA}" dt="2021-05-31T00:43:35.857" v="113" actId="14100"/>
          <ac:cxnSpMkLst>
            <pc:docMk/>
            <pc:sldMk cId="3937398102" sldId="258"/>
            <ac:cxnSpMk id="21" creationId="{DF58AF54-825D-456F-98D1-3D9E3040829E}"/>
          </ac:cxnSpMkLst>
        </pc:cxnChg>
        <pc:cxnChg chg="add mod">
          <ac:chgData name="Adam Glustein" userId="7da82c7db98cb8bb" providerId="LiveId" clId="{BC6DE07E-2C7D-44AA-897A-6CBB923E98AA}" dt="2021-05-31T00:45:37.910" v="159" actId="1076"/>
          <ac:cxnSpMkLst>
            <pc:docMk/>
            <pc:sldMk cId="3937398102" sldId="258"/>
            <ac:cxnSpMk id="23" creationId="{10413C9B-5413-437E-8558-551580E2AE25}"/>
          </ac:cxnSpMkLst>
        </pc:cxnChg>
        <pc:cxnChg chg="add mod">
          <ac:chgData name="Adam Glustein" userId="7da82c7db98cb8bb" providerId="LiveId" clId="{BC6DE07E-2C7D-44AA-897A-6CBB923E98AA}" dt="2021-05-31T00:43:48.872" v="120" actId="14100"/>
          <ac:cxnSpMkLst>
            <pc:docMk/>
            <pc:sldMk cId="3937398102" sldId="258"/>
            <ac:cxnSpMk id="26" creationId="{49E5DA4C-6802-4894-92A5-88181ECCA4DF}"/>
          </ac:cxnSpMkLst>
        </pc:cxnChg>
        <pc:cxnChg chg="add mod">
          <ac:chgData name="Adam Glustein" userId="7da82c7db98cb8bb" providerId="LiveId" clId="{BC6DE07E-2C7D-44AA-897A-6CBB923E98AA}" dt="2021-05-31T00:45:37.910" v="159" actId="1076"/>
          <ac:cxnSpMkLst>
            <pc:docMk/>
            <pc:sldMk cId="3937398102" sldId="258"/>
            <ac:cxnSpMk id="28" creationId="{D48F7DB9-111C-4339-B498-A8894D63242B}"/>
          </ac:cxnSpMkLst>
        </pc:cxnChg>
        <pc:cxnChg chg="add mod">
          <ac:chgData name="Adam Glustein" userId="7da82c7db98cb8bb" providerId="LiveId" clId="{BC6DE07E-2C7D-44AA-897A-6CBB923E98AA}" dt="2021-05-31T00:44:10.692" v="131" actId="14100"/>
          <ac:cxnSpMkLst>
            <pc:docMk/>
            <pc:sldMk cId="3937398102" sldId="258"/>
            <ac:cxnSpMk id="32" creationId="{79A4A6BF-725A-4F5D-BFE2-2A5D4427EFD7}"/>
          </ac:cxnSpMkLst>
        </pc:cxnChg>
        <pc:cxnChg chg="add mod">
          <ac:chgData name="Adam Glustein" userId="7da82c7db98cb8bb" providerId="LiveId" clId="{BC6DE07E-2C7D-44AA-897A-6CBB923E98AA}" dt="2021-05-31T00:45:37.910" v="159" actId="1076"/>
          <ac:cxnSpMkLst>
            <pc:docMk/>
            <pc:sldMk cId="3937398102" sldId="258"/>
            <ac:cxnSpMk id="36" creationId="{3B1453D7-C50E-450E-9A1E-EF920552D570}"/>
          </ac:cxnSpMkLst>
        </pc:cxnChg>
        <pc:cxnChg chg="add mod">
          <ac:chgData name="Adam Glustein" userId="7da82c7db98cb8bb" providerId="LiveId" clId="{BC6DE07E-2C7D-44AA-897A-6CBB923E98AA}" dt="2021-05-31T00:44:33.229" v="141" actId="14100"/>
          <ac:cxnSpMkLst>
            <pc:docMk/>
            <pc:sldMk cId="3937398102" sldId="258"/>
            <ac:cxnSpMk id="39" creationId="{A2409D13-5530-49C9-996C-EA5BB70BB697}"/>
          </ac:cxnSpMkLst>
        </pc:cxnChg>
        <pc:cxnChg chg="add mod">
          <ac:chgData name="Adam Glustein" userId="7da82c7db98cb8bb" providerId="LiveId" clId="{BC6DE07E-2C7D-44AA-897A-6CBB923E98AA}" dt="2021-05-31T00:45:37.910" v="159" actId="1076"/>
          <ac:cxnSpMkLst>
            <pc:docMk/>
            <pc:sldMk cId="3937398102" sldId="258"/>
            <ac:cxnSpMk id="44" creationId="{068A250C-F7EF-4356-A555-5505BD728EC3}"/>
          </ac:cxnSpMkLst>
        </pc:cxnChg>
        <pc:cxnChg chg="add mod">
          <ac:chgData name="Adam Glustein" userId="7da82c7db98cb8bb" providerId="LiveId" clId="{BC6DE07E-2C7D-44AA-897A-6CBB923E98AA}" dt="2021-05-31T00:44:59.058" v="151" actId="14100"/>
          <ac:cxnSpMkLst>
            <pc:docMk/>
            <pc:sldMk cId="3937398102" sldId="258"/>
            <ac:cxnSpMk id="48" creationId="{93062FB7-E055-400F-9B18-8B283EB6ECE5}"/>
          </ac:cxnSpMkLst>
        </pc:cxnChg>
        <pc:cxnChg chg="add mod">
          <ac:chgData name="Adam Glustein" userId="7da82c7db98cb8bb" providerId="LiveId" clId="{BC6DE07E-2C7D-44AA-897A-6CBB923E98AA}" dt="2021-05-31T00:45:34.283" v="158" actId="14100"/>
          <ac:cxnSpMkLst>
            <pc:docMk/>
            <pc:sldMk cId="3937398102" sldId="258"/>
            <ac:cxnSpMk id="56" creationId="{86CC7ED4-AF5F-4C0D-91B1-2CB00635EB89}"/>
          </ac:cxnSpMkLst>
        </pc:cxnChg>
      </pc:sldChg>
      <pc:sldChg chg="addSp delSp modSp add mod">
        <pc:chgData name="Adam Glustein" userId="7da82c7db98cb8bb" providerId="LiveId" clId="{BC6DE07E-2C7D-44AA-897A-6CBB923E98AA}" dt="2021-06-11T22:48:03.573" v="240" actId="14100"/>
        <pc:sldMkLst>
          <pc:docMk/>
          <pc:sldMk cId="123906973" sldId="259"/>
        </pc:sldMkLst>
        <pc:spChg chg="add mod">
          <ac:chgData name="Adam Glustein" userId="7da82c7db98cb8bb" providerId="LiveId" clId="{BC6DE07E-2C7D-44AA-897A-6CBB923E98AA}" dt="2021-05-31T00:46:40.089" v="164" actId="20577"/>
          <ac:spMkLst>
            <pc:docMk/>
            <pc:sldMk cId="123906973" sldId="259"/>
            <ac:spMk id="2" creationId="{9DBCEEBF-AD7A-4EC0-9930-C4761D21489D}"/>
          </ac:spMkLst>
        </pc:spChg>
        <pc:spChg chg="add mod">
          <ac:chgData name="Adam Glustein" userId="7da82c7db98cb8bb" providerId="LiveId" clId="{BC6DE07E-2C7D-44AA-897A-6CBB923E98AA}" dt="2021-06-11T22:46:33.138" v="207" actId="20577"/>
          <ac:spMkLst>
            <pc:docMk/>
            <pc:sldMk cId="123906973" sldId="259"/>
            <ac:spMk id="3" creationId="{64F418E9-0548-4DD2-9F3A-796DAF752AEE}"/>
          </ac:spMkLst>
        </pc:spChg>
        <pc:spChg chg="add mod">
          <ac:chgData name="Adam Glustein" userId="7da82c7db98cb8bb" providerId="LiveId" clId="{BC6DE07E-2C7D-44AA-897A-6CBB923E98AA}" dt="2021-06-11T22:46:27.964" v="203" actId="20577"/>
          <ac:spMkLst>
            <pc:docMk/>
            <pc:sldMk cId="123906973" sldId="259"/>
            <ac:spMk id="4" creationId="{41D7AED3-B46E-45C4-B11F-5F8EFFA5AA6B}"/>
          </ac:spMkLst>
        </pc:spChg>
        <pc:spChg chg="add mod">
          <ac:chgData name="Adam Glustein" userId="7da82c7db98cb8bb" providerId="LiveId" clId="{BC6DE07E-2C7D-44AA-897A-6CBB923E98AA}" dt="2021-06-11T22:46:38.199" v="211" actId="20577"/>
          <ac:spMkLst>
            <pc:docMk/>
            <pc:sldMk cId="123906973" sldId="259"/>
            <ac:spMk id="5" creationId="{1492E357-7585-44FF-BD24-A3674D6661DA}"/>
          </ac:spMkLst>
        </pc:spChg>
        <pc:spChg chg="add mod">
          <ac:chgData name="Adam Glustein" userId="7da82c7db98cb8bb" providerId="LiveId" clId="{BC6DE07E-2C7D-44AA-897A-6CBB923E98AA}" dt="2021-06-11T22:46:11.823" v="195" actId="1076"/>
          <ac:spMkLst>
            <pc:docMk/>
            <pc:sldMk cId="123906973" sldId="259"/>
            <ac:spMk id="6" creationId="{A889D3FE-1453-4B61-AE26-C1C476049190}"/>
          </ac:spMkLst>
        </pc:spChg>
        <pc:spChg chg="add mod">
          <ac:chgData name="Adam Glustein" userId="7da82c7db98cb8bb" providerId="LiveId" clId="{BC6DE07E-2C7D-44AA-897A-6CBB923E98AA}" dt="2021-06-11T22:46:35.788" v="209" actId="20577"/>
          <ac:spMkLst>
            <pc:docMk/>
            <pc:sldMk cId="123906973" sldId="259"/>
            <ac:spMk id="7" creationId="{132CBD39-97C9-4031-A45A-61A4F15E25CA}"/>
          </ac:spMkLst>
        </pc:spChg>
        <pc:spChg chg="add mod">
          <ac:chgData name="Adam Glustein" userId="7da82c7db98cb8bb" providerId="LiveId" clId="{BC6DE07E-2C7D-44AA-897A-6CBB923E98AA}" dt="2021-06-11T22:46:30.136" v="205" actId="20577"/>
          <ac:spMkLst>
            <pc:docMk/>
            <pc:sldMk cId="123906973" sldId="259"/>
            <ac:spMk id="8" creationId="{BA2FD0C9-1F34-4DAE-89FC-6C7F4F429DA2}"/>
          </ac:spMkLst>
        </pc:spChg>
        <pc:spChg chg="add mod">
          <ac:chgData name="Adam Glustein" userId="7da82c7db98cb8bb" providerId="LiveId" clId="{BC6DE07E-2C7D-44AA-897A-6CBB923E98AA}" dt="2021-06-11T22:46:42.637" v="213" actId="20577"/>
          <ac:spMkLst>
            <pc:docMk/>
            <pc:sldMk cId="123906973" sldId="259"/>
            <ac:spMk id="9" creationId="{54381054-260F-4140-91A8-E0109B5F8383}"/>
          </ac:spMkLst>
        </pc:spChg>
        <pc:cxnChg chg="add del mod">
          <ac:chgData name="Adam Glustein" userId="7da82c7db98cb8bb" providerId="LiveId" clId="{BC6DE07E-2C7D-44AA-897A-6CBB923E98AA}" dt="2021-06-11T22:46:50.474" v="215" actId="478"/>
          <ac:cxnSpMkLst>
            <pc:docMk/>
            <pc:sldMk cId="123906973" sldId="259"/>
            <ac:cxnSpMk id="11" creationId="{620D1799-750D-4BC8-B57B-BFEFE35B5C24}"/>
          </ac:cxnSpMkLst>
        </pc:cxnChg>
        <pc:cxnChg chg="add mod">
          <ac:chgData name="Adam Glustein" userId="7da82c7db98cb8bb" providerId="LiveId" clId="{BC6DE07E-2C7D-44AA-897A-6CBB923E98AA}" dt="2021-06-11T22:47:03.342" v="218" actId="1582"/>
          <ac:cxnSpMkLst>
            <pc:docMk/>
            <pc:sldMk cId="123906973" sldId="259"/>
            <ac:cxnSpMk id="13" creationId="{DB75832C-7F6B-44EE-863E-FEE6117567C1}"/>
          </ac:cxnSpMkLst>
        </pc:cxnChg>
        <pc:cxnChg chg="add mod">
          <ac:chgData name="Adam Glustein" userId="7da82c7db98cb8bb" providerId="LiveId" clId="{BC6DE07E-2C7D-44AA-897A-6CBB923E98AA}" dt="2021-06-11T22:47:13.533" v="221" actId="14100"/>
          <ac:cxnSpMkLst>
            <pc:docMk/>
            <pc:sldMk cId="123906973" sldId="259"/>
            <ac:cxnSpMk id="14" creationId="{11078265-96A4-4461-A440-6196D6D720DB}"/>
          </ac:cxnSpMkLst>
        </pc:cxnChg>
        <pc:cxnChg chg="add mod">
          <ac:chgData name="Adam Glustein" userId="7da82c7db98cb8bb" providerId="LiveId" clId="{BC6DE07E-2C7D-44AA-897A-6CBB923E98AA}" dt="2021-06-11T22:47:19.887" v="224" actId="14100"/>
          <ac:cxnSpMkLst>
            <pc:docMk/>
            <pc:sldMk cId="123906973" sldId="259"/>
            <ac:cxnSpMk id="16" creationId="{04ABD3E2-0198-4B60-B671-14BF88FF236C}"/>
          </ac:cxnSpMkLst>
        </pc:cxnChg>
        <pc:cxnChg chg="add mod">
          <ac:chgData name="Adam Glustein" userId="7da82c7db98cb8bb" providerId="LiveId" clId="{BC6DE07E-2C7D-44AA-897A-6CBB923E98AA}" dt="2021-06-11T22:47:26.312" v="227" actId="14100"/>
          <ac:cxnSpMkLst>
            <pc:docMk/>
            <pc:sldMk cId="123906973" sldId="259"/>
            <ac:cxnSpMk id="18" creationId="{19945303-2235-49C8-A4F5-798A958C7D67}"/>
          </ac:cxnSpMkLst>
        </pc:cxnChg>
        <pc:cxnChg chg="add mod">
          <ac:chgData name="Adam Glustein" userId="7da82c7db98cb8bb" providerId="LiveId" clId="{BC6DE07E-2C7D-44AA-897A-6CBB923E98AA}" dt="2021-06-11T22:47:33.419" v="230" actId="14100"/>
          <ac:cxnSpMkLst>
            <pc:docMk/>
            <pc:sldMk cId="123906973" sldId="259"/>
            <ac:cxnSpMk id="20" creationId="{537124E4-07BC-4590-AC7D-CF123CFD0FD5}"/>
          </ac:cxnSpMkLst>
        </pc:cxnChg>
        <pc:cxnChg chg="add mod">
          <ac:chgData name="Adam Glustein" userId="7da82c7db98cb8bb" providerId="LiveId" clId="{BC6DE07E-2C7D-44AA-897A-6CBB923E98AA}" dt="2021-06-11T22:47:42.697" v="233" actId="14100"/>
          <ac:cxnSpMkLst>
            <pc:docMk/>
            <pc:sldMk cId="123906973" sldId="259"/>
            <ac:cxnSpMk id="22" creationId="{77C305E8-4905-4560-B06F-AD1C58CEFD85}"/>
          </ac:cxnSpMkLst>
        </pc:cxnChg>
        <pc:cxnChg chg="add mod">
          <ac:chgData name="Adam Glustein" userId="7da82c7db98cb8bb" providerId="LiveId" clId="{BC6DE07E-2C7D-44AA-897A-6CBB923E98AA}" dt="2021-06-11T22:47:51.924" v="237" actId="14100"/>
          <ac:cxnSpMkLst>
            <pc:docMk/>
            <pc:sldMk cId="123906973" sldId="259"/>
            <ac:cxnSpMk id="24" creationId="{E5E46DEA-E2EA-45F7-9DAE-E4D005365563}"/>
          </ac:cxnSpMkLst>
        </pc:cxnChg>
        <pc:cxnChg chg="add mod">
          <ac:chgData name="Adam Glustein" userId="7da82c7db98cb8bb" providerId="LiveId" clId="{BC6DE07E-2C7D-44AA-897A-6CBB923E98AA}" dt="2021-06-11T22:48:03.573" v="240" actId="14100"/>
          <ac:cxnSpMkLst>
            <pc:docMk/>
            <pc:sldMk cId="123906973" sldId="259"/>
            <ac:cxnSpMk id="27" creationId="{038A8C13-7039-40AD-901E-C2C0F663AC17}"/>
          </ac:cxnSpMkLst>
        </pc:cxnChg>
      </pc:sldChg>
      <pc:sldChg chg="addSp delSp modSp add mod">
        <pc:chgData name="Adam Glustein" userId="7da82c7db98cb8bb" providerId="LiveId" clId="{BC6DE07E-2C7D-44AA-897A-6CBB923E98AA}" dt="2021-06-27T20:00:46.489" v="599" actId="478"/>
        <pc:sldMkLst>
          <pc:docMk/>
          <pc:sldMk cId="141340308" sldId="260"/>
        </pc:sldMkLst>
        <pc:spChg chg="add mod">
          <ac:chgData name="Adam Glustein" userId="7da82c7db98cb8bb" providerId="LiveId" clId="{BC6DE07E-2C7D-44AA-897A-6CBB923E98AA}" dt="2021-05-31T00:46:46.903" v="168" actId="20577"/>
          <ac:spMkLst>
            <pc:docMk/>
            <pc:sldMk cId="141340308" sldId="260"/>
            <ac:spMk id="2" creationId="{CC2E0AF7-FF9A-4D5F-A9F5-40E102635487}"/>
          </ac:spMkLst>
        </pc:spChg>
        <pc:spChg chg="add del mod">
          <ac:chgData name="Adam Glustein" userId="7da82c7db98cb8bb" providerId="LiveId" clId="{BC6DE07E-2C7D-44AA-897A-6CBB923E98AA}" dt="2021-06-11T22:48:30.119" v="246" actId="478"/>
          <ac:spMkLst>
            <pc:docMk/>
            <pc:sldMk cId="141340308" sldId="260"/>
            <ac:spMk id="3" creationId="{09317A6A-9734-49F4-A11D-CC1DD5A6D90A}"/>
          </ac:spMkLst>
        </pc:spChg>
        <pc:spChg chg="add del mod">
          <ac:chgData name="Adam Glustein" userId="7da82c7db98cb8bb" providerId="LiveId" clId="{BC6DE07E-2C7D-44AA-897A-6CBB923E98AA}" dt="2021-06-11T22:48:30.119" v="246" actId="478"/>
          <ac:spMkLst>
            <pc:docMk/>
            <pc:sldMk cId="141340308" sldId="260"/>
            <ac:spMk id="4" creationId="{39D12943-2BAA-405A-82E3-0266BDA681ED}"/>
          </ac:spMkLst>
        </pc:spChg>
        <pc:spChg chg="add del mod">
          <ac:chgData name="Adam Glustein" userId="7da82c7db98cb8bb" providerId="LiveId" clId="{BC6DE07E-2C7D-44AA-897A-6CBB923E98AA}" dt="2021-06-11T22:48:30.119" v="246" actId="478"/>
          <ac:spMkLst>
            <pc:docMk/>
            <pc:sldMk cId="141340308" sldId="260"/>
            <ac:spMk id="5" creationId="{A6A8734B-8B34-43FA-81A9-A10E6271BA9A}"/>
          </ac:spMkLst>
        </pc:spChg>
        <pc:spChg chg="add del mod">
          <ac:chgData name="Adam Glustein" userId="7da82c7db98cb8bb" providerId="LiveId" clId="{BC6DE07E-2C7D-44AA-897A-6CBB923E98AA}" dt="2021-06-11T22:48:30.119" v="246" actId="478"/>
          <ac:spMkLst>
            <pc:docMk/>
            <pc:sldMk cId="141340308" sldId="260"/>
            <ac:spMk id="6" creationId="{3414E5B6-32F8-43B4-AC95-83D10B48665D}"/>
          </ac:spMkLst>
        </pc:spChg>
        <pc:spChg chg="add del mod">
          <ac:chgData name="Adam Glustein" userId="7da82c7db98cb8bb" providerId="LiveId" clId="{BC6DE07E-2C7D-44AA-897A-6CBB923E98AA}" dt="2021-06-11T22:48:30.119" v="246" actId="478"/>
          <ac:spMkLst>
            <pc:docMk/>
            <pc:sldMk cId="141340308" sldId="260"/>
            <ac:spMk id="7" creationId="{CB41EAC0-BB54-461E-BAD6-BB19545DA803}"/>
          </ac:spMkLst>
        </pc:spChg>
        <pc:spChg chg="add mod">
          <ac:chgData name="Adam Glustein" userId="7da82c7db98cb8bb" providerId="LiveId" clId="{BC6DE07E-2C7D-44AA-897A-6CBB923E98AA}" dt="2021-06-11T22:48:37.767" v="247"/>
          <ac:spMkLst>
            <pc:docMk/>
            <pc:sldMk cId="141340308" sldId="260"/>
            <ac:spMk id="8" creationId="{1087A04E-A062-4F54-93F8-7A999ECE4334}"/>
          </ac:spMkLst>
        </pc:spChg>
        <pc:spChg chg="add mod">
          <ac:chgData name="Adam Glustein" userId="7da82c7db98cb8bb" providerId="LiveId" clId="{BC6DE07E-2C7D-44AA-897A-6CBB923E98AA}" dt="2021-06-11T22:48:37.767" v="247"/>
          <ac:spMkLst>
            <pc:docMk/>
            <pc:sldMk cId="141340308" sldId="260"/>
            <ac:spMk id="9" creationId="{56B1B52F-65A3-4F75-8004-FCD5927D714E}"/>
          </ac:spMkLst>
        </pc:spChg>
        <pc:spChg chg="add mod">
          <ac:chgData name="Adam Glustein" userId="7da82c7db98cb8bb" providerId="LiveId" clId="{BC6DE07E-2C7D-44AA-897A-6CBB923E98AA}" dt="2021-06-11T22:48:37.767" v="247"/>
          <ac:spMkLst>
            <pc:docMk/>
            <pc:sldMk cId="141340308" sldId="260"/>
            <ac:spMk id="10" creationId="{B5E51C51-98CB-4715-BBAC-26F79CC8AC9B}"/>
          </ac:spMkLst>
        </pc:spChg>
        <pc:spChg chg="add mod">
          <ac:chgData name="Adam Glustein" userId="7da82c7db98cb8bb" providerId="LiveId" clId="{BC6DE07E-2C7D-44AA-897A-6CBB923E98AA}" dt="2021-06-11T22:48:37.767" v="247"/>
          <ac:spMkLst>
            <pc:docMk/>
            <pc:sldMk cId="141340308" sldId="260"/>
            <ac:spMk id="11" creationId="{B5813E29-54FB-46B1-838F-210E9A1791D5}"/>
          </ac:spMkLst>
        </pc:spChg>
        <pc:spChg chg="add mod">
          <ac:chgData name="Adam Glustein" userId="7da82c7db98cb8bb" providerId="LiveId" clId="{BC6DE07E-2C7D-44AA-897A-6CBB923E98AA}" dt="2021-06-11T22:48:37.767" v="247"/>
          <ac:spMkLst>
            <pc:docMk/>
            <pc:sldMk cId="141340308" sldId="260"/>
            <ac:spMk id="12" creationId="{F92E748B-5502-413C-A5EE-A1981C495977}"/>
          </ac:spMkLst>
        </pc:spChg>
        <pc:spChg chg="add mod">
          <ac:chgData name="Adam Glustein" userId="7da82c7db98cb8bb" providerId="LiveId" clId="{BC6DE07E-2C7D-44AA-897A-6CBB923E98AA}" dt="2021-06-11T22:48:37.767" v="247"/>
          <ac:spMkLst>
            <pc:docMk/>
            <pc:sldMk cId="141340308" sldId="260"/>
            <ac:spMk id="13" creationId="{C0D48AB5-5D0F-455A-8203-70C2F5B382B2}"/>
          </ac:spMkLst>
        </pc:spChg>
        <pc:spChg chg="add mod">
          <ac:chgData name="Adam Glustein" userId="7da82c7db98cb8bb" providerId="LiveId" clId="{BC6DE07E-2C7D-44AA-897A-6CBB923E98AA}" dt="2021-06-11T22:48:37.767" v="247"/>
          <ac:spMkLst>
            <pc:docMk/>
            <pc:sldMk cId="141340308" sldId="260"/>
            <ac:spMk id="14" creationId="{2455D8BE-ACB2-4CE8-B71F-354850CEE44E}"/>
          </ac:spMkLst>
        </pc:spChg>
        <pc:graphicFrameChg chg="add del modGraphic">
          <ac:chgData name="Adam Glustein" userId="7da82c7db98cb8bb" providerId="LiveId" clId="{BC6DE07E-2C7D-44AA-897A-6CBB923E98AA}" dt="2021-06-27T20:00:46.489" v="599" actId="478"/>
          <ac:graphicFrameMkLst>
            <pc:docMk/>
            <pc:sldMk cId="141340308" sldId="260"/>
            <ac:graphicFrameMk id="4" creationId="{B0C1BBD3-0CD2-48F8-A959-F78699159D37}"/>
          </ac:graphicFrameMkLst>
        </pc:graphicFrameChg>
        <pc:cxnChg chg="add mod">
          <ac:chgData name="Adam Glustein" userId="7da82c7db98cb8bb" providerId="LiveId" clId="{BC6DE07E-2C7D-44AA-897A-6CBB923E98AA}" dt="2021-06-11T22:48:37.767" v="247"/>
          <ac:cxnSpMkLst>
            <pc:docMk/>
            <pc:sldMk cId="141340308" sldId="260"/>
            <ac:cxnSpMk id="15" creationId="{9C55D73E-A87F-4C5D-9D0A-B3817D96A652}"/>
          </ac:cxnSpMkLst>
        </pc:cxnChg>
        <pc:cxnChg chg="add mod">
          <ac:chgData name="Adam Glustein" userId="7da82c7db98cb8bb" providerId="LiveId" clId="{BC6DE07E-2C7D-44AA-897A-6CBB923E98AA}" dt="2021-06-11T22:48:37.767" v="247"/>
          <ac:cxnSpMkLst>
            <pc:docMk/>
            <pc:sldMk cId="141340308" sldId="260"/>
            <ac:cxnSpMk id="16" creationId="{CBBAB09F-6F2B-4DFD-9DB2-968CC22000BC}"/>
          </ac:cxnSpMkLst>
        </pc:cxnChg>
        <pc:cxnChg chg="add mod">
          <ac:chgData name="Adam Glustein" userId="7da82c7db98cb8bb" providerId="LiveId" clId="{BC6DE07E-2C7D-44AA-897A-6CBB923E98AA}" dt="2021-06-11T22:48:37.767" v="247"/>
          <ac:cxnSpMkLst>
            <pc:docMk/>
            <pc:sldMk cId="141340308" sldId="260"/>
            <ac:cxnSpMk id="17" creationId="{73CAB389-8C80-4771-B4D4-CD002FD37477}"/>
          </ac:cxnSpMkLst>
        </pc:cxnChg>
        <pc:cxnChg chg="add mod">
          <ac:chgData name="Adam Glustein" userId="7da82c7db98cb8bb" providerId="LiveId" clId="{BC6DE07E-2C7D-44AA-897A-6CBB923E98AA}" dt="2021-06-11T22:48:37.767" v="247"/>
          <ac:cxnSpMkLst>
            <pc:docMk/>
            <pc:sldMk cId="141340308" sldId="260"/>
            <ac:cxnSpMk id="18" creationId="{1DA0DD6D-69DA-453A-AAD6-371B69583051}"/>
          </ac:cxnSpMkLst>
        </pc:cxnChg>
        <pc:cxnChg chg="add mod">
          <ac:chgData name="Adam Glustein" userId="7da82c7db98cb8bb" providerId="LiveId" clId="{BC6DE07E-2C7D-44AA-897A-6CBB923E98AA}" dt="2021-06-11T22:48:37.767" v="247"/>
          <ac:cxnSpMkLst>
            <pc:docMk/>
            <pc:sldMk cId="141340308" sldId="260"/>
            <ac:cxnSpMk id="19" creationId="{46FE7E45-5383-46A3-B574-0FBEEAAA884D}"/>
          </ac:cxnSpMkLst>
        </pc:cxnChg>
        <pc:cxnChg chg="add del mod">
          <ac:chgData name="Adam Glustein" userId="7da82c7db98cb8bb" providerId="LiveId" clId="{BC6DE07E-2C7D-44AA-897A-6CBB923E98AA}" dt="2021-06-11T22:48:51.148" v="251" actId="478"/>
          <ac:cxnSpMkLst>
            <pc:docMk/>
            <pc:sldMk cId="141340308" sldId="260"/>
            <ac:cxnSpMk id="20" creationId="{2E8328FD-AF40-4484-9943-BDD7C5B678AA}"/>
          </ac:cxnSpMkLst>
        </pc:cxnChg>
        <pc:cxnChg chg="add mod">
          <ac:chgData name="Adam Glustein" userId="7da82c7db98cb8bb" providerId="LiveId" clId="{BC6DE07E-2C7D-44AA-897A-6CBB923E98AA}" dt="2021-06-11T22:48:37.767" v="247"/>
          <ac:cxnSpMkLst>
            <pc:docMk/>
            <pc:sldMk cId="141340308" sldId="260"/>
            <ac:cxnSpMk id="21" creationId="{D741EF56-1165-4ECA-A6A6-66DB6C629FA6}"/>
          </ac:cxnSpMkLst>
        </pc:cxnChg>
        <pc:cxnChg chg="add mod">
          <ac:chgData name="Adam Glustein" userId="7da82c7db98cb8bb" providerId="LiveId" clId="{BC6DE07E-2C7D-44AA-897A-6CBB923E98AA}" dt="2021-06-11T22:48:48.515" v="250" actId="14100"/>
          <ac:cxnSpMkLst>
            <pc:docMk/>
            <pc:sldMk cId="141340308" sldId="260"/>
            <ac:cxnSpMk id="22" creationId="{EFD1273B-B802-478A-AB04-E4FFE889E647}"/>
          </ac:cxnSpMkLst>
        </pc:cxnChg>
      </pc:sldChg>
      <pc:sldChg chg="addSp delSp modSp add mod">
        <pc:chgData name="Adam Glustein" userId="7da82c7db98cb8bb" providerId="LiveId" clId="{BC6DE07E-2C7D-44AA-897A-6CBB923E98AA}" dt="2021-06-11T22:55:45.274" v="283" actId="478"/>
        <pc:sldMkLst>
          <pc:docMk/>
          <pc:sldMk cId="140006646" sldId="261"/>
        </pc:sldMkLst>
        <pc:spChg chg="add mod">
          <ac:chgData name="Adam Glustein" userId="7da82c7db98cb8bb" providerId="LiveId" clId="{BC6DE07E-2C7D-44AA-897A-6CBB923E98AA}" dt="2021-05-31T00:46:50.194" v="170" actId="20577"/>
          <ac:spMkLst>
            <pc:docMk/>
            <pc:sldMk cId="140006646" sldId="261"/>
            <ac:spMk id="2" creationId="{BF106D62-9F96-489D-A0D3-F26C384D0582}"/>
          </ac:spMkLst>
        </pc:spChg>
        <pc:spChg chg="add del mod">
          <ac:chgData name="Adam Glustein" userId="7da82c7db98cb8bb" providerId="LiveId" clId="{BC6DE07E-2C7D-44AA-897A-6CBB923E98AA}" dt="2021-06-11T22:53:20.470" v="272" actId="478"/>
          <ac:spMkLst>
            <pc:docMk/>
            <pc:sldMk cId="140006646" sldId="261"/>
            <ac:spMk id="3" creationId="{9EEF4405-C81B-46C5-927E-B293FF2FCD22}"/>
          </ac:spMkLst>
        </pc:spChg>
        <pc:spChg chg="add mod">
          <ac:chgData name="Adam Glustein" userId="7da82c7db98cb8bb" providerId="LiveId" clId="{BC6DE07E-2C7D-44AA-897A-6CBB923E98AA}" dt="2021-06-11T22:49:01.792" v="252"/>
          <ac:spMkLst>
            <pc:docMk/>
            <pc:sldMk cId="140006646" sldId="261"/>
            <ac:spMk id="4" creationId="{F5502881-0B10-4D4F-9BFA-2380B5F082F2}"/>
          </ac:spMkLst>
        </pc:spChg>
        <pc:spChg chg="add mod">
          <ac:chgData name="Adam Glustein" userId="7da82c7db98cb8bb" providerId="LiveId" clId="{BC6DE07E-2C7D-44AA-897A-6CBB923E98AA}" dt="2021-06-11T22:49:01.792" v="252"/>
          <ac:spMkLst>
            <pc:docMk/>
            <pc:sldMk cId="140006646" sldId="261"/>
            <ac:spMk id="5" creationId="{E94382B9-1A66-4637-A477-E24E4D328E98}"/>
          </ac:spMkLst>
        </pc:spChg>
        <pc:spChg chg="add mod">
          <ac:chgData name="Adam Glustein" userId="7da82c7db98cb8bb" providerId="LiveId" clId="{BC6DE07E-2C7D-44AA-897A-6CBB923E98AA}" dt="2021-06-11T22:54:52.949" v="276" actId="20577"/>
          <ac:spMkLst>
            <pc:docMk/>
            <pc:sldMk cId="140006646" sldId="261"/>
            <ac:spMk id="6" creationId="{7FFB9B39-AF92-402C-9914-E1AF422369FB}"/>
          </ac:spMkLst>
        </pc:spChg>
        <pc:spChg chg="add mod">
          <ac:chgData name="Adam Glustein" userId="7da82c7db98cb8bb" providerId="LiveId" clId="{BC6DE07E-2C7D-44AA-897A-6CBB923E98AA}" dt="2021-06-11T22:49:01.792" v="252"/>
          <ac:spMkLst>
            <pc:docMk/>
            <pc:sldMk cId="140006646" sldId="261"/>
            <ac:spMk id="7" creationId="{0078BB1B-1657-4952-A3F9-0F9CC14F4E57}"/>
          </ac:spMkLst>
        </pc:spChg>
        <pc:spChg chg="add del mod">
          <ac:chgData name="Adam Glustein" userId="7da82c7db98cb8bb" providerId="LiveId" clId="{BC6DE07E-2C7D-44AA-897A-6CBB923E98AA}" dt="2021-06-11T22:54:48.241" v="273" actId="478"/>
          <ac:spMkLst>
            <pc:docMk/>
            <pc:sldMk cId="140006646" sldId="261"/>
            <ac:spMk id="8" creationId="{7F7B7894-D3A5-4B5E-B909-E924842BD302}"/>
          </ac:spMkLst>
        </pc:spChg>
        <pc:spChg chg="add mod">
          <ac:chgData name="Adam Glustein" userId="7da82c7db98cb8bb" providerId="LiveId" clId="{BC6DE07E-2C7D-44AA-897A-6CBB923E98AA}" dt="2021-06-11T22:49:01.792" v="252"/>
          <ac:spMkLst>
            <pc:docMk/>
            <pc:sldMk cId="140006646" sldId="261"/>
            <ac:spMk id="9" creationId="{0272E84D-71D1-4316-8D75-F37568A0BCF0}"/>
          </ac:spMkLst>
        </pc:spChg>
        <pc:spChg chg="add mod">
          <ac:chgData name="Adam Glustein" userId="7da82c7db98cb8bb" providerId="LiveId" clId="{BC6DE07E-2C7D-44AA-897A-6CBB923E98AA}" dt="2021-06-11T22:54:56.411" v="280" actId="20577"/>
          <ac:spMkLst>
            <pc:docMk/>
            <pc:sldMk cId="140006646" sldId="261"/>
            <ac:spMk id="10" creationId="{C739DE6B-FFD0-42C8-8BC1-561E6F0C2B4D}"/>
          </ac:spMkLst>
        </pc:spChg>
        <pc:spChg chg="add mod">
          <ac:chgData name="Adam Glustein" userId="7da82c7db98cb8bb" providerId="LiveId" clId="{BC6DE07E-2C7D-44AA-897A-6CBB923E98AA}" dt="2021-06-11T22:54:58.898" v="282" actId="20577"/>
          <ac:spMkLst>
            <pc:docMk/>
            <pc:sldMk cId="140006646" sldId="261"/>
            <ac:spMk id="18" creationId="{19A5A9B7-0883-41AE-BC11-89CB54775A44}"/>
          </ac:spMkLst>
        </pc:spChg>
        <pc:cxnChg chg="add mod">
          <ac:chgData name="Adam Glustein" userId="7da82c7db98cb8bb" providerId="LiveId" clId="{BC6DE07E-2C7D-44AA-897A-6CBB923E98AA}" dt="2021-06-11T22:50:03.981" v="271" actId="14100"/>
          <ac:cxnSpMkLst>
            <pc:docMk/>
            <pc:sldMk cId="140006646" sldId="261"/>
            <ac:cxnSpMk id="11" creationId="{FC70E193-CC27-465A-8312-4C301811D4D9}"/>
          </ac:cxnSpMkLst>
        </pc:cxnChg>
        <pc:cxnChg chg="add mod">
          <ac:chgData name="Adam Glustein" userId="7da82c7db98cb8bb" providerId="LiveId" clId="{BC6DE07E-2C7D-44AA-897A-6CBB923E98AA}" dt="2021-06-11T22:49:01.792" v="252"/>
          <ac:cxnSpMkLst>
            <pc:docMk/>
            <pc:sldMk cId="140006646" sldId="261"/>
            <ac:cxnSpMk id="12" creationId="{B10833F2-4742-4102-B546-19F0BB866F3E}"/>
          </ac:cxnSpMkLst>
        </pc:cxnChg>
        <pc:cxnChg chg="add mod">
          <ac:chgData name="Adam Glustein" userId="7da82c7db98cb8bb" providerId="LiveId" clId="{BC6DE07E-2C7D-44AA-897A-6CBB923E98AA}" dt="2021-06-11T22:49:01.792" v="252"/>
          <ac:cxnSpMkLst>
            <pc:docMk/>
            <pc:sldMk cId="140006646" sldId="261"/>
            <ac:cxnSpMk id="13" creationId="{C40393EA-7A38-4680-A65D-B44294654656}"/>
          </ac:cxnSpMkLst>
        </pc:cxnChg>
        <pc:cxnChg chg="add del mod">
          <ac:chgData name="Adam Glustein" userId="7da82c7db98cb8bb" providerId="LiveId" clId="{BC6DE07E-2C7D-44AA-897A-6CBB923E98AA}" dt="2021-06-11T22:54:50.124" v="274" actId="478"/>
          <ac:cxnSpMkLst>
            <pc:docMk/>
            <pc:sldMk cId="140006646" sldId="261"/>
            <ac:cxnSpMk id="14" creationId="{E48C8EA4-37CA-417F-954A-2F1483B0A9BC}"/>
          </ac:cxnSpMkLst>
        </pc:cxnChg>
        <pc:cxnChg chg="add mod">
          <ac:chgData name="Adam Glustein" userId="7da82c7db98cb8bb" providerId="LiveId" clId="{BC6DE07E-2C7D-44AA-897A-6CBB923E98AA}" dt="2021-06-11T22:49:01.792" v="252"/>
          <ac:cxnSpMkLst>
            <pc:docMk/>
            <pc:sldMk cId="140006646" sldId="261"/>
            <ac:cxnSpMk id="15" creationId="{0EC93635-3213-49BE-885A-6F01FB3A26CE}"/>
          </ac:cxnSpMkLst>
        </pc:cxnChg>
        <pc:cxnChg chg="add mod">
          <ac:chgData name="Adam Glustein" userId="7da82c7db98cb8bb" providerId="LiveId" clId="{BC6DE07E-2C7D-44AA-897A-6CBB923E98AA}" dt="2021-06-11T22:49:01.792" v="252"/>
          <ac:cxnSpMkLst>
            <pc:docMk/>
            <pc:sldMk cId="140006646" sldId="261"/>
            <ac:cxnSpMk id="16" creationId="{9B98ADF2-0376-4221-BFC8-441A456DF2A0}"/>
          </ac:cxnSpMkLst>
        </pc:cxnChg>
        <pc:cxnChg chg="add del mod">
          <ac:chgData name="Adam Glustein" userId="7da82c7db98cb8bb" providerId="LiveId" clId="{BC6DE07E-2C7D-44AA-897A-6CBB923E98AA}" dt="2021-06-11T22:55:45.274" v="283" actId="478"/>
          <ac:cxnSpMkLst>
            <pc:docMk/>
            <pc:sldMk cId="140006646" sldId="261"/>
            <ac:cxnSpMk id="17" creationId="{11E5B4F3-FD22-4F20-8F1C-34440AAEDBB7}"/>
          </ac:cxnSpMkLst>
        </pc:cxnChg>
        <pc:cxnChg chg="add mod">
          <ac:chgData name="Adam Glustein" userId="7da82c7db98cb8bb" providerId="LiveId" clId="{BC6DE07E-2C7D-44AA-897A-6CBB923E98AA}" dt="2021-06-11T22:49:38.439" v="266" actId="14100"/>
          <ac:cxnSpMkLst>
            <pc:docMk/>
            <pc:sldMk cId="140006646" sldId="261"/>
            <ac:cxnSpMk id="19" creationId="{95971311-6737-4293-B8B7-64FF67FA3961}"/>
          </ac:cxnSpMkLst>
        </pc:cxnChg>
        <pc:cxnChg chg="add mod">
          <ac:chgData name="Adam Glustein" userId="7da82c7db98cb8bb" providerId="LiveId" clId="{BC6DE07E-2C7D-44AA-897A-6CBB923E98AA}" dt="2021-06-11T22:49:34.862" v="265" actId="1076"/>
          <ac:cxnSpMkLst>
            <pc:docMk/>
            <pc:sldMk cId="140006646" sldId="261"/>
            <ac:cxnSpMk id="21" creationId="{C3A546EE-E7CC-410E-83BF-1D9C4BF12712}"/>
          </ac:cxnSpMkLst>
        </pc:cxnChg>
        <pc:cxnChg chg="add mod">
          <ac:chgData name="Adam Glustein" userId="7da82c7db98cb8bb" providerId="LiveId" clId="{BC6DE07E-2C7D-44AA-897A-6CBB923E98AA}" dt="2021-06-11T22:49:55.392" v="269" actId="14100"/>
          <ac:cxnSpMkLst>
            <pc:docMk/>
            <pc:sldMk cId="140006646" sldId="261"/>
            <ac:cxnSpMk id="26" creationId="{84A35AA0-F512-4E01-B961-7957759AC425}"/>
          </ac:cxnSpMkLst>
        </pc:cxnChg>
      </pc:sldChg>
      <pc:sldChg chg="addSp delSp modSp add mod">
        <pc:chgData name="Adam Glustein" userId="7da82c7db98cb8bb" providerId="LiveId" clId="{BC6DE07E-2C7D-44AA-897A-6CBB923E98AA}" dt="2021-06-14T23:41:11.381" v="595" actId="208"/>
        <pc:sldMkLst>
          <pc:docMk/>
          <pc:sldMk cId="291967597" sldId="262"/>
        </pc:sldMkLst>
        <pc:spChg chg="add mod">
          <ac:chgData name="Adam Glustein" userId="7da82c7db98cb8bb" providerId="LiveId" clId="{BC6DE07E-2C7D-44AA-897A-6CBB923E98AA}" dt="2021-06-11T22:57:40.840" v="289" actId="20577"/>
          <ac:spMkLst>
            <pc:docMk/>
            <pc:sldMk cId="291967597" sldId="262"/>
            <ac:spMk id="2" creationId="{46B3B6F6-F283-40BA-9D5D-D7CA4DAB38E0}"/>
          </ac:spMkLst>
        </pc:spChg>
        <pc:spChg chg="add mod">
          <ac:chgData name="Adam Glustein" userId="7da82c7db98cb8bb" providerId="LiveId" clId="{BC6DE07E-2C7D-44AA-897A-6CBB923E98AA}" dt="2021-06-11T22:58:47.669" v="299" actId="1076"/>
          <ac:spMkLst>
            <pc:docMk/>
            <pc:sldMk cId="291967597" sldId="262"/>
            <ac:spMk id="3" creationId="{1CD40826-EC87-400F-BD15-8E684B9881F6}"/>
          </ac:spMkLst>
        </pc:spChg>
        <pc:spChg chg="add mod">
          <ac:chgData name="Adam Glustein" userId="7da82c7db98cb8bb" providerId="LiveId" clId="{BC6DE07E-2C7D-44AA-897A-6CBB923E98AA}" dt="2021-06-11T22:59:11.056" v="314" actId="20577"/>
          <ac:spMkLst>
            <pc:docMk/>
            <pc:sldMk cId="291967597" sldId="262"/>
            <ac:spMk id="4" creationId="{72BC1E63-62C8-4A59-A6B0-1022B4D2F222}"/>
          </ac:spMkLst>
        </pc:spChg>
        <pc:spChg chg="add mod">
          <ac:chgData name="Adam Glustein" userId="7da82c7db98cb8bb" providerId="LiveId" clId="{BC6DE07E-2C7D-44AA-897A-6CBB923E98AA}" dt="2021-06-11T22:59:14.384" v="316" actId="20577"/>
          <ac:spMkLst>
            <pc:docMk/>
            <pc:sldMk cId="291967597" sldId="262"/>
            <ac:spMk id="5" creationId="{CE191FB0-045C-4E7A-92E6-E49AF968353B}"/>
          </ac:spMkLst>
        </pc:spChg>
        <pc:spChg chg="add mod">
          <ac:chgData name="Adam Glustein" userId="7da82c7db98cb8bb" providerId="LiveId" clId="{BC6DE07E-2C7D-44AA-897A-6CBB923E98AA}" dt="2021-06-11T22:59:09.322" v="312" actId="20577"/>
          <ac:spMkLst>
            <pc:docMk/>
            <pc:sldMk cId="291967597" sldId="262"/>
            <ac:spMk id="6" creationId="{6F48D03B-2F4E-496C-862D-C25C8F228090}"/>
          </ac:spMkLst>
        </pc:spChg>
        <pc:spChg chg="add mod">
          <ac:chgData name="Adam Glustein" userId="7da82c7db98cb8bb" providerId="LiveId" clId="{BC6DE07E-2C7D-44AA-897A-6CBB923E98AA}" dt="2021-06-11T22:59:18.734" v="320" actId="20577"/>
          <ac:spMkLst>
            <pc:docMk/>
            <pc:sldMk cId="291967597" sldId="262"/>
            <ac:spMk id="7" creationId="{878BD0F5-35B4-4E05-BE7D-C2550E86AA21}"/>
          </ac:spMkLst>
        </pc:spChg>
        <pc:spChg chg="add mod">
          <ac:chgData name="Adam Glustein" userId="7da82c7db98cb8bb" providerId="LiveId" clId="{BC6DE07E-2C7D-44AA-897A-6CBB923E98AA}" dt="2021-06-11T22:59:16.332" v="318" actId="20577"/>
          <ac:spMkLst>
            <pc:docMk/>
            <pc:sldMk cId="291967597" sldId="262"/>
            <ac:spMk id="8" creationId="{53B6CEE6-20AA-4CF1-AE07-9BCAF8CFB79E}"/>
          </ac:spMkLst>
        </pc:spChg>
        <pc:spChg chg="add mod">
          <ac:chgData name="Adam Glustein" userId="7da82c7db98cb8bb" providerId="LiveId" clId="{BC6DE07E-2C7D-44AA-897A-6CBB923E98AA}" dt="2021-06-11T22:59:07.437" v="310" actId="6549"/>
          <ac:spMkLst>
            <pc:docMk/>
            <pc:sldMk cId="291967597" sldId="262"/>
            <ac:spMk id="9" creationId="{494B9C49-7A4D-4934-A1D2-44804CC7D290}"/>
          </ac:spMkLst>
        </pc:spChg>
        <pc:spChg chg="add mod">
          <ac:chgData name="Adam Glustein" userId="7da82c7db98cb8bb" providerId="LiveId" clId="{BC6DE07E-2C7D-44AA-897A-6CBB923E98AA}" dt="2021-06-11T22:59:20.943" v="322" actId="20577"/>
          <ac:spMkLst>
            <pc:docMk/>
            <pc:sldMk cId="291967597" sldId="262"/>
            <ac:spMk id="10" creationId="{8D46F1A2-D159-4F55-98C3-6A8557E7C5C9}"/>
          </ac:spMkLst>
        </pc:spChg>
        <pc:spChg chg="add mod">
          <ac:chgData name="Adam Glustein" userId="7da82c7db98cb8bb" providerId="LiveId" clId="{BC6DE07E-2C7D-44AA-897A-6CBB923E98AA}" dt="2021-06-11T22:59:24.294" v="326" actId="20577"/>
          <ac:spMkLst>
            <pc:docMk/>
            <pc:sldMk cId="291967597" sldId="262"/>
            <ac:spMk id="11" creationId="{2532B052-EA0A-4348-B25A-F81269B47C49}"/>
          </ac:spMkLst>
        </pc:spChg>
        <pc:spChg chg="add del mod">
          <ac:chgData name="Adam Glustein" userId="7da82c7db98cb8bb" providerId="LiveId" clId="{BC6DE07E-2C7D-44AA-897A-6CBB923E98AA}" dt="2021-06-11T23:02:55.694" v="426"/>
          <ac:spMkLst>
            <pc:docMk/>
            <pc:sldMk cId="291967597" sldId="262"/>
            <ac:spMk id="54" creationId="{AC4F570F-2716-42C2-9F0E-DE9896F8344B}"/>
          </ac:spMkLst>
        </pc:spChg>
        <pc:spChg chg="add mod">
          <ac:chgData name="Adam Glustein" userId="7da82c7db98cb8bb" providerId="LiveId" clId="{BC6DE07E-2C7D-44AA-897A-6CBB923E98AA}" dt="2021-06-11T23:05:22.612" v="462" actId="20577"/>
          <ac:spMkLst>
            <pc:docMk/>
            <pc:sldMk cId="291967597" sldId="262"/>
            <ac:spMk id="55" creationId="{CB6FAAB1-B6AE-4432-A62D-30E983C0A39D}"/>
          </ac:spMkLst>
        </pc:spChg>
        <pc:spChg chg="add mod">
          <ac:chgData name="Adam Glustein" userId="7da82c7db98cb8bb" providerId="LiveId" clId="{BC6DE07E-2C7D-44AA-897A-6CBB923E98AA}" dt="2021-06-11T23:02:02.575" v="394" actId="20577"/>
          <ac:spMkLst>
            <pc:docMk/>
            <pc:sldMk cId="291967597" sldId="262"/>
            <ac:spMk id="56" creationId="{5313E8E8-1FAE-40C6-A1F5-CF99F2EA15CE}"/>
          </ac:spMkLst>
        </pc:spChg>
        <pc:spChg chg="add mod">
          <ac:chgData name="Adam Glustein" userId="7da82c7db98cb8bb" providerId="LiveId" clId="{BC6DE07E-2C7D-44AA-897A-6CBB923E98AA}" dt="2021-06-11T23:02:11.462" v="398" actId="20577"/>
          <ac:spMkLst>
            <pc:docMk/>
            <pc:sldMk cId="291967597" sldId="262"/>
            <ac:spMk id="57" creationId="{D2B450B4-4D41-48EF-B1FE-3A83343E3353}"/>
          </ac:spMkLst>
        </pc:spChg>
        <pc:spChg chg="add mod">
          <ac:chgData name="Adam Glustein" userId="7da82c7db98cb8bb" providerId="LiveId" clId="{BC6DE07E-2C7D-44AA-897A-6CBB923E98AA}" dt="2021-06-11T23:02:17.489" v="402" actId="20577"/>
          <ac:spMkLst>
            <pc:docMk/>
            <pc:sldMk cId="291967597" sldId="262"/>
            <ac:spMk id="58" creationId="{011F1C93-165D-41ED-A6A2-A4706A40BFF4}"/>
          </ac:spMkLst>
        </pc:spChg>
        <pc:spChg chg="add mod">
          <ac:chgData name="Adam Glustein" userId="7da82c7db98cb8bb" providerId="LiveId" clId="{BC6DE07E-2C7D-44AA-897A-6CBB923E98AA}" dt="2021-06-11T23:02:23.453" v="406" actId="20577"/>
          <ac:spMkLst>
            <pc:docMk/>
            <pc:sldMk cId="291967597" sldId="262"/>
            <ac:spMk id="59" creationId="{1207A8C3-9F12-4A52-AC76-75B39595F8A0}"/>
          </ac:spMkLst>
        </pc:spChg>
        <pc:spChg chg="add mod">
          <ac:chgData name="Adam Glustein" userId="7da82c7db98cb8bb" providerId="LiveId" clId="{BC6DE07E-2C7D-44AA-897A-6CBB923E98AA}" dt="2021-06-11T23:02:29.095" v="410" actId="20577"/>
          <ac:spMkLst>
            <pc:docMk/>
            <pc:sldMk cId="291967597" sldId="262"/>
            <ac:spMk id="60" creationId="{C86EBE48-65B6-44FA-8A18-E5811B0CD521}"/>
          </ac:spMkLst>
        </pc:spChg>
        <pc:spChg chg="add mod">
          <ac:chgData name="Adam Glustein" userId="7da82c7db98cb8bb" providerId="LiveId" clId="{BC6DE07E-2C7D-44AA-897A-6CBB923E98AA}" dt="2021-06-11T23:02:36.502" v="414" actId="20577"/>
          <ac:spMkLst>
            <pc:docMk/>
            <pc:sldMk cId="291967597" sldId="262"/>
            <ac:spMk id="61" creationId="{90411339-F97E-4778-BD59-36D3A5925603}"/>
          </ac:spMkLst>
        </pc:spChg>
        <pc:spChg chg="add mod">
          <ac:chgData name="Adam Glustein" userId="7da82c7db98cb8bb" providerId="LiveId" clId="{BC6DE07E-2C7D-44AA-897A-6CBB923E98AA}" dt="2021-06-11T23:02:45.430" v="418" actId="20577"/>
          <ac:spMkLst>
            <pc:docMk/>
            <pc:sldMk cId="291967597" sldId="262"/>
            <ac:spMk id="62" creationId="{8CC22DC5-A96D-4D12-8342-626A3BDCCBF7}"/>
          </ac:spMkLst>
        </pc:spChg>
        <pc:spChg chg="add mod">
          <ac:chgData name="Adam Glustein" userId="7da82c7db98cb8bb" providerId="LiveId" clId="{BC6DE07E-2C7D-44AA-897A-6CBB923E98AA}" dt="2021-06-11T23:02:52.845" v="423" actId="20577"/>
          <ac:spMkLst>
            <pc:docMk/>
            <pc:sldMk cId="291967597" sldId="262"/>
            <ac:spMk id="63" creationId="{996BFBD5-6E71-435F-B474-33413DEE1095}"/>
          </ac:spMkLst>
        </pc:spChg>
        <pc:spChg chg="add mod">
          <ac:chgData name="Adam Glustein" userId="7da82c7db98cb8bb" providerId="LiveId" clId="{BC6DE07E-2C7D-44AA-897A-6CBB923E98AA}" dt="2021-06-11T23:03:00.321" v="429" actId="20577"/>
          <ac:spMkLst>
            <pc:docMk/>
            <pc:sldMk cId="291967597" sldId="262"/>
            <ac:spMk id="64" creationId="{A68E4283-0448-41E4-BEB2-1661E44F824B}"/>
          </ac:spMkLst>
        </pc:spChg>
        <pc:spChg chg="add mod">
          <ac:chgData name="Adam Glustein" userId="7da82c7db98cb8bb" providerId="LiveId" clId="{BC6DE07E-2C7D-44AA-897A-6CBB923E98AA}" dt="2021-06-11T23:03:17.200" v="437" actId="20577"/>
          <ac:spMkLst>
            <pc:docMk/>
            <pc:sldMk cId="291967597" sldId="262"/>
            <ac:spMk id="65" creationId="{8C56EE5C-2483-4095-B49A-4B28F0F3AC3E}"/>
          </ac:spMkLst>
        </pc:spChg>
        <pc:spChg chg="add mod">
          <ac:chgData name="Adam Glustein" userId="7da82c7db98cb8bb" providerId="LiveId" clId="{BC6DE07E-2C7D-44AA-897A-6CBB923E98AA}" dt="2021-06-11T23:03:44.392" v="446" actId="1076"/>
          <ac:spMkLst>
            <pc:docMk/>
            <pc:sldMk cId="291967597" sldId="262"/>
            <ac:spMk id="66" creationId="{A91016EA-E80B-4061-B2B4-173B1F74EA5C}"/>
          </ac:spMkLst>
        </pc:spChg>
        <pc:spChg chg="add mod">
          <ac:chgData name="Adam Glustein" userId="7da82c7db98cb8bb" providerId="LiveId" clId="{BC6DE07E-2C7D-44AA-897A-6CBB923E98AA}" dt="2021-06-14T23:41:02.886" v="592" actId="20577"/>
          <ac:spMkLst>
            <pc:docMk/>
            <pc:sldMk cId="291967597" sldId="262"/>
            <ac:spMk id="67" creationId="{A76D18DC-399B-4972-9D63-53DF5037258B}"/>
          </ac:spMkLst>
        </pc:spChg>
        <pc:cxnChg chg="add mod">
          <ac:chgData name="Adam Glustein" userId="7da82c7db98cb8bb" providerId="LiveId" clId="{BC6DE07E-2C7D-44AA-897A-6CBB923E98AA}" dt="2021-06-14T23:41:11.381" v="595" actId="208"/>
          <ac:cxnSpMkLst>
            <pc:docMk/>
            <pc:sldMk cId="291967597" sldId="262"/>
            <ac:cxnSpMk id="13" creationId="{C84C2778-B644-455E-A383-72A1B4C38D19}"/>
          </ac:cxnSpMkLst>
        </pc:cxnChg>
        <pc:cxnChg chg="add mod">
          <ac:chgData name="Adam Glustein" userId="7da82c7db98cb8bb" providerId="LiveId" clId="{BC6DE07E-2C7D-44AA-897A-6CBB923E98AA}" dt="2021-06-11T22:59:50.820" v="335" actId="14100"/>
          <ac:cxnSpMkLst>
            <pc:docMk/>
            <pc:sldMk cId="291967597" sldId="262"/>
            <ac:cxnSpMk id="14" creationId="{A67E5747-80C2-4F1A-8D05-6682C7FBAAF8}"/>
          </ac:cxnSpMkLst>
        </pc:cxnChg>
        <pc:cxnChg chg="add mod">
          <ac:chgData name="Adam Glustein" userId="7da82c7db98cb8bb" providerId="LiveId" clId="{BC6DE07E-2C7D-44AA-897A-6CBB923E98AA}" dt="2021-06-11T22:59:57.264" v="339" actId="14100"/>
          <ac:cxnSpMkLst>
            <pc:docMk/>
            <pc:sldMk cId="291967597" sldId="262"/>
            <ac:cxnSpMk id="18" creationId="{72EE4E74-E2DA-4D15-88AA-3786F13F4596}"/>
          </ac:cxnSpMkLst>
        </pc:cxnChg>
        <pc:cxnChg chg="add mod">
          <ac:chgData name="Adam Glustein" userId="7da82c7db98cb8bb" providerId="LiveId" clId="{BC6DE07E-2C7D-44AA-897A-6CBB923E98AA}" dt="2021-06-14T23:40:59.019" v="590" actId="208"/>
          <ac:cxnSpMkLst>
            <pc:docMk/>
            <pc:sldMk cId="291967597" sldId="262"/>
            <ac:cxnSpMk id="21" creationId="{2D26A627-BC77-4466-9AA6-0780BB80F888}"/>
          </ac:cxnSpMkLst>
        </pc:cxnChg>
        <pc:cxnChg chg="add mod">
          <ac:chgData name="Adam Glustein" userId="7da82c7db98cb8bb" providerId="LiveId" clId="{BC6DE07E-2C7D-44AA-897A-6CBB923E98AA}" dt="2021-06-14T21:40:22.886" v="576" actId="208"/>
          <ac:cxnSpMkLst>
            <pc:docMk/>
            <pc:sldMk cId="291967597" sldId="262"/>
            <ac:cxnSpMk id="24" creationId="{2B6DFCAB-8C26-4E45-B4F1-1AE9DF2A5900}"/>
          </ac:cxnSpMkLst>
        </pc:cxnChg>
        <pc:cxnChg chg="add mod">
          <ac:chgData name="Adam Glustein" userId="7da82c7db98cb8bb" providerId="LiveId" clId="{BC6DE07E-2C7D-44AA-897A-6CBB923E98AA}" dt="2021-06-11T23:00:18.400" v="352" actId="14100"/>
          <ac:cxnSpMkLst>
            <pc:docMk/>
            <pc:sldMk cId="291967597" sldId="262"/>
            <ac:cxnSpMk id="28" creationId="{D719C2E5-F1F6-4F1F-8D32-637CC2F30544}"/>
          </ac:cxnSpMkLst>
        </pc:cxnChg>
        <pc:cxnChg chg="add mod">
          <ac:chgData name="Adam Glustein" userId="7da82c7db98cb8bb" providerId="LiveId" clId="{BC6DE07E-2C7D-44AA-897A-6CBB923E98AA}" dt="2021-06-14T23:38:43.539" v="582" actId="208"/>
          <ac:cxnSpMkLst>
            <pc:docMk/>
            <pc:sldMk cId="291967597" sldId="262"/>
            <ac:cxnSpMk id="31" creationId="{B726E5C1-4FDC-4568-89A7-E679E68F8606}"/>
          </ac:cxnSpMkLst>
        </pc:cxnChg>
        <pc:cxnChg chg="add mod">
          <ac:chgData name="Adam Glustein" userId="7da82c7db98cb8bb" providerId="LiveId" clId="{BC6DE07E-2C7D-44AA-897A-6CBB923E98AA}" dt="2021-06-14T21:40:16.942" v="574" actId="208"/>
          <ac:cxnSpMkLst>
            <pc:docMk/>
            <pc:sldMk cId="291967597" sldId="262"/>
            <ac:cxnSpMk id="34" creationId="{30B62E5E-AEB8-46D3-8645-A643AC868F86}"/>
          </ac:cxnSpMkLst>
        </pc:cxnChg>
        <pc:cxnChg chg="add mod">
          <ac:chgData name="Adam Glustein" userId="7da82c7db98cb8bb" providerId="LiveId" clId="{BC6DE07E-2C7D-44AA-897A-6CBB923E98AA}" dt="2021-06-11T23:00:41.488" v="364" actId="14100"/>
          <ac:cxnSpMkLst>
            <pc:docMk/>
            <pc:sldMk cId="291967597" sldId="262"/>
            <ac:cxnSpMk id="37" creationId="{D70D3FE6-45B4-4645-8AA0-26F41559CA9F}"/>
          </ac:cxnSpMkLst>
        </pc:cxnChg>
        <pc:cxnChg chg="add mod">
          <ac:chgData name="Adam Glustein" userId="7da82c7db98cb8bb" providerId="LiveId" clId="{BC6DE07E-2C7D-44AA-897A-6CBB923E98AA}" dt="2021-06-11T23:00:52.729" v="370" actId="14100"/>
          <ac:cxnSpMkLst>
            <pc:docMk/>
            <pc:sldMk cId="291967597" sldId="262"/>
            <ac:cxnSpMk id="40" creationId="{3147681D-4622-4228-A655-A2D61C956F5B}"/>
          </ac:cxnSpMkLst>
        </pc:cxnChg>
        <pc:cxnChg chg="add mod">
          <ac:chgData name="Adam Glustein" userId="7da82c7db98cb8bb" providerId="LiveId" clId="{BC6DE07E-2C7D-44AA-897A-6CBB923E98AA}" dt="2021-06-14T23:41:09.398" v="594" actId="208"/>
          <ac:cxnSpMkLst>
            <pc:docMk/>
            <pc:sldMk cId="291967597" sldId="262"/>
            <ac:cxnSpMk id="45" creationId="{CE1104F7-771D-4248-8F69-F0724ECB57C8}"/>
          </ac:cxnSpMkLst>
        </pc:cxnChg>
        <pc:cxnChg chg="add mod">
          <ac:chgData name="Adam Glustein" userId="7da82c7db98cb8bb" providerId="LiveId" clId="{BC6DE07E-2C7D-44AA-897A-6CBB923E98AA}" dt="2021-06-14T23:41:07.423" v="593" actId="208"/>
          <ac:cxnSpMkLst>
            <pc:docMk/>
            <pc:sldMk cId="291967597" sldId="262"/>
            <ac:cxnSpMk id="48" creationId="{E9AC8F12-63A7-4DDF-89C3-FEAFAB82D0B7}"/>
          </ac:cxnSpMkLst>
        </pc:cxnChg>
        <pc:cxnChg chg="add mod">
          <ac:chgData name="Adam Glustein" userId="7da82c7db98cb8bb" providerId="LiveId" clId="{BC6DE07E-2C7D-44AA-897A-6CBB923E98AA}" dt="2021-06-14T21:40:20.170" v="575" actId="208"/>
          <ac:cxnSpMkLst>
            <pc:docMk/>
            <pc:sldMk cId="291967597" sldId="262"/>
            <ac:cxnSpMk id="51" creationId="{28A52C5E-6B01-4C08-96AB-767EC15B48C2}"/>
          </ac:cxnSpMkLst>
        </pc:cxnChg>
      </pc:sldChg>
      <pc:sldChg chg="addSp delSp modSp new mod">
        <pc:chgData name="Adam Glustein" userId="7da82c7db98cb8bb" providerId="LiveId" clId="{BC6DE07E-2C7D-44AA-897A-6CBB923E98AA}" dt="2021-06-14T23:45:00.149" v="597" actId="208"/>
        <pc:sldMkLst>
          <pc:docMk/>
          <pc:sldMk cId="132820994" sldId="263"/>
        </pc:sldMkLst>
        <pc:spChg chg="add mod">
          <ac:chgData name="Adam Glustein" userId="7da82c7db98cb8bb" providerId="LiveId" clId="{BC6DE07E-2C7D-44AA-897A-6CBB923E98AA}" dt="2021-06-14T02:48:20.817" v="475" actId="20577"/>
          <ac:spMkLst>
            <pc:docMk/>
            <pc:sldMk cId="132820994" sldId="263"/>
            <ac:spMk id="2" creationId="{CAF5F2CB-CF2C-4345-9726-72DD7E39F633}"/>
          </ac:spMkLst>
        </pc:spChg>
        <pc:spChg chg="add mod">
          <ac:chgData name="Adam Glustein" userId="7da82c7db98cb8bb" providerId="LiveId" clId="{BC6DE07E-2C7D-44AA-897A-6CBB923E98AA}" dt="2021-06-14T02:41:31.305" v="465"/>
          <ac:spMkLst>
            <pc:docMk/>
            <pc:sldMk cId="132820994" sldId="263"/>
            <ac:spMk id="3" creationId="{9D695522-CC24-4DA7-B35B-AE3B45DE75EE}"/>
          </ac:spMkLst>
        </pc:spChg>
        <pc:spChg chg="add mod">
          <ac:chgData name="Adam Glustein" userId="7da82c7db98cb8bb" providerId="LiveId" clId="{BC6DE07E-2C7D-44AA-897A-6CBB923E98AA}" dt="2021-06-14T02:41:31.305" v="465"/>
          <ac:spMkLst>
            <pc:docMk/>
            <pc:sldMk cId="132820994" sldId="263"/>
            <ac:spMk id="4" creationId="{C9C6FDEE-75B7-4382-9B66-C36A72291365}"/>
          </ac:spMkLst>
        </pc:spChg>
        <pc:spChg chg="add mod">
          <ac:chgData name="Adam Glustein" userId="7da82c7db98cb8bb" providerId="LiveId" clId="{BC6DE07E-2C7D-44AA-897A-6CBB923E98AA}" dt="2021-06-14T02:41:31.305" v="465"/>
          <ac:spMkLst>
            <pc:docMk/>
            <pc:sldMk cId="132820994" sldId="263"/>
            <ac:spMk id="5" creationId="{3587D941-6F95-436B-A5F1-67B6C858EB0F}"/>
          </ac:spMkLst>
        </pc:spChg>
        <pc:spChg chg="add mod">
          <ac:chgData name="Adam Glustein" userId="7da82c7db98cb8bb" providerId="LiveId" clId="{BC6DE07E-2C7D-44AA-897A-6CBB923E98AA}" dt="2021-06-14T02:41:31.305" v="465"/>
          <ac:spMkLst>
            <pc:docMk/>
            <pc:sldMk cId="132820994" sldId="263"/>
            <ac:spMk id="6" creationId="{B35667C8-8EA6-43FE-8186-9138161D4C55}"/>
          </ac:spMkLst>
        </pc:spChg>
        <pc:spChg chg="add mod">
          <ac:chgData name="Adam Glustein" userId="7da82c7db98cb8bb" providerId="LiveId" clId="{BC6DE07E-2C7D-44AA-897A-6CBB923E98AA}" dt="2021-06-14T02:41:31.305" v="465"/>
          <ac:spMkLst>
            <pc:docMk/>
            <pc:sldMk cId="132820994" sldId="263"/>
            <ac:spMk id="7" creationId="{9291B415-E968-46FF-ABC6-9226EF7827DD}"/>
          </ac:spMkLst>
        </pc:spChg>
        <pc:spChg chg="add mod">
          <ac:chgData name="Adam Glustein" userId="7da82c7db98cb8bb" providerId="LiveId" clId="{BC6DE07E-2C7D-44AA-897A-6CBB923E98AA}" dt="2021-06-14T02:41:31.305" v="465"/>
          <ac:spMkLst>
            <pc:docMk/>
            <pc:sldMk cId="132820994" sldId="263"/>
            <ac:spMk id="8" creationId="{23B6FFE6-EC8A-4F99-9A87-7BFE8F18E31D}"/>
          </ac:spMkLst>
        </pc:spChg>
        <pc:spChg chg="add mod">
          <ac:chgData name="Adam Glustein" userId="7da82c7db98cb8bb" providerId="LiveId" clId="{BC6DE07E-2C7D-44AA-897A-6CBB923E98AA}" dt="2021-06-14T02:41:31.305" v="465"/>
          <ac:spMkLst>
            <pc:docMk/>
            <pc:sldMk cId="132820994" sldId="263"/>
            <ac:spMk id="9" creationId="{AC420C0E-92CE-44AE-8D6D-E793BE8B5FB1}"/>
          </ac:spMkLst>
        </pc:spChg>
        <pc:spChg chg="add mod">
          <ac:chgData name="Adam Glustein" userId="7da82c7db98cb8bb" providerId="LiveId" clId="{BC6DE07E-2C7D-44AA-897A-6CBB923E98AA}" dt="2021-06-14T02:41:31.305" v="465"/>
          <ac:spMkLst>
            <pc:docMk/>
            <pc:sldMk cId="132820994" sldId="263"/>
            <ac:spMk id="10" creationId="{D75FCAA9-A705-4F91-B7C9-BF6234E45142}"/>
          </ac:spMkLst>
        </pc:spChg>
        <pc:spChg chg="add del mod">
          <ac:chgData name="Adam Glustein" userId="7da82c7db98cb8bb" providerId="LiveId" clId="{BC6DE07E-2C7D-44AA-897A-6CBB923E98AA}" dt="2021-06-14T02:48:23.922" v="476" actId="478"/>
          <ac:spMkLst>
            <pc:docMk/>
            <pc:sldMk cId="132820994" sldId="263"/>
            <ac:spMk id="11" creationId="{E2A3488C-2066-4ED3-9BD4-7B7709457BFA}"/>
          </ac:spMkLst>
        </pc:spChg>
        <pc:spChg chg="add mod">
          <ac:chgData name="Adam Glustein" userId="7da82c7db98cb8bb" providerId="LiveId" clId="{BC6DE07E-2C7D-44AA-897A-6CBB923E98AA}" dt="2021-06-14T02:41:31.305" v="465"/>
          <ac:spMkLst>
            <pc:docMk/>
            <pc:sldMk cId="132820994" sldId="263"/>
            <ac:spMk id="25" creationId="{C33FFA68-1F7C-45BB-8188-735B8A890386}"/>
          </ac:spMkLst>
        </pc:spChg>
        <pc:spChg chg="add mod">
          <ac:chgData name="Adam Glustein" userId="7da82c7db98cb8bb" providerId="LiveId" clId="{BC6DE07E-2C7D-44AA-897A-6CBB923E98AA}" dt="2021-06-14T02:47:16.561" v="473" actId="20577"/>
          <ac:spMkLst>
            <pc:docMk/>
            <pc:sldMk cId="132820994" sldId="263"/>
            <ac:spMk id="26" creationId="{CA92F81C-E30D-495C-A642-56A0CA5C5FA6}"/>
          </ac:spMkLst>
        </pc:spChg>
        <pc:spChg chg="add mod">
          <ac:chgData name="Adam Glustein" userId="7da82c7db98cb8bb" providerId="LiveId" clId="{BC6DE07E-2C7D-44AA-897A-6CBB923E98AA}" dt="2021-06-14T02:41:31.305" v="465"/>
          <ac:spMkLst>
            <pc:docMk/>
            <pc:sldMk cId="132820994" sldId="263"/>
            <ac:spMk id="27" creationId="{C94B4D26-6778-4B45-9172-739777D9D2AE}"/>
          </ac:spMkLst>
        </pc:spChg>
        <pc:spChg chg="add mod">
          <ac:chgData name="Adam Glustein" userId="7da82c7db98cb8bb" providerId="LiveId" clId="{BC6DE07E-2C7D-44AA-897A-6CBB923E98AA}" dt="2021-06-14T02:41:31.305" v="465"/>
          <ac:spMkLst>
            <pc:docMk/>
            <pc:sldMk cId="132820994" sldId="263"/>
            <ac:spMk id="28" creationId="{09F08AFC-A820-424A-BB26-42079D793F27}"/>
          </ac:spMkLst>
        </pc:spChg>
        <pc:spChg chg="add mod">
          <ac:chgData name="Adam Glustein" userId="7da82c7db98cb8bb" providerId="LiveId" clId="{BC6DE07E-2C7D-44AA-897A-6CBB923E98AA}" dt="2021-06-14T02:41:31.305" v="465"/>
          <ac:spMkLst>
            <pc:docMk/>
            <pc:sldMk cId="132820994" sldId="263"/>
            <ac:spMk id="29" creationId="{8A660BE7-C59D-4BCE-B70E-BCBC62712DCF}"/>
          </ac:spMkLst>
        </pc:spChg>
        <pc:spChg chg="add mod">
          <ac:chgData name="Adam Glustein" userId="7da82c7db98cb8bb" providerId="LiveId" clId="{BC6DE07E-2C7D-44AA-897A-6CBB923E98AA}" dt="2021-06-14T02:41:31.305" v="465"/>
          <ac:spMkLst>
            <pc:docMk/>
            <pc:sldMk cId="132820994" sldId="263"/>
            <ac:spMk id="30" creationId="{6E9D5B52-79D3-4FAD-8B6A-B59F88054C5B}"/>
          </ac:spMkLst>
        </pc:spChg>
        <pc:spChg chg="add mod">
          <ac:chgData name="Adam Glustein" userId="7da82c7db98cb8bb" providerId="LiveId" clId="{BC6DE07E-2C7D-44AA-897A-6CBB923E98AA}" dt="2021-06-14T02:45:11.442" v="468" actId="1076"/>
          <ac:spMkLst>
            <pc:docMk/>
            <pc:sldMk cId="132820994" sldId="263"/>
            <ac:spMk id="31" creationId="{7EEECD7A-58FE-4ACE-A225-0B3A7C5E15E2}"/>
          </ac:spMkLst>
        </pc:spChg>
        <pc:spChg chg="add mod">
          <ac:chgData name="Adam Glustein" userId="7da82c7db98cb8bb" providerId="LiveId" clId="{BC6DE07E-2C7D-44AA-897A-6CBB923E98AA}" dt="2021-06-14T02:41:31.305" v="465"/>
          <ac:spMkLst>
            <pc:docMk/>
            <pc:sldMk cId="132820994" sldId="263"/>
            <ac:spMk id="32" creationId="{B1046955-FAA1-4140-9308-6AA67C1843CC}"/>
          </ac:spMkLst>
        </pc:spChg>
        <pc:spChg chg="add mod">
          <ac:chgData name="Adam Glustein" userId="7da82c7db98cb8bb" providerId="LiveId" clId="{BC6DE07E-2C7D-44AA-897A-6CBB923E98AA}" dt="2021-06-14T02:46:31.309" v="471" actId="1076"/>
          <ac:spMkLst>
            <pc:docMk/>
            <pc:sldMk cId="132820994" sldId="263"/>
            <ac:spMk id="33" creationId="{642189E1-870D-4396-B779-BA0419D9DD4F}"/>
          </ac:spMkLst>
        </pc:spChg>
        <pc:spChg chg="add mod">
          <ac:chgData name="Adam Glustein" userId="7da82c7db98cb8bb" providerId="LiveId" clId="{BC6DE07E-2C7D-44AA-897A-6CBB923E98AA}" dt="2021-06-14T02:41:31.305" v="465"/>
          <ac:spMkLst>
            <pc:docMk/>
            <pc:sldMk cId="132820994" sldId="263"/>
            <ac:spMk id="34" creationId="{570CCEDB-6322-4ACF-BDD4-E3DEBEDEDED9}"/>
          </ac:spMkLst>
        </pc:spChg>
        <pc:spChg chg="add mod">
          <ac:chgData name="Adam Glustein" userId="7da82c7db98cb8bb" providerId="LiveId" clId="{BC6DE07E-2C7D-44AA-897A-6CBB923E98AA}" dt="2021-06-14T02:41:31.305" v="465"/>
          <ac:spMkLst>
            <pc:docMk/>
            <pc:sldMk cId="132820994" sldId="263"/>
            <ac:spMk id="35" creationId="{9D6CB6DF-AD12-4D03-987D-329B787F5F26}"/>
          </ac:spMkLst>
        </pc:spChg>
        <pc:spChg chg="add del mod">
          <ac:chgData name="Adam Glustein" userId="7da82c7db98cb8bb" providerId="LiveId" clId="{BC6DE07E-2C7D-44AA-897A-6CBB923E98AA}" dt="2021-06-14T02:48:26.879" v="478" actId="478"/>
          <ac:spMkLst>
            <pc:docMk/>
            <pc:sldMk cId="132820994" sldId="263"/>
            <ac:spMk id="36" creationId="{4BA7E684-58C6-4CDB-9BBF-4DBF9CF6575A}"/>
          </ac:spMkLst>
        </pc:spChg>
        <pc:spChg chg="add mod">
          <ac:chgData name="Adam Glustein" userId="7da82c7db98cb8bb" providerId="LiveId" clId="{BC6DE07E-2C7D-44AA-897A-6CBB923E98AA}" dt="2021-06-14T02:41:31.305" v="465"/>
          <ac:spMkLst>
            <pc:docMk/>
            <pc:sldMk cId="132820994" sldId="263"/>
            <ac:spMk id="37" creationId="{07FC31D9-B3D1-48DB-BA32-536C55D27404}"/>
          </ac:spMkLst>
        </pc:spChg>
        <pc:cxnChg chg="add mod">
          <ac:chgData name="Adam Glustein" userId="7da82c7db98cb8bb" providerId="LiveId" clId="{BC6DE07E-2C7D-44AA-897A-6CBB923E98AA}" dt="2021-06-14T21:39:15.179" v="572" actId="208"/>
          <ac:cxnSpMkLst>
            <pc:docMk/>
            <pc:sldMk cId="132820994" sldId="263"/>
            <ac:cxnSpMk id="12" creationId="{5A01BECC-8DCB-4C97-98BC-23A212254479}"/>
          </ac:cxnSpMkLst>
        </pc:cxnChg>
        <pc:cxnChg chg="add mod">
          <ac:chgData name="Adam Glustein" userId="7da82c7db98cb8bb" providerId="LiveId" clId="{BC6DE07E-2C7D-44AA-897A-6CBB923E98AA}" dt="2021-06-14T02:41:31.305" v="465"/>
          <ac:cxnSpMkLst>
            <pc:docMk/>
            <pc:sldMk cId="132820994" sldId="263"/>
            <ac:cxnSpMk id="13" creationId="{32671CC9-DAAE-4168-A2FF-A3B4DF21DB62}"/>
          </ac:cxnSpMkLst>
        </pc:cxnChg>
        <pc:cxnChg chg="add mod">
          <ac:chgData name="Adam Glustein" userId="7da82c7db98cb8bb" providerId="LiveId" clId="{BC6DE07E-2C7D-44AA-897A-6CBB923E98AA}" dt="2021-06-14T02:45:07.588" v="467" actId="14100"/>
          <ac:cxnSpMkLst>
            <pc:docMk/>
            <pc:sldMk cId="132820994" sldId="263"/>
            <ac:cxnSpMk id="14" creationId="{71D6DB6D-2EB0-4EE8-84F9-0E48BE659BFA}"/>
          </ac:cxnSpMkLst>
        </pc:cxnChg>
        <pc:cxnChg chg="add mod">
          <ac:chgData name="Adam Glustein" userId="7da82c7db98cb8bb" providerId="LiveId" clId="{BC6DE07E-2C7D-44AA-897A-6CBB923E98AA}" dt="2021-06-14T21:39:10.330" v="570" actId="208"/>
          <ac:cxnSpMkLst>
            <pc:docMk/>
            <pc:sldMk cId="132820994" sldId="263"/>
            <ac:cxnSpMk id="15" creationId="{CDADDE33-510B-4468-BA2D-FF42F0FA7B67}"/>
          </ac:cxnSpMkLst>
        </pc:cxnChg>
        <pc:cxnChg chg="add mod">
          <ac:chgData name="Adam Glustein" userId="7da82c7db98cb8bb" providerId="LiveId" clId="{BC6DE07E-2C7D-44AA-897A-6CBB923E98AA}" dt="2021-06-14T21:39:03.814" v="567" actId="208"/>
          <ac:cxnSpMkLst>
            <pc:docMk/>
            <pc:sldMk cId="132820994" sldId="263"/>
            <ac:cxnSpMk id="16" creationId="{246FAD28-9E13-4CE8-867D-DE54AFB86050}"/>
          </ac:cxnSpMkLst>
        </pc:cxnChg>
        <pc:cxnChg chg="add mod">
          <ac:chgData name="Adam Glustein" userId="7da82c7db98cb8bb" providerId="LiveId" clId="{BC6DE07E-2C7D-44AA-897A-6CBB923E98AA}" dt="2021-06-14T02:41:31.305" v="465"/>
          <ac:cxnSpMkLst>
            <pc:docMk/>
            <pc:sldMk cId="132820994" sldId="263"/>
            <ac:cxnSpMk id="17" creationId="{A3926246-A60D-4324-8FBC-F0626F6C3636}"/>
          </ac:cxnSpMkLst>
        </pc:cxnChg>
        <pc:cxnChg chg="add mod">
          <ac:chgData name="Adam Glustein" userId="7da82c7db98cb8bb" providerId="LiveId" clId="{BC6DE07E-2C7D-44AA-897A-6CBB923E98AA}" dt="2021-06-14T21:39:22.944" v="573" actId="208"/>
          <ac:cxnSpMkLst>
            <pc:docMk/>
            <pc:sldMk cId="132820994" sldId="263"/>
            <ac:cxnSpMk id="18" creationId="{B4138C13-7E47-4119-8D82-E21EFC91A35E}"/>
          </ac:cxnSpMkLst>
        </pc:cxnChg>
        <pc:cxnChg chg="add del mod">
          <ac:chgData name="Adam Glustein" userId="7da82c7db98cb8bb" providerId="LiveId" clId="{BC6DE07E-2C7D-44AA-897A-6CBB923E98AA}" dt="2021-06-14T02:48:27.554" v="479" actId="478"/>
          <ac:cxnSpMkLst>
            <pc:docMk/>
            <pc:sldMk cId="132820994" sldId="263"/>
            <ac:cxnSpMk id="19" creationId="{6FDE57E1-61FA-4658-ACE6-0E0D2B16C69C}"/>
          </ac:cxnSpMkLst>
        </pc:cxnChg>
        <pc:cxnChg chg="add mod">
          <ac:chgData name="Adam Glustein" userId="7da82c7db98cb8bb" providerId="LiveId" clId="{BC6DE07E-2C7D-44AA-897A-6CBB923E98AA}" dt="2021-06-14T02:41:31.305" v="465"/>
          <ac:cxnSpMkLst>
            <pc:docMk/>
            <pc:sldMk cId="132820994" sldId="263"/>
            <ac:cxnSpMk id="20" creationId="{146A948C-621F-42E8-9624-873C71D8B0C5}"/>
          </ac:cxnSpMkLst>
        </pc:cxnChg>
        <pc:cxnChg chg="add mod">
          <ac:chgData name="Adam Glustein" userId="7da82c7db98cb8bb" providerId="LiveId" clId="{BC6DE07E-2C7D-44AA-897A-6CBB923E98AA}" dt="2021-06-14T21:39:05.578" v="568" actId="208"/>
          <ac:cxnSpMkLst>
            <pc:docMk/>
            <pc:sldMk cId="132820994" sldId="263"/>
            <ac:cxnSpMk id="21" creationId="{45A8D692-188A-4B47-85E3-96F53AD1C093}"/>
          </ac:cxnSpMkLst>
        </pc:cxnChg>
        <pc:cxnChg chg="add mod">
          <ac:chgData name="Adam Glustein" userId="7da82c7db98cb8bb" providerId="LiveId" clId="{BC6DE07E-2C7D-44AA-897A-6CBB923E98AA}" dt="2021-06-14T23:44:56.984" v="596" actId="208"/>
          <ac:cxnSpMkLst>
            <pc:docMk/>
            <pc:sldMk cId="132820994" sldId="263"/>
            <ac:cxnSpMk id="22" creationId="{C85E522A-93E8-4AD6-A595-D3755BCA5956}"/>
          </ac:cxnSpMkLst>
        </pc:cxnChg>
        <pc:cxnChg chg="add mod">
          <ac:chgData name="Adam Glustein" userId="7da82c7db98cb8bb" providerId="LiveId" clId="{BC6DE07E-2C7D-44AA-897A-6CBB923E98AA}" dt="2021-06-14T23:45:00.149" v="597" actId="208"/>
          <ac:cxnSpMkLst>
            <pc:docMk/>
            <pc:sldMk cId="132820994" sldId="263"/>
            <ac:cxnSpMk id="23" creationId="{29A6B199-6167-47E4-AA8F-8DD00572CC8A}"/>
          </ac:cxnSpMkLst>
        </pc:cxnChg>
        <pc:cxnChg chg="add mod">
          <ac:chgData name="Adam Glustein" userId="7da82c7db98cb8bb" providerId="LiveId" clId="{BC6DE07E-2C7D-44AA-897A-6CBB923E98AA}" dt="2021-06-14T21:39:08.265" v="569" actId="208"/>
          <ac:cxnSpMkLst>
            <pc:docMk/>
            <pc:sldMk cId="132820994" sldId="263"/>
            <ac:cxnSpMk id="24" creationId="{E02A3F91-98DE-4335-9FB4-579249D2F19F}"/>
          </ac:cxnSpMkLst>
        </pc:cxnChg>
      </pc:sldChg>
      <pc:sldChg chg="add del">
        <pc:chgData name="Adam Glustein" userId="7da82c7db98cb8bb" providerId="LiveId" clId="{BC6DE07E-2C7D-44AA-897A-6CBB923E98AA}" dt="2021-06-11T23:04:01.320" v="449" actId="47"/>
        <pc:sldMkLst>
          <pc:docMk/>
          <pc:sldMk cId="886892019" sldId="263"/>
        </pc:sldMkLst>
      </pc:sldChg>
      <pc:sldChg chg="addSp modSp new del mod">
        <pc:chgData name="Adam Glustein" userId="7da82c7db98cb8bb" providerId="LiveId" clId="{BC6DE07E-2C7D-44AA-897A-6CBB923E98AA}" dt="2021-06-11T23:15:05.182" v="463" actId="47"/>
        <pc:sldMkLst>
          <pc:docMk/>
          <pc:sldMk cId="1909770909" sldId="263"/>
        </pc:sldMkLst>
        <pc:spChg chg="add mod">
          <ac:chgData name="Adam Glustein" userId="7da82c7db98cb8bb" providerId="LiveId" clId="{BC6DE07E-2C7D-44AA-897A-6CBB923E98AA}" dt="2021-06-11T23:04:52.638" v="456" actId="20577"/>
          <ac:spMkLst>
            <pc:docMk/>
            <pc:sldMk cId="1909770909" sldId="263"/>
            <ac:spMk id="2" creationId="{54FFDA24-A096-40AA-B383-7654087F8E54}"/>
          </ac:spMkLst>
        </pc:spChg>
        <pc:spChg chg="add mod">
          <ac:chgData name="Adam Glustein" userId="7da82c7db98cb8bb" providerId="LiveId" clId="{BC6DE07E-2C7D-44AA-897A-6CBB923E98AA}" dt="2021-06-11T23:04:48.979" v="452"/>
          <ac:spMkLst>
            <pc:docMk/>
            <pc:sldMk cId="1909770909" sldId="263"/>
            <ac:spMk id="3" creationId="{2A9177FA-FF0E-4DCE-802A-FAF810C14FBB}"/>
          </ac:spMkLst>
        </pc:spChg>
        <pc:spChg chg="add mod">
          <ac:chgData name="Adam Glustein" userId="7da82c7db98cb8bb" providerId="LiveId" clId="{BC6DE07E-2C7D-44AA-897A-6CBB923E98AA}" dt="2021-06-11T23:04:48.979" v="452"/>
          <ac:spMkLst>
            <pc:docMk/>
            <pc:sldMk cId="1909770909" sldId="263"/>
            <ac:spMk id="4" creationId="{E8419F1E-D237-45A5-8F44-914EB12DFE0F}"/>
          </ac:spMkLst>
        </pc:spChg>
        <pc:spChg chg="add mod">
          <ac:chgData name="Adam Glustein" userId="7da82c7db98cb8bb" providerId="LiveId" clId="{BC6DE07E-2C7D-44AA-897A-6CBB923E98AA}" dt="2021-06-11T23:04:48.979" v="452"/>
          <ac:spMkLst>
            <pc:docMk/>
            <pc:sldMk cId="1909770909" sldId="263"/>
            <ac:spMk id="5" creationId="{20977C88-504A-438C-8903-F7F16E7A7C68}"/>
          </ac:spMkLst>
        </pc:spChg>
        <pc:spChg chg="add mod">
          <ac:chgData name="Adam Glustein" userId="7da82c7db98cb8bb" providerId="LiveId" clId="{BC6DE07E-2C7D-44AA-897A-6CBB923E98AA}" dt="2021-06-11T23:04:48.979" v="452"/>
          <ac:spMkLst>
            <pc:docMk/>
            <pc:sldMk cId="1909770909" sldId="263"/>
            <ac:spMk id="6" creationId="{6816F074-A295-492D-902E-49FF78E04A5D}"/>
          </ac:spMkLst>
        </pc:spChg>
        <pc:spChg chg="add mod">
          <ac:chgData name="Adam Glustein" userId="7da82c7db98cb8bb" providerId="LiveId" clId="{BC6DE07E-2C7D-44AA-897A-6CBB923E98AA}" dt="2021-06-11T23:04:48.979" v="452"/>
          <ac:spMkLst>
            <pc:docMk/>
            <pc:sldMk cId="1909770909" sldId="263"/>
            <ac:spMk id="7" creationId="{6D7FF83A-33A3-4CF3-BA88-6E654BFA386E}"/>
          </ac:spMkLst>
        </pc:spChg>
        <pc:spChg chg="add mod">
          <ac:chgData name="Adam Glustein" userId="7da82c7db98cb8bb" providerId="LiveId" clId="{BC6DE07E-2C7D-44AA-897A-6CBB923E98AA}" dt="2021-06-11T23:04:48.979" v="452"/>
          <ac:spMkLst>
            <pc:docMk/>
            <pc:sldMk cId="1909770909" sldId="263"/>
            <ac:spMk id="8" creationId="{8F43AD23-52E9-4242-8C18-93F04110A918}"/>
          </ac:spMkLst>
        </pc:spChg>
        <pc:spChg chg="add mod">
          <ac:chgData name="Adam Glustein" userId="7da82c7db98cb8bb" providerId="LiveId" clId="{BC6DE07E-2C7D-44AA-897A-6CBB923E98AA}" dt="2021-06-11T23:04:48.979" v="452"/>
          <ac:spMkLst>
            <pc:docMk/>
            <pc:sldMk cId="1909770909" sldId="263"/>
            <ac:spMk id="9" creationId="{EC425044-560D-4D70-9084-197824D12B43}"/>
          </ac:spMkLst>
        </pc:spChg>
        <pc:spChg chg="add mod">
          <ac:chgData name="Adam Glustein" userId="7da82c7db98cb8bb" providerId="LiveId" clId="{BC6DE07E-2C7D-44AA-897A-6CBB923E98AA}" dt="2021-06-11T23:04:48.979" v="452"/>
          <ac:spMkLst>
            <pc:docMk/>
            <pc:sldMk cId="1909770909" sldId="263"/>
            <ac:spMk id="10" creationId="{B38AB6ED-78CC-4DDE-9166-24A19515C725}"/>
          </ac:spMkLst>
        </pc:spChg>
        <pc:spChg chg="add mod">
          <ac:chgData name="Adam Glustein" userId="7da82c7db98cb8bb" providerId="LiveId" clId="{BC6DE07E-2C7D-44AA-897A-6CBB923E98AA}" dt="2021-06-11T23:04:48.979" v="452"/>
          <ac:spMkLst>
            <pc:docMk/>
            <pc:sldMk cId="1909770909" sldId="263"/>
            <ac:spMk id="11" creationId="{157CE188-2D59-40C7-A068-594213CF2664}"/>
          </ac:spMkLst>
        </pc:spChg>
        <pc:spChg chg="add mod">
          <ac:chgData name="Adam Glustein" userId="7da82c7db98cb8bb" providerId="LiveId" clId="{BC6DE07E-2C7D-44AA-897A-6CBB923E98AA}" dt="2021-06-11T23:04:48.979" v="452"/>
          <ac:spMkLst>
            <pc:docMk/>
            <pc:sldMk cId="1909770909" sldId="263"/>
            <ac:spMk id="25" creationId="{B3B54ACD-DEC4-4C5E-AF21-BF10F143871A}"/>
          </ac:spMkLst>
        </pc:spChg>
        <pc:spChg chg="add mod">
          <ac:chgData name="Adam Glustein" userId="7da82c7db98cb8bb" providerId="LiveId" clId="{BC6DE07E-2C7D-44AA-897A-6CBB923E98AA}" dt="2021-06-11T23:04:48.979" v="452"/>
          <ac:spMkLst>
            <pc:docMk/>
            <pc:sldMk cId="1909770909" sldId="263"/>
            <ac:spMk id="26" creationId="{9E951B59-611E-41C2-BE9C-9D5DC20A963E}"/>
          </ac:spMkLst>
        </pc:spChg>
        <pc:spChg chg="add mod">
          <ac:chgData name="Adam Glustein" userId="7da82c7db98cb8bb" providerId="LiveId" clId="{BC6DE07E-2C7D-44AA-897A-6CBB923E98AA}" dt="2021-06-11T23:04:48.979" v="452"/>
          <ac:spMkLst>
            <pc:docMk/>
            <pc:sldMk cId="1909770909" sldId="263"/>
            <ac:spMk id="27" creationId="{28D3BDC9-717A-45BF-A46B-C37503E7DE9A}"/>
          </ac:spMkLst>
        </pc:spChg>
        <pc:spChg chg="add mod">
          <ac:chgData name="Adam Glustein" userId="7da82c7db98cb8bb" providerId="LiveId" clId="{BC6DE07E-2C7D-44AA-897A-6CBB923E98AA}" dt="2021-06-11T23:04:48.979" v="452"/>
          <ac:spMkLst>
            <pc:docMk/>
            <pc:sldMk cId="1909770909" sldId="263"/>
            <ac:spMk id="28" creationId="{BA8CD969-1579-416C-ACDA-D9163722DEB7}"/>
          </ac:spMkLst>
        </pc:spChg>
        <pc:spChg chg="add mod">
          <ac:chgData name="Adam Glustein" userId="7da82c7db98cb8bb" providerId="LiveId" clId="{BC6DE07E-2C7D-44AA-897A-6CBB923E98AA}" dt="2021-06-11T23:04:48.979" v="452"/>
          <ac:spMkLst>
            <pc:docMk/>
            <pc:sldMk cId="1909770909" sldId="263"/>
            <ac:spMk id="29" creationId="{0CDA9CBF-2241-44FE-9225-F44F016BC910}"/>
          </ac:spMkLst>
        </pc:spChg>
        <pc:spChg chg="add mod">
          <ac:chgData name="Adam Glustein" userId="7da82c7db98cb8bb" providerId="LiveId" clId="{BC6DE07E-2C7D-44AA-897A-6CBB923E98AA}" dt="2021-06-11T23:04:48.979" v="452"/>
          <ac:spMkLst>
            <pc:docMk/>
            <pc:sldMk cId="1909770909" sldId="263"/>
            <ac:spMk id="30" creationId="{45184453-5916-4134-9549-29ED0A61CB7D}"/>
          </ac:spMkLst>
        </pc:spChg>
        <pc:spChg chg="add mod">
          <ac:chgData name="Adam Glustein" userId="7da82c7db98cb8bb" providerId="LiveId" clId="{BC6DE07E-2C7D-44AA-897A-6CBB923E98AA}" dt="2021-06-11T23:04:48.979" v="452"/>
          <ac:spMkLst>
            <pc:docMk/>
            <pc:sldMk cId="1909770909" sldId="263"/>
            <ac:spMk id="31" creationId="{54BC1262-F1A1-4689-9023-F424AA9BA934}"/>
          </ac:spMkLst>
        </pc:spChg>
        <pc:spChg chg="add mod">
          <ac:chgData name="Adam Glustein" userId="7da82c7db98cb8bb" providerId="LiveId" clId="{BC6DE07E-2C7D-44AA-897A-6CBB923E98AA}" dt="2021-06-11T23:04:48.979" v="452"/>
          <ac:spMkLst>
            <pc:docMk/>
            <pc:sldMk cId="1909770909" sldId="263"/>
            <ac:spMk id="32" creationId="{E552D4D1-32B9-408D-A269-292CE88AA4C9}"/>
          </ac:spMkLst>
        </pc:spChg>
        <pc:spChg chg="add mod">
          <ac:chgData name="Adam Glustein" userId="7da82c7db98cb8bb" providerId="LiveId" clId="{BC6DE07E-2C7D-44AA-897A-6CBB923E98AA}" dt="2021-06-11T23:04:48.979" v="452"/>
          <ac:spMkLst>
            <pc:docMk/>
            <pc:sldMk cId="1909770909" sldId="263"/>
            <ac:spMk id="33" creationId="{226BACCF-A480-44AF-B66D-65A471EC5CA7}"/>
          </ac:spMkLst>
        </pc:spChg>
        <pc:spChg chg="add mod">
          <ac:chgData name="Adam Glustein" userId="7da82c7db98cb8bb" providerId="LiveId" clId="{BC6DE07E-2C7D-44AA-897A-6CBB923E98AA}" dt="2021-06-11T23:04:48.979" v="452"/>
          <ac:spMkLst>
            <pc:docMk/>
            <pc:sldMk cId="1909770909" sldId="263"/>
            <ac:spMk id="34" creationId="{E1090213-8583-468A-9138-ECAD2FAB7FE5}"/>
          </ac:spMkLst>
        </pc:spChg>
        <pc:spChg chg="add mod">
          <ac:chgData name="Adam Glustein" userId="7da82c7db98cb8bb" providerId="LiveId" clId="{BC6DE07E-2C7D-44AA-897A-6CBB923E98AA}" dt="2021-06-11T23:04:48.979" v="452"/>
          <ac:spMkLst>
            <pc:docMk/>
            <pc:sldMk cId="1909770909" sldId="263"/>
            <ac:spMk id="35" creationId="{DD7BD5F2-D697-4D06-9D23-25C3AD2CB48B}"/>
          </ac:spMkLst>
        </pc:spChg>
        <pc:spChg chg="add mod">
          <ac:chgData name="Adam Glustein" userId="7da82c7db98cb8bb" providerId="LiveId" clId="{BC6DE07E-2C7D-44AA-897A-6CBB923E98AA}" dt="2021-06-11T23:04:48.979" v="452"/>
          <ac:spMkLst>
            <pc:docMk/>
            <pc:sldMk cId="1909770909" sldId="263"/>
            <ac:spMk id="36" creationId="{BBB6ED66-001C-472D-B029-5242ECC47C4D}"/>
          </ac:spMkLst>
        </pc:spChg>
        <pc:cxnChg chg="add mod">
          <ac:chgData name="Adam Glustein" userId="7da82c7db98cb8bb" providerId="LiveId" clId="{BC6DE07E-2C7D-44AA-897A-6CBB923E98AA}" dt="2021-06-11T23:04:48.979" v="452"/>
          <ac:cxnSpMkLst>
            <pc:docMk/>
            <pc:sldMk cId="1909770909" sldId="263"/>
            <ac:cxnSpMk id="12" creationId="{1CF6F7B4-F985-4744-B1D0-C902C777AA08}"/>
          </ac:cxnSpMkLst>
        </pc:cxnChg>
        <pc:cxnChg chg="add mod">
          <ac:chgData name="Adam Glustein" userId="7da82c7db98cb8bb" providerId="LiveId" clId="{BC6DE07E-2C7D-44AA-897A-6CBB923E98AA}" dt="2021-06-11T23:04:48.979" v="452"/>
          <ac:cxnSpMkLst>
            <pc:docMk/>
            <pc:sldMk cId="1909770909" sldId="263"/>
            <ac:cxnSpMk id="13" creationId="{DF97F6B4-629E-400A-8A82-911ADC215397}"/>
          </ac:cxnSpMkLst>
        </pc:cxnChg>
        <pc:cxnChg chg="add mod">
          <ac:chgData name="Adam Glustein" userId="7da82c7db98cb8bb" providerId="LiveId" clId="{BC6DE07E-2C7D-44AA-897A-6CBB923E98AA}" dt="2021-06-11T23:04:48.979" v="452"/>
          <ac:cxnSpMkLst>
            <pc:docMk/>
            <pc:sldMk cId="1909770909" sldId="263"/>
            <ac:cxnSpMk id="14" creationId="{80178FEC-24AC-42A6-A765-4B9061969C1F}"/>
          </ac:cxnSpMkLst>
        </pc:cxnChg>
        <pc:cxnChg chg="add mod">
          <ac:chgData name="Adam Glustein" userId="7da82c7db98cb8bb" providerId="LiveId" clId="{BC6DE07E-2C7D-44AA-897A-6CBB923E98AA}" dt="2021-06-11T23:04:48.979" v="452"/>
          <ac:cxnSpMkLst>
            <pc:docMk/>
            <pc:sldMk cId="1909770909" sldId="263"/>
            <ac:cxnSpMk id="15" creationId="{F988A8CC-92F9-45F1-802D-8F66F814AAC5}"/>
          </ac:cxnSpMkLst>
        </pc:cxnChg>
        <pc:cxnChg chg="add mod">
          <ac:chgData name="Adam Glustein" userId="7da82c7db98cb8bb" providerId="LiveId" clId="{BC6DE07E-2C7D-44AA-897A-6CBB923E98AA}" dt="2021-06-11T23:04:48.979" v="452"/>
          <ac:cxnSpMkLst>
            <pc:docMk/>
            <pc:sldMk cId="1909770909" sldId="263"/>
            <ac:cxnSpMk id="16" creationId="{64B01976-FD45-4FBA-950C-854FFA1DD7A5}"/>
          </ac:cxnSpMkLst>
        </pc:cxnChg>
        <pc:cxnChg chg="add mod">
          <ac:chgData name="Adam Glustein" userId="7da82c7db98cb8bb" providerId="LiveId" clId="{BC6DE07E-2C7D-44AA-897A-6CBB923E98AA}" dt="2021-06-11T23:04:48.979" v="452"/>
          <ac:cxnSpMkLst>
            <pc:docMk/>
            <pc:sldMk cId="1909770909" sldId="263"/>
            <ac:cxnSpMk id="17" creationId="{4465170D-DE61-4C39-AA7A-92F88EB5C7ED}"/>
          </ac:cxnSpMkLst>
        </pc:cxnChg>
        <pc:cxnChg chg="add mod">
          <ac:chgData name="Adam Glustein" userId="7da82c7db98cb8bb" providerId="LiveId" clId="{BC6DE07E-2C7D-44AA-897A-6CBB923E98AA}" dt="2021-06-11T23:04:48.979" v="452"/>
          <ac:cxnSpMkLst>
            <pc:docMk/>
            <pc:sldMk cId="1909770909" sldId="263"/>
            <ac:cxnSpMk id="18" creationId="{3234F970-5221-4070-B890-970351297C68}"/>
          </ac:cxnSpMkLst>
        </pc:cxnChg>
        <pc:cxnChg chg="add mod">
          <ac:chgData name="Adam Glustein" userId="7da82c7db98cb8bb" providerId="LiveId" clId="{BC6DE07E-2C7D-44AA-897A-6CBB923E98AA}" dt="2021-06-11T23:04:48.979" v="452"/>
          <ac:cxnSpMkLst>
            <pc:docMk/>
            <pc:sldMk cId="1909770909" sldId="263"/>
            <ac:cxnSpMk id="19" creationId="{9F618D61-7EBF-4FF5-AD5B-5E74698ADBC1}"/>
          </ac:cxnSpMkLst>
        </pc:cxnChg>
        <pc:cxnChg chg="add mod">
          <ac:chgData name="Adam Glustein" userId="7da82c7db98cb8bb" providerId="LiveId" clId="{BC6DE07E-2C7D-44AA-897A-6CBB923E98AA}" dt="2021-06-11T23:04:48.979" v="452"/>
          <ac:cxnSpMkLst>
            <pc:docMk/>
            <pc:sldMk cId="1909770909" sldId="263"/>
            <ac:cxnSpMk id="20" creationId="{C28E13F7-F44F-409D-8DC2-A399D02BB2AD}"/>
          </ac:cxnSpMkLst>
        </pc:cxnChg>
        <pc:cxnChg chg="add mod">
          <ac:chgData name="Adam Glustein" userId="7da82c7db98cb8bb" providerId="LiveId" clId="{BC6DE07E-2C7D-44AA-897A-6CBB923E98AA}" dt="2021-06-11T23:04:48.979" v="452"/>
          <ac:cxnSpMkLst>
            <pc:docMk/>
            <pc:sldMk cId="1909770909" sldId="263"/>
            <ac:cxnSpMk id="21" creationId="{5EE8E9A4-831A-4B6E-9DA9-7D97A6C2E20A}"/>
          </ac:cxnSpMkLst>
        </pc:cxnChg>
        <pc:cxnChg chg="add mod">
          <ac:chgData name="Adam Glustein" userId="7da82c7db98cb8bb" providerId="LiveId" clId="{BC6DE07E-2C7D-44AA-897A-6CBB923E98AA}" dt="2021-06-11T23:04:48.979" v="452"/>
          <ac:cxnSpMkLst>
            <pc:docMk/>
            <pc:sldMk cId="1909770909" sldId="263"/>
            <ac:cxnSpMk id="22" creationId="{9FB5F450-A564-4F7D-BDB3-43C7539955B0}"/>
          </ac:cxnSpMkLst>
        </pc:cxnChg>
        <pc:cxnChg chg="add mod">
          <ac:chgData name="Adam Glustein" userId="7da82c7db98cb8bb" providerId="LiveId" clId="{BC6DE07E-2C7D-44AA-897A-6CBB923E98AA}" dt="2021-06-11T23:04:48.979" v="452"/>
          <ac:cxnSpMkLst>
            <pc:docMk/>
            <pc:sldMk cId="1909770909" sldId="263"/>
            <ac:cxnSpMk id="23" creationId="{D59E722B-5140-4C8A-AF41-F76241BA8331}"/>
          </ac:cxnSpMkLst>
        </pc:cxnChg>
        <pc:cxnChg chg="add mod">
          <ac:chgData name="Adam Glustein" userId="7da82c7db98cb8bb" providerId="LiveId" clId="{BC6DE07E-2C7D-44AA-897A-6CBB923E98AA}" dt="2021-06-11T23:04:48.979" v="452"/>
          <ac:cxnSpMkLst>
            <pc:docMk/>
            <pc:sldMk cId="1909770909" sldId="263"/>
            <ac:cxnSpMk id="24" creationId="{063A64C8-64C5-42D5-A1E1-D03FEF74AA14}"/>
          </ac:cxnSpMkLst>
        </pc:cxnChg>
      </pc:sldChg>
      <pc:sldChg chg="addSp delSp modSp new mod">
        <pc:chgData name="Adam Glustein" userId="7da82c7db98cb8bb" providerId="LiveId" clId="{BC6DE07E-2C7D-44AA-897A-6CBB923E98AA}" dt="2021-07-03T14:53:07.891" v="671" actId="20577"/>
        <pc:sldMkLst>
          <pc:docMk/>
          <pc:sldMk cId="119137516" sldId="264"/>
        </pc:sldMkLst>
        <pc:spChg chg="add del mod">
          <ac:chgData name="Adam Glustein" userId="7da82c7db98cb8bb" providerId="LiveId" clId="{BC6DE07E-2C7D-44AA-897A-6CBB923E98AA}" dt="2021-06-14T02:59:02.622" v="504" actId="478"/>
          <ac:spMkLst>
            <pc:docMk/>
            <pc:sldMk cId="119137516" sldId="264"/>
            <ac:spMk id="2" creationId="{326E6DEF-CCB7-4915-8CF8-E2B5923F2312}"/>
          </ac:spMkLst>
        </pc:spChg>
        <pc:spChg chg="add del mod">
          <ac:chgData name="Adam Glustein" userId="7da82c7db98cb8bb" providerId="LiveId" clId="{BC6DE07E-2C7D-44AA-897A-6CBB923E98AA}" dt="2021-06-14T02:58:38.493" v="499" actId="478"/>
          <ac:spMkLst>
            <pc:docMk/>
            <pc:sldMk cId="119137516" sldId="264"/>
            <ac:spMk id="3" creationId="{BAD095D1-ECCB-4C42-9A56-36B861CDF3FF}"/>
          </ac:spMkLst>
        </pc:spChg>
        <pc:spChg chg="add del mod">
          <ac:chgData name="Adam Glustein" userId="7da82c7db98cb8bb" providerId="LiveId" clId="{BC6DE07E-2C7D-44AA-897A-6CBB923E98AA}" dt="2021-06-14T02:59:16.945" v="507" actId="20577"/>
          <ac:spMkLst>
            <pc:docMk/>
            <pc:sldMk cId="119137516" sldId="264"/>
            <ac:spMk id="4" creationId="{9FE4E508-7950-4816-A063-19ED542BE193}"/>
          </ac:spMkLst>
        </pc:spChg>
        <pc:spChg chg="add del mod">
          <ac:chgData name="Adam Glustein" userId="7da82c7db98cb8bb" providerId="LiveId" clId="{BC6DE07E-2C7D-44AA-897A-6CBB923E98AA}" dt="2021-06-14T02:58:57.148" v="502" actId="478"/>
          <ac:spMkLst>
            <pc:docMk/>
            <pc:sldMk cId="119137516" sldId="264"/>
            <ac:spMk id="5" creationId="{28AF303B-40A5-4E75-A6F7-9281844F5A56}"/>
          </ac:spMkLst>
        </pc:spChg>
        <pc:spChg chg="add del mod">
          <ac:chgData name="Adam Glustein" userId="7da82c7db98cb8bb" providerId="LiveId" clId="{BC6DE07E-2C7D-44AA-897A-6CBB923E98AA}" dt="2021-06-14T02:58:57.148" v="502" actId="478"/>
          <ac:spMkLst>
            <pc:docMk/>
            <pc:sldMk cId="119137516" sldId="264"/>
            <ac:spMk id="6" creationId="{ECE8B25E-B17A-4FEF-B8FB-DDCCC7AFDCF8}"/>
          </ac:spMkLst>
        </pc:spChg>
        <pc:spChg chg="add del mod">
          <ac:chgData name="Adam Glustein" userId="7da82c7db98cb8bb" providerId="LiveId" clId="{BC6DE07E-2C7D-44AA-897A-6CBB923E98AA}" dt="2021-06-14T02:58:57.148" v="502" actId="478"/>
          <ac:spMkLst>
            <pc:docMk/>
            <pc:sldMk cId="119137516" sldId="264"/>
            <ac:spMk id="7" creationId="{146E5718-0CEC-4A33-B808-1AFB4351FAA0}"/>
          </ac:spMkLst>
        </pc:spChg>
        <pc:spChg chg="add del mod">
          <ac:chgData name="Adam Glustein" userId="7da82c7db98cb8bb" providerId="LiveId" clId="{BC6DE07E-2C7D-44AA-897A-6CBB923E98AA}" dt="2021-06-14T02:58:57.148" v="502" actId="478"/>
          <ac:spMkLst>
            <pc:docMk/>
            <pc:sldMk cId="119137516" sldId="264"/>
            <ac:spMk id="8" creationId="{7EDDBE41-ABD2-4278-8620-4DEA3C900B14}"/>
          </ac:spMkLst>
        </pc:spChg>
        <pc:spChg chg="add del mod">
          <ac:chgData name="Adam Glustein" userId="7da82c7db98cb8bb" providerId="LiveId" clId="{BC6DE07E-2C7D-44AA-897A-6CBB923E98AA}" dt="2021-06-14T02:58:57.148" v="502" actId="478"/>
          <ac:spMkLst>
            <pc:docMk/>
            <pc:sldMk cId="119137516" sldId="264"/>
            <ac:spMk id="9" creationId="{CC7EC605-3D47-4A14-8E9F-80D72FBD4728}"/>
          </ac:spMkLst>
        </pc:spChg>
        <pc:spChg chg="add del mod">
          <ac:chgData name="Adam Glustein" userId="7da82c7db98cb8bb" providerId="LiveId" clId="{BC6DE07E-2C7D-44AA-897A-6CBB923E98AA}" dt="2021-06-14T02:58:57.148" v="502" actId="478"/>
          <ac:spMkLst>
            <pc:docMk/>
            <pc:sldMk cId="119137516" sldId="264"/>
            <ac:spMk id="10" creationId="{F8986251-E917-4D3D-8803-6A4685723801}"/>
          </ac:spMkLst>
        </pc:spChg>
        <pc:spChg chg="add del mod">
          <ac:chgData name="Adam Glustein" userId="7da82c7db98cb8bb" providerId="LiveId" clId="{BC6DE07E-2C7D-44AA-897A-6CBB923E98AA}" dt="2021-06-14T02:58:57.148" v="502" actId="478"/>
          <ac:spMkLst>
            <pc:docMk/>
            <pc:sldMk cId="119137516" sldId="264"/>
            <ac:spMk id="11" creationId="{9E8E8602-5BD1-42F9-9CAC-15C23D967D49}"/>
          </ac:spMkLst>
        </pc:spChg>
        <pc:spChg chg="add mod">
          <ac:chgData name="Adam Glustein" userId="7da82c7db98cb8bb" providerId="LiveId" clId="{BC6DE07E-2C7D-44AA-897A-6CBB923E98AA}" dt="2021-06-14T02:59:49.298" v="509" actId="20577"/>
          <ac:spMkLst>
            <pc:docMk/>
            <pc:sldMk cId="119137516" sldId="264"/>
            <ac:spMk id="20" creationId="{85C59B60-580D-4472-BB98-F042346E7FEE}"/>
          </ac:spMkLst>
        </pc:spChg>
        <pc:spChg chg="add mod">
          <ac:chgData name="Adam Glustein" userId="7da82c7db98cb8bb" providerId="LiveId" clId="{BC6DE07E-2C7D-44AA-897A-6CBB923E98AA}" dt="2021-06-14T02:59:57.329" v="513" actId="20577"/>
          <ac:spMkLst>
            <pc:docMk/>
            <pc:sldMk cId="119137516" sldId="264"/>
            <ac:spMk id="21" creationId="{8D6DE950-0D21-4B57-B589-0D67A3CECE14}"/>
          </ac:spMkLst>
        </pc:spChg>
        <pc:spChg chg="add mod">
          <ac:chgData name="Adam Glustein" userId="7da82c7db98cb8bb" providerId="LiveId" clId="{BC6DE07E-2C7D-44AA-897A-6CBB923E98AA}" dt="2021-06-14T03:00:02.888" v="517" actId="20577"/>
          <ac:spMkLst>
            <pc:docMk/>
            <pc:sldMk cId="119137516" sldId="264"/>
            <ac:spMk id="22" creationId="{CF9D8255-F6B1-4530-B1EE-C6B75E4941D8}"/>
          </ac:spMkLst>
        </pc:spChg>
        <pc:spChg chg="add mod">
          <ac:chgData name="Adam Glustein" userId="7da82c7db98cb8bb" providerId="LiveId" clId="{BC6DE07E-2C7D-44AA-897A-6CBB923E98AA}" dt="2021-07-03T14:53:07.891" v="671" actId="20577"/>
          <ac:spMkLst>
            <pc:docMk/>
            <pc:sldMk cId="119137516" sldId="264"/>
            <ac:spMk id="23" creationId="{0ED8B3EC-14F3-4648-96EC-CEF60CFA4F15}"/>
          </ac:spMkLst>
        </pc:spChg>
        <pc:spChg chg="add mod">
          <ac:chgData name="Adam Glustein" userId="7da82c7db98cb8bb" providerId="LiveId" clId="{BC6DE07E-2C7D-44AA-897A-6CBB923E98AA}" dt="2021-06-14T03:00:13.771" v="523" actId="1076"/>
          <ac:spMkLst>
            <pc:docMk/>
            <pc:sldMk cId="119137516" sldId="264"/>
            <ac:spMk id="24" creationId="{0F5CCA5A-3EA9-4D5E-9925-CEC3328DEC19}"/>
          </ac:spMkLst>
        </pc:spChg>
        <pc:spChg chg="add mod">
          <ac:chgData name="Adam Glustein" userId="7da82c7db98cb8bb" providerId="LiveId" clId="{BC6DE07E-2C7D-44AA-897A-6CBB923E98AA}" dt="2021-06-14T03:00:18.755" v="527" actId="20577"/>
          <ac:spMkLst>
            <pc:docMk/>
            <pc:sldMk cId="119137516" sldId="264"/>
            <ac:spMk id="25" creationId="{12A88CC6-3895-4020-8DBD-7EFC5EB81D71}"/>
          </ac:spMkLst>
        </pc:spChg>
        <pc:spChg chg="add mod">
          <ac:chgData name="Adam Glustein" userId="7da82c7db98cb8bb" providerId="LiveId" clId="{BC6DE07E-2C7D-44AA-897A-6CBB923E98AA}" dt="2021-06-14T03:00:27.635" v="532" actId="1076"/>
          <ac:spMkLst>
            <pc:docMk/>
            <pc:sldMk cId="119137516" sldId="264"/>
            <ac:spMk id="26" creationId="{F91A6922-356E-42B2-A675-F69D86712B02}"/>
          </ac:spMkLst>
        </pc:spChg>
        <pc:spChg chg="add mod">
          <ac:chgData name="Adam Glustein" userId="7da82c7db98cb8bb" providerId="LiveId" clId="{BC6DE07E-2C7D-44AA-897A-6CBB923E98AA}" dt="2021-06-14T03:00:35.888" v="537" actId="20577"/>
          <ac:spMkLst>
            <pc:docMk/>
            <pc:sldMk cId="119137516" sldId="264"/>
            <ac:spMk id="27" creationId="{4ABF9DC6-8C2B-4F58-B37B-56DAF210818B}"/>
          </ac:spMkLst>
        </pc:spChg>
        <pc:cxnChg chg="add del mod">
          <ac:chgData name="Adam Glustein" userId="7da82c7db98cb8bb" providerId="LiveId" clId="{BC6DE07E-2C7D-44AA-897A-6CBB923E98AA}" dt="2021-06-14T02:58:57.148" v="502" actId="478"/>
          <ac:cxnSpMkLst>
            <pc:docMk/>
            <pc:sldMk cId="119137516" sldId="264"/>
            <ac:cxnSpMk id="12" creationId="{E9E252C4-D8EB-4739-A9C7-3D8C9FE97BC8}"/>
          </ac:cxnSpMkLst>
        </pc:cxnChg>
        <pc:cxnChg chg="add del mod">
          <ac:chgData name="Adam Glustein" userId="7da82c7db98cb8bb" providerId="LiveId" clId="{BC6DE07E-2C7D-44AA-897A-6CBB923E98AA}" dt="2021-06-14T02:58:57.148" v="502" actId="478"/>
          <ac:cxnSpMkLst>
            <pc:docMk/>
            <pc:sldMk cId="119137516" sldId="264"/>
            <ac:cxnSpMk id="13" creationId="{D9C87D37-DD4F-4407-93E6-6E65493216B5}"/>
          </ac:cxnSpMkLst>
        </pc:cxnChg>
        <pc:cxnChg chg="add del mod">
          <ac:chgData name="Adam Glustein" userId="7da82c7db98cb8bb" providerId="LiveId" clId="{BC6DE07E-2C7D-44AA-897A-6CBB923E98AA}" dt="2021-06-14T02:58:57.148" v="502" actId="478"/>
          <ac:cxnSpMkLst>
            <pc:docMk/>
            <pc:sldMk cId="119137516" sldId="264"/>
            <ac:cxnSpMk id="14" creationId="{19BA3A7B-F62C-437D-A468-0BCD8C351E83}"/>
          </ac:cxnSpMkLst>
        </pc:cxnChg>
        <pc:cxnChg chg="add del mod">
          <ac:chgData name="Adam Glustein" userId="7da82c7db98cb8bb" providerId="LiveId" clId="{BC6DE07E-2C7D-44AA-897A-6CBB923E98AA}" dt="2021-06-14T02:58:57.148" v="502" actId="478"/>
          <ac:cxnSpMkLst>
            <pc:docMk/>
            <pc:sldMk cId="119137516" sldId="264"/>
            <ac:cxnSpMk id="15" creationId="{68B0EF32-36E8-4C31-ABA3-E779AEBC6498}"/>
          </ac:cxnSpMkLst>
        </pc:cxnChg>
        <pc:cxnChg chg="add del mod">
          <ac:chgData name="Adam Glustein" userId="7da82c7db98cb8bb" providerId="LiveId" clId="{BC6DE07E-2C7D-44AA-897A-6CBB923E98AA}" dt="2021-06-14T02:58:57.148" v="502" actId="478"/>
          <ac:cxnSpMkLst>
            <pc:docMk/>
            <pc:sldMk cId="119137516" sldId="264"/>
            <ac:cxnSpMk id="16" creationId="{9A481BE5-57F2-4FA3-B63A-D3E4C9B20D40}"/>
          </ac:cxnSpMkLst>
        </pc:cxnChg>
        <pc:cxnChg chg="add del mod">
          <ac:chgData name="Adam Glustein" userId="7da82c7db98cb8bb" providerId="LiveId" clId="{BC6DE07E-2C7D-44AA-897A-6CBB923E98AA}" dt="2021-06-14T02:58:57.148" v="502" actId="478"/>
          <ac:cxnSpMkLst>
            <pc:docMk/>
            <pc:sldMk cId="119137516" sldId="264"/>
            <ac:cxnSpMk id="17" creationId="{CEEE0703-59AE-43D9-80FA-C2F8EF406F1F}"/>
          </ac:cxnSpMkLst>
        </pc:cxnChg>
        <pc:cxnChg chg="add del mod">
          <ac:chgData name="Adam Glustein" userId="7da82c7db98cb8bb" providerId="LiveId" clId="{BC6DE07E-2C7D-44AA-897A-6CBB923E98AA}" dt="2021-06-14T02:58:57.148" v="502" actId="478"/>
          <ac:cxnSpMkLst>
            <pc:docMk/>
            <pc:sldMk cId="119137516" sldId="264"/>
            <ac:cxnSpMk id="18" creationId="{1091B482-C618-45F7-9B4B-90849C6B8A3D}"/>
          </ac:cxnSpMkLst>
        </pc:cxnChg>
        <pc:cxnChg chg="add del mod">
          <ac:chgData name="Adam Glustein" userId="7da82c7db98cb8bb" providerId="LiveId" clId="{BC6DE07E-2C7D-44AA-897A-6CBB923E98AA}" dt="2021-06-14T02:58:57.148" v="502" actId="478"/>
          <ac:cxnSpMkLst>
            <pc:docMk/>
            <pc:sldMk cId="119137516" sldId="264"/>
            <ac:cxnSpMk id="19" creationId="{74B27A9E-B82E-4323-B8F2-844FEAE87D8E}"/>
          </ac:cxnSpMkLst>
        </pc:cxnChg>
      </pc:sldChg>
      <pc:sldChg chg="add del">
        <pc:chgData name="Adam Glustein" userId="7da82c7db98cb8bb" providerId="LiveId" clId="{BC6DE07E-2C7D-44AA-897A-6CBB923E98AA}" dt="2021-06-11T23:04:02.638" v="450" actId="47"/>
        <pc:sldMkLst>
          <pc:docMk/>
          <pc:sldMk cId="3784007229" sldId="264"/>
        </pc:sldMkLst>
      </pc:sldChg>
      <pc:sldChg chg="addSp delSp modSp new mod">
        <pc:chgData name="Adam Glustein" userId="7da82c7db98cb8bb" providerId="LiveId" clId="{BC6DE07E-2C7D-44AA-897A-6CBB923E98AA}" dt="2021-06-14T03:01:50.239" v="557" actId="20577"/>
        <pc:sldMkLst>
          <pc:docMk/>
          <pc:sldMk cId="2973798146" sldId="265"/>
        </pc:sldMkLst>
        <pc:spChg chg="add mod">
          <ac:chgData name="Adam Glustein" userId="7da82c7db98cb8bb" providerId="LiveId" clId="{BC6DE07E-2C7D-44AA-897A-6CBB923E98AA}" dt="2021-06-14T02:51:09.234" v="491" actId="20577"/>
          <ac:spMkLst>
            <pc:docMk/>
            <pc:sldMk cId="2973798146" sldId="265"/>
            <ac:spMk id="2" creationId="{281B7D7C-436C-407D-AB93-3C57EB5884D9}"/>
          </ac:spMkLst>
        </pc:spChg>
        <pc:spChg chg="add del mod">
          <ac:chgData name="Adam Glustein" userId="7da82c7db98cb8bb" providerId="LiveId" clId="{BC6DE07E-2C7D-44AA-897A-6CBB923E98AA}" dt="2021-06-14T03:01:00.632" v="539"/>
          <ac:spMkLst>
            <pc:docMk/>
            <pc:sldMk cId="2973798146" sldId="265"/>
            <ac:spMk id="3" creationId="{8A72B225-BAD9-4F4E-AD6A-C4AB8FAAA7C5}"/>
          </ac:spMkLst>
        </pc:spChg>
        <pc:spChg chg="add del mod">
          <ac:chgData name="Adam Glustein" userId="7da82c7db98cb8bb" providerId="LiveId" clId="{BC6DE07E-2C7D-44AA-897A-6CBB923E98AA}" dt="2021-06-14T03:01:00.632" v="539"/>
          <ac:spMkLst>
            <pc:docMk/>
            <pc:sldMk cId="2973798146" sldId="265"/>
            <ac:spMk id="4" creationId="{A6D6B135-6090-44E3-82F2-CA89F9284068}"/>
          </ac:spMkLst>
        </pc:spChg>
        <pc:spChg chg="add del mod">
          <ac:chgData name="Adam Glustein" userId="7da82c7db98cb8bb" providerId="LiveId" clId="{BC6DE07E-2C7D-44AA-897A-6CBB923E98AA}" dt="2021-06-14T03:01:00.632" v="539"/>
          <ac:spMkLst>
            <pc:docMk/>
            <pc:sldMk cId="2973798146" sldId="265"/>
            <ac:spMk id="5" creationId="{75EFBF30-018E-4151-8D92-47DAFF0D05FC}"/>
          </ac:spMkLst>
        </pc:spChg>
        <pc:spChg chg="add del mod">
          <ac:chgData name="Adam Glustein" userId="7da82c7db98cb8bb" providerId="LiveId" clId="{BC6DE07E-2C7D-44AA-897A-6CBB923E98AA}" dt="2021-06-14T03:01:00.632" v="539"/>
          <ac:spMkLst>
            <pc:docMk/>
            <pc:sldMk cId="2973798146" sldId="265"/>
            <ac:spMk id="6" creationId="{8CBE7C1E-34C8-4A26-B9C2-338C33B67AB2}"/>
          </ac:spMkLst>
        </pc:spChg>
        <pc:spChg chg="add del mod">
          <ac:chgData name="Adam Glustein" userId="7da82c7db98cb8bb" providerId="LiveId" clId="{BC6DE07E-2C7D-44AA-897A-6CBB923E98AA}" dt="2021-06-14T03:01:00.632" v="539"/>
          <ac:spMkLst>
            <pc:docMk/>
            <pc:sldMk cId="2973798146" sldId="265"/>
            <ac:spMk id="7" creationId="{B040B4EA-50F9-44E4-A92B-8940495ED3C1}"/>
          </ac:spMkLst>
        </pc:spChg>
        <pc:spChg chg="add del mod">
          <ac:chgData name="Adam Glustein" userId="7da82c7db98cb8bb" providerId="LiveId" clId="{BC6DE07E-2C7D-44AA-897A-6CBB923E98AA}" dt="2021-06-14T03:01:00.632" v="539"/>
          <ac:spMkLst>
            <pc:docMk/>
            <pc:sldMk cId="2973798146" sldId="265"/>
            <ac:spMk id="16" creationId="{DEE95CF9-1A68-45F7-8689-F70F305E43D4}"/>
          </ac:spMkLst>
        </pc:spChg>
        <pc:spChg chg="add del mod">
          <ac:chgData name="Adam Glustein" userId="7da82c7db98cb8bb" providerId="LiveId" clId="{BC6DE07E-2C7D-44AA-897A-6CBB923E98AA}" dt="2021-06-14T03:01:00.632" v="539"/>
          <ac:spMkLst>
            <pc:docMk/>
            <pc:sldMk cId="2973798146" sldId="265"/>
            <ac:spMk id="17" creationId="{6F23B93C-C3AA-46D5-986B-06B7F909599B}"/>
          </ac:spMkLst>
        </pc:spChg>
        <pc:spChg chg="add del mod">
          <ac:chgData name="Adam Glustein" userId="7da82c7db98cb8bb" providerId="LiveId" clId="{BC6DE07E-2C7D-44AA-897A-6CBB923E98AA}" dt="2021-06-14T03:01:00.632" v="539"/>
          <ac:spMkLst>
            <pc:docMk/>
            <pc:sldMk cId="2973798146" sldId="265"/>
            <ac:spMk id="18" creationId="{9F99EBAF-EC97-4D80-AB1E-999605898903}"/>
          </ac:spMkLst>
        </pc:spChg>
        <pc:spChg chg="add del mod">
          <ac:chgData name="Adam Glustein" userId="7da82c7db98cb8bb" providerId="LiveId" clId="{BC6DE07E-2C7D-44AA-897A-6CBB923E98AA}" dt="2021-06-14T03:01:00.632" v="539"/>
          <ac:spMkLst>
            <pc:docMk/>
            <pc:sldMk cId="2973798146" sldId="265"/>
            <ac:spMk id="19" creationId="{F991D2F6-9A1D-4B1B-97D8-08E697ED3ED3}"/>
          </ac:spMkLst>
        </pc:spChg>
        <pc:spChg chg="add del mod">
          <ac:chgData name="Adam Glustein" userId="7da82c7db98cb8bb" providerId="LiveId" clId="{BC6DE07E-2C7D-44AA-897A-6CBB923E98AA}" dt="2021-06-14T03:01:00.632" v="539"/>
          <ac:spMkLst>
            <pc:docMk/>
            <pc:sldMk cId="2973798146" sldId="265"/>
            <ac:spMk id="20" creationId="{39EAD426-20AE-47D3-864B-CC6F20047EBD}"/>
          </ac:spMkLst>
        </pc:spChg>
        <pc:spChg chg="add del mod">
          <ac:chgData name="Adam Glustein" userId="7da82c7db98cb8bb" providerId="LiveId" clId="{BC6DE07E-2C7D-44AA-897A-6CBB923E98AA}" dt="2021-06-14T03:01:00.632" v="539"/>
          <ac:spMkLst>
            <pc:docMk/>
            <pc:sldMk cId="2973798146" sldId="265"/>
            <ac:spMk id="21" creationId="{40DC5B25-E4B5-4F8B-B276-2B10EB9F0531}"/>
          </ac:spMkLst>
        </pc:spChg>
        <pc:spChg chg="add del mod">
          <ac:chgData name="Adam Glustein" userId="7da82c7db98cb8bb" providerId="LiveId" clId="{BC6DE07E-2C7D-44AA-897A-6CBB923E98AA}" dt="2021-06-14T03:01:00.632" v="539"/>
          <ac:spMkLst>
            <pc:docMk/>
            <pc:sldMk cId="2973798146" sldId="265"/>
            <ac:spMk id="22" creationId="{5881A9A5-D923-4B00-BE6F-F7ACA3FC7C2E}"/>
          </ac:spMkLst>
        </pc:spChg>
        <pc:spChg chg="add del mod">
          <ac:chgData name="Adam Glustein" userId="7da82c7db98cb8bb" providerId="LiveId" clId="{BC6DE07E-2C7D-44AA-897A-6CBB923E98AA}" dt="2021-06-14T03:01:00.632" v="539"/>
          <ac:spMkLst>
            <pc:docMk/>
            <pc:sldMk cId="2973798146" sldId="265"/>
            <ac:spMk id="23" creationId="{51F5D91F-D799-439C-B0C7-6FF59A900457}"/>
          </ac:spMkLst>
        </pc:spChg>
        <pc:spChg chg="add mod">
          <ac:chgData name="Adam Glustein" userId="7da82c7db98cb8bb" providerId="LiveId" clId="{BC6DE07E-2C7D-44AA-897A-6CBB923E98AA}" dt="2021-06-14T03:01:08.411" v="540"/>
          <ac:spMkLst>
            <pc:docMk/>
            <pc:sldMk cId="2973798146" sldId="265"/>
            <ac:spMk id="24" creationId="{4EB299BD-0333-4ECF-B1DE-7592B2B62B16}"/>
          </ac:spMkLst>
        </pc:spChg>
        <pc:spChg chg="add mod">
          <ac:chgData name="Adam Glustein" userId="7da82c7db98cb8bb" providerId="LiveId" clId="{BC6DE07E-2C7D-44AA-897A-6CBB923E98AA}" dt="2021-06-14T03:01:08.411" v="540"/>
          <ac:spMkLst>
            <pc:docMk/>
            <pc:sldMk cId="2973798146" sldId="265"/>
            <ac:spMk id="25" creationId="{76CD0B74-82C6-4AD1-826B-B765ADD36A4D}"/>
          </ac:spMkLst>
        </pc:spChg>
        <pc:spChg chg="add mod">
          <ac:chgData name="Adam Glustein" userId="7da82c7db98cb8bb" providerId="LiveId" clId="{BC6DE07E-2C7D-44AA-897A-6CBB923E98AA}" dt="2021-06-14T03:01:08.411" v="540"/>
          <ac:spMkLst>
            <pc:docMk/>
            <pc:sldMk cId="2973798146" sldId="265"/>
            <ac:spMk id="26" creationId="{2E9A1C14-6234-48A4-94D9-8A8E6115CD4D}"/>
          </ac:spMkLst>
        </pc:spChg>
        <pc:spChg chg="add mod">
          <ac:chgData name="Adam Glustein" userId="7da82c7db98cb8bb" providerId="LiveId" clId="{BC6DE07E-2C7D-44AA-897A-6CBB923E98AA}" dt="2021-06-14T03:01:08.411" v="540"/>
          <ac:spMkLst>
            <pc:docMk/>
            <pc:sldMk cId="2973798146" sldId="265"/>
            <ac:spMk id="27" creationId="{3AE19731-E942-4D18-9482-F7889450CAEC}"/>
          </ac:spMkLst>
        </pc:spChg>
        <pc:spChg chg="add mod">
          <ac:chgData name="Adam Glustein" userId="7da82c7db98cb8bb" providerId="LiveId" clId="{BC6DE07E-2C7D-44AA-897A-6CBB923E98AA}" dt="2021-06-14T03:01:08.411" v="540"/>
          <ac:spMkLst>
            <pc:docMk/>
            <pc:sldMk cId="2973798146" sldId="265"/>
            <ac:spMk id="28" creationId="{06EAD722-26F4-49E3-9EEB-CF897D1B56AD}"/>
          </ac:spMkLst>
        </pc:spChg>
        <pc:spChg chg="add mod">
          <ac:chgData name="Adam Glustein" userId="7da82c7db98cb8bb" providerId="LiveId" clId="{BC6DE07E-2C7D-44AA-897A-6CBB923E98AA}" dt="2021-06-14T03:01:08.411" v="540"/>
          <ac:spMkLst>
            <pc:docMk/>
            <pc:sldMk cId="2973798146" sldId="265"/>
            <ac:spMk id="29" creationId="{5B9383FD-961E-4F9F-B052-A5789C93C4D1}"/>
          </ac:spMkLst>
        </pc:spChg>
        <pc:spChg chg="add mod">
          <ac:chgData name="Adam Glustein" userId="7da82c7db98cb8bb" providerId="LiveId" clId="{BC6DE07E-2C7D-44AA-897A-6CBB923E98AA}" dt="2021-06-14T03:01:08.411" v="540"/>
          <ac:spMkLst>
            <pc:docMk/>
            <pc:sldMk cId="2973798146" sldId="265"/>
            <ac:spMk id="30" creationId="{DC717322-BE7F-4A5E-B7D3-1E5A7D193107}"/>
          </ac:spMkLst>
        </pc:spChg>
        <pc:spChg chg="add mod">
          <ac:chgData name="Adam Glustein" userId="7da82c7db98cb8bb" providerId="LiveId" clId="{BC6DE07E-2C7D-44AA-897A-6CBB923E98AA}" dt="2021-06-14T03:01:50.239" v="557" actId="20577"/>
          <ac:spMkLst>
            <pc:docMk/>
            <pc:sldMk cId="2973798146" sldId="265"/>
            <ac:spMk id="39" creationId="{C297A6ED-89C1-4F45-8E1D-3DDC03B3212D}"/>
          </ac:spMkLst>
        </pc:spChg>
        <pc:spChg chg="add mod">
          <ac:chgData name="Adam Glustein" userId="7da82c7db98cb8bb" providerId="LiveId" clId="{BC6DE07E-2C7D-44AA-897A-6CBB923E98AA}" dt="2021-06-14T03:01:08.411" v="540"/>
          <ac:spMkLst>
            <pc:docMk/>
            <pc:sldMk cId="2973798146" sldId="265"/>
            <ac:spMk id="40" creationId="{9DC62663-5538-45D2-B6B8-50D27C01A766}"/>
          </ac:spMkLst>
        </pc:spChg>
        <pc:spChg chg="add mod">
          <ac:chgData name="Adam Glustein" userId="7da82c7db98cb8bb" providerId="LiveId" clId="{BC6DE07E-2C7D-44AA-897A-6CBB923E98AA}" dt="2021-06-14T03:01:08.411" v="540"/>
          <ac:spMkLst>
            <pc:docMk/>
            <pc:sldMk cId="2973798146" sldId="265"/>
            <ac:spMk id="41" creationId="{057C3B8F-2D1D-466F-BBFC-358AE0D0E8E4}"/>
          </ac:spMkLst>
        </pc:spChg>
        <pc:spChg chg="add mod">
          <ac:chgData name="Adam Glustein" userId="7da82c7db98cb8bb" providerId="LiveId" clId="{BC6DE07E-2C7D-44AA-897A-6CBB923E98AA}" dt="2021-06-14T03:01:37.032" v="550" actId="1076"/>
          <ac:spMkLst>
            <pc:docMk/>
            <pc:sldMk cId="2973798146" sldId="265"/>
            <ac:spMk id="42" creationId="{303BB91A-4F67-4B86-A5E0-F6119A63B9E0}"/>
          </ac:spMkLst>
        </pc:spChg>
        <pc:spChg chg="add mod">
          <ac:chgData name="Adam Glustein" userId="7da82c7db98cb8bb" providerId="LiveId" clId="{BC6DE07E-2C7D-44AA-897A-6CBB923E98AA}" dt="2021-06-14T03:01:08.411" v="540"/>
          <ac:spMkLst>
            <pc:docMk/>
            <pc:sldMk cId="2973798146" sldId="265"/>
            <ac:spMk id="43" creationId="{56991CAF-1AC8-4329-8CB4-34146A438CFD}"/>
          </ac:spMkLst>
        </pc:spChg>
        <pc:spChg chg="add mod">
          <ac:chgData name="Adam Glustein" userId="7da82c7db98cb8bb" providerId="LiveId" clId="{BC6DE07E-2C7D-44AA-897A-6CBB923E98AA}" dt="2021-06-14T03:01:43.960" v="554" actId="1076"/>
          <ac:spMkLst>
            <pc:docMk/>
            <pc:sldMk cId="2973798146" sldId="265"/>
            <ac:spMk id="44" creationId="{CAFB1879-042C-4883-A853-6CD2B9A65221}"/>
          </ac:spMkLst>
        </pc:spChg>
        <pc:spChg chg="add mod">
          <ac:chgData name="Adam Glustein" userId="7da82c7db98cb8bb" providerId="LiveId" clId="{BC6DE07E-2C7D-44AA-897A-6CBB923E98AA}" dt="2021-06-14T03:01:08.411" v="540"/>
          <ac:spMkLst>
            <pc:docMk/>
            <pc:sldMk cId="2973798146" sldId="265"/>
            <ac:spMk id="45" creationId="{480F4A9D-D09E-4B61-9B00-F9F270C59C2F}"/>
          </ac:spMkLst>
        </pc:spChg>
        <pc:spChg chg="add mod">
          <ac:chgData name="Adam Glustein" userId="7da82c7db98cb8bb" providerId="LiveId" clId="{BC6DE07E-2C7D-44AA-897A-6CBB923E98AA}" dt="2021-06-14T03:01:08.411" v="540"/>
          <ac:spMkLst>
            <pc:docMk/>
            <pc:sldMk cId="2973798146" sldId="265"/>
            <ac:spMk id="46" creationId="{32ABF17F-0DCC-4A9D-BA99-B4E3CB771227}"/>
          </ac:spMkLst>
        </pc:spChg>
        <pc:cxnChg chg="add del mod">
          <ac:chgData name="Adam Glustein" userId="7da82c7db98cb8bb" providerId="LiveId" clId="{BC6DE07E-2C7D-44AA-897A-6CBB923E98AA}" dt="2021-06-14T03:01:00.632" v="539"/>
          <ac:cxnSpMkLst>
            <pc:docMk/>
            <pc:sldMk cId="2973798146" sldId="265"/>
            <ac:cxnSpMk id="8" creationId="{EADA3C65-5F55-4205-83B1-792DCF2A303E}"/>
          </ac:cxnSpMkLst>
        </pc:cxnChg>
        <pc:cxnChg chg="add del mod">
          <ac:chgData name="Adam Glustein" userId="7da82c7db98cb8bb" providerId="LiveId" clId="{BC6DE07E-2C7D-44AA-897A-6CBB923E98AA}" dt="2021-06-14T03:01:00.632" v="539"/>
          <ac:cxnSpMkLst>
            <pc:docMk/>
            <pc:sldMk cId="2973798146" sldId="265"/>
            <ac:cxnSpMk id="9" creationId="{8288F307-C534-490B-AEE6-3736250819DD}"/>
          </ac:cxnSpMkLst>
        </pc:cxnChg>
        <pc:cxnChg chg="add del mod">
          <ac:chgData name="Adam Glustein" userId="7da82c7db98cb8bb" providerId="LiveId" clId="{BC6DE07E-2C7D-44AA-897A-6CBB923E98AA}" dt="2021-06-14T03:01:00.632" v="539"/>
          <ac:cxnSpMkLst>
            <pc:docMk/>
            <pc:sldMk cId="2973798146" sldId="265"/>
            <ac:cxnSpMk id="10" creationId="{921CEB1D-2997-4EA9-8E24-0731BE058B69}"/>
          </ac:cxnSpMkLst>
        </pc:cxnChg>
        <pc:cxnChg chg="add del mod">
          <ac:chgData name="Adam Glustein" userId="7da82c7db98cb8bb" providerId="LiveId" clId="{BC6DE07E-2C7D-44AA-897A-6CBB923E98AA}" dt="2021-06-14T03:01:00.632" v="539"/>
          <ac:cxnSpMkLst>
            <pc:docMk/>
            <pc:sldMk cId="2973798146" sldId="265"/>
            <ac:cxnSpMk id="11" creationId="{95FAB72F-8D86-4505-8EBA-4840ECA4C9AD}"/>
          </ac:cxnSpMkLst>
        </pc:cxnChg>
        <pc:cxnChg chg="add del mod">
          <ac:chgData name="Adam Glustein" userId="7da82c7db98cb8bb" providerId="LiveId" clId="{BC6DE07E-2C7D-44AA-897A-6CBB923E98AA}" dt="2021-06-14T03:01:00.632" v="539"/>
          <ac:cxnSpMkLst>
            <pc:docMk/>
            <pc:sldMk cId="2973798146" sldId="265"/>
            <ac:cxnSpMk id="12" creationId="{DF105729-F600-4EB2-991E-96A3A7C42993}"/>
          </ac:cxnSpMkLst>
        </pc:cxnChg>
        <pc:cxnChg chg="add del mod">
          <ac:chgData name="Adam Glustein" userId="7da82c7db98cb8bb" providerId="LiveId" clId="{BC6DE07E-2C7D-44AA-897A-6CBB923E98AA}" dt="2021-06-14T03:01:00.632" v="539"/>
          <ac:cxnSpMkLst>
            <pc:docMk/>
            <pc:sldMk cId="2973798146" sldId="265"/>
            <ac:cxnSpMk id="13" creationId="{4EB1D9BE-EF9E-46D6-AA29-63460E93619A}"/>
          </ac:cxnSpMkLst>
        </pc:cxnChg>
        <pc:cxnChg chg="add del mod">
          <ac:chgData name="Adam Glustein" userId="7da82c7db98cb8bb" providerId="LiveId" clId="{BC6DE07E-2C7D-44AA-897A-6CBB923E98AA}" dt="2021-06-14T03:01:00.632" v="539"/>
          <ac:cxnSpMkLst>
            <pc:docMk/>
            <pc:sldMk cId="2973798146" sldId="265"/>
            <ac:cxnSpMk id="14" creationId="{E422A00A-2BF6-4093-BA46-DDDF60D937DD}"/>
          </ac:cxnSpMkLst>
        </pc:cxnChg>
        <pc:cxnChg chg="add del mod">
          <ac:chgData name="Adam Glustein" userId="7da82c7db98cb8bb" providerId="LiveId" clId="{BC6DE07E-2C7D-44AA-897A-6CBB923E98AA}" dt="2021-06-14T03:01:00.632" v="539"/>
          <ac:cxnSpMkLst>
            <pc:docMk/>
            <pc:sldMk cId="2973798146" sldId="265"/>
            <ac:cxnSpMk id="15" creationId="{5B5CEE32-F29E-4C7B-B983-5FB08F688569}"/>
          </ac:cxnSpMkLst>
        </pc:cxnChg>
        <pc:cxnChg chg="add mod">
          <ac:chgData name="Adam Glustein" userId="7da82c7db98cb8bb" providerId="LiveId" clId="{BC6DE07E-2C7D-44AA-897A-6CBB923E98AA}" dt="2021-06-14T03:01:08.411" v="540"/>
          <ac:cxnSpMkLst>
            <pc:docMk/>
            <pc:sldMk cId="2973798146" sldId="265"/>
            <ac:cxnSpMk id="31" creationId="{F4C41AA0-07E3-4452-A4EF-57627C5973E2}"/>
          </ac:cxnSpMkLst>
        </pc:cxnChg>
        <pc:cxnChg chg="add mod">
          <ac:chgData name="Adam Glustein" userId="7da82c7db98cb8bb" providerId="LiveId" clId="{BC6DE07E-2C7D-44AA-897A-6CBB923E98AA}" dt="2021-06-14T03:01:08.411" v="540"/>
          <ac:cxnSpMkLst>
            <pc:docMk/>
            <pc:sldMk cId="2973798146" sldId="265"/>
            <ac:cxnSpMk id="32" creationId="{BFA22005-244A-4385-8D96-82ACD146B99D}"/>
          </ac:cxnSpMkLst>
        </pc:cxnChg>
        <pc:cxnChg chg="add mod">
          <ac:chgData name="Adam Glustein" userId="7da82c7db98cb8bb" providerId="LiveId" clId="{BC6DE07E-2C7D-44AA-897A-6CBB923E98AA}" dt="2021-06-14T03:01:08.411" v="540"/>
          <ac:cxnSpMkLst>
            <pc:docMk/>
            <pc:sldMk cId="2973798146" sldId="265"/>
            <ac:cxnSpMk id="33" creationId="{B25E0BB7-0B04-4C10-BCCF-C5DD259AF4EE}"/>
          </ac:cxnSpMkLst>
        </pc:cxnChg>
        <pc:cxnChg chg="add mod">
          <ac:chgData name="Adam Glustein" userId="7da82c7db98cb8bb" providerId="LiveId" clId="{BC6DE07E-2C7D-44AA-897A-6CBB923E98AA}" dt="2021-06-14T03:01:08.411" v="540"/>
          <ac:cxnSpMkLst>
            <pc:docMk/>
            <pc:sldMk cId="2973798146" sldId="265"/>
            <ac:cxnSpMk id="34" creationId="{CBCE420E-0AD7-4E24-934A-A37E61509108}"/>
          </ac:cxnSpMkLst>
        </pc:cxnChg>
        <pc:cxnChg chg="add mod">
          <ac:chgData name="Adam Glustein" userId="7da82c7db98cb8bb" providerId="LiveId" clId="{BC6DE07E-2C7D-44AA-897A-6CBB923E98AA}" dt="2021-06-14T03:01:08.411" v="540"/>
          <ac:cxnSpMkLst>
            <pc:docMk/>
            <pc:sldMk cId="2973798146" sldId="265"/>
            <ac:cxnSpMk id="35" creationId="{247EBB83-D24F-4980-9ABB-546E0FF53351}"/>
          </ac:cxnSpMkLst>
        </pc:cxnChg>
        <pc:cxnChg chg="add mod">
          <ac:chgData name="Adam Glustein" userId="7da82c7db98cb8bb" providerId="LiveId" clId="{BC6DE07E-2C7D-44AA-897A-6CBB923E98AA}" dt="2021-06-14T03:01:08.411" v="540"/>
          <ac:cxnSpMkLst>
            <pc:docMk/>
            <pc:sldMk cId="2973798146" sldId="265"/>
            <ac:cxnSpMk id="36" creationId="{2FD9E92B-FD97-4C56-ACB7-DE3AC405CC4E}"/>
          </ac:cxnSpMkLst>
        </pc:cxnChg>
        <pc:cxnChg chg="add mod">
          <ac:chgData name="Adam Glustein" userId="7da82c7db98cb8bb" providerId="LiveId" clId="{BC6DE07E-2C7D-44AA-897A-6CBB923E98AA}" dt="2021-06-14T03:01:08.411" v="540"/>
          <ac:cxnSpMkLst>
            <pc:docMk/>
            <pc:sldMk cId="2973798146" sldId="265"/>
            <ac:cxnSpMk id="37" creationId="{40F28196-CE62-43BF-82BA-F13BD3C4FF19}"/>
          </ac:cxnSpMkLst>
        </pc:cxnChg>
        <pc:cxnChg chg="add mod">
          <ac:chgData name="Adam Glustein" userId="7da82c7db98cb8bb" providerId="LiveId" clId="{BC6DE07E-2C7D-44AA-897A-6CBB923E98AA}" dt="2021-06-14T03:01:34.435" v="549" actId="14100"/>
          <ac:cxnSpMkLst>
            <pc:docMk/>
            <pc:sldMk cId="2973798146" sldId="265"/>
            <ac:cxnSpMk id="38" creationId="{1E417D02-E85F-45D2-8E65-F93D348464B2}"/>
          </ac:cxnSpMkLst>
        </pc:cxnChg>
      </pc:sldChg>
      <pc:sldChg chg="addSp delSp modSp new mod">
        <pc:chgData name="Adam Glustein" userId="7da82c7db98cb8bb" providerId="LiveId" clId="{BC6DE07E-2C7D-44AA-897A-6CBB923E98AA}" dt="2021-06-14T03:02:20.509" v="566" actId="20577"/>
        <pc:sldMkLst>
          <pc:docMk/>
          <pc:sldMk cId="2555509650" sldId="266"/>
        </pc:sldMkLst>
        <pc:spChg chg="add mod">
          <ac:chgData name="Adam Glustein" userId="7da82c7db98cb8bb" providerId="LiveId" clId="{BC6DE07E-2C7D-44AA-897A-6CBB923E98AA}" dt="2021-06-14T02:51:12.355" v="495" actId="20577"/>
          <ac:spMkLst>
            <pc:docMk/>
            <pc:sldMk cId="2555509650" sldId="266"/>
            <ac:spMk id="2" creationId="{3E768410-15A5-476A-B7CC-0CDA1D738A32}"/>
          </ac:spMkLst>
        </pc:spChg>
        <pc:spChg chg="add del">
          <ac:chgData name="Adam Glustein" userId="7da82c7db98cb8bb" providerId="LiveId" clId="{BC6DE07E-2C7D-44AA-897A-6CBB923E98AA}" dt="2021-06-14T02:58:30.652" v="497" actId="478"/>
          <ac:spMkLst>
            <pc:docMk/>
            <pc:sldMk cId="2555509650" sldId="266"/>
            <ac:spMk id="3" creationId="{44D4E92B-EEFA-44BD-A311-C1C944507F05}"/>
          </ac:spMkLst>
        </pc:spChg>
        <pc:spChg chg="add mod">
          <ac:chgData name="Adam Glustein" userId="7da82c7db98cb8bb" providerId="LiveId" clId="{BC6DE07E-2C7D-44AA-897A-6CBB923E98AA}" dt="2021-06-14T03:01:10.350" v="541"/>
          <ac:spMkLst>
            <pc:docMk/>
            <pc:sldMk cId="2555509650" sldId="266"/>
            <ac:spMk id="4" creationId="{49AAAA48-6D3D-4967-A1D6-C40C89143BD8}"/>
          </ac:spMkLst>
        </pc:spChg>
        <pc:spChg chg="add mod">
          <ac:chgData name="Adam Glustein" userId="7da82c7db98cb8bb" providerId="LiveId" clId="{BC6DE07E-2C7D-44AA-897A-6CBB923E98AA}" dt="2021-06-14T03:01:10.350" v="541"/>
          <ac:spMkLst>
            <pc:docMk/>
            <pc:sldMk cId="2555509650" sldId="266"/>
            <ac:spMk id="5" creationId="{E46F4671-3014-497F-A880-C82570D3C788}"/>
          </ac:spMkLst>
        </pc:spChg>
        <pc:spChg chg="add mod">
          <ac:chgData name="Adam Glustein" userId="7da82c7db98cb8bb" providerId="LiveId" clId="{BC6DE07E-2C7D-44AA-897A-6CBB923E98AA}" dt="2021-06-14T03:01:10.350" v="541"/>
          <ac:spMkLst>
            <pc:docMk/>
            <pc:sldMk cId="2555509650" sldId="266"/>
            <ac:spMk id="6" creationId="{65B9169C-0E30-4E95-9E47-C3BD5E287C4D}"/>
          </ac:spMkLst>
        </pc:spChg>
        <pc:spChg chg="add mod">
          <ac:chgData name="Adam Glustein" userId="7da82c7db98cb8bb" providerId="LiveId" clId="{BC6DE07E-2C7D-44AA-897A-6CBB923E98AA}" dt="2021-06-14T03:01:10.350" v="541"/>
          <ac:spMkLst>
            <pc:docMk/>
            <pc:sldMk cId="2555509650" sldId="266"/>
            <ac:spMk id="7" creationId="{BAC61795-31E2-46A7-B74E-13830BE0B415}"/>
          </ac:spMkLst>
        </pc:spChg>
        <pc:spChg chg="add mod">
          <ac:chgData name="Adam Glustein" userId="7da82c7db98cb8bb" providerId="LiveId" clId="{BC6DE07E-2C7D-44AA-897A-6CBB923E98AA}" dt="2021-06-14T03:01:10.350" v="541"/>
          <ac:spMkLst>
            <pc:docMk/>
            <pc:sldMk cId="2555509650" sldId="266"/>
            <ac:spMk id="8" creationId="{0F3659F4-7BD0-4DA8-8866-F1BD649B6FF3}"/>
          </ac:spMkLst>
        </pc:spChg>
        <pc:spChg chg="add mod">
          <ac:chgData name="Adam Glustein" userId="7da82c7db98cb8bb" providerId="LiveId" clId="{BC6DE07E-2C7D-44AA-897A-6CBB923E98AA}" dt="2021-06-14T03:01:10.350" v="541"/>
          <ac:spMkLst>
            <pc:docMk/>
            <pc:sldMk cId="2555509650" sldId="266"/>
            <ac:spMk id="9" creationId="{E805A56C-9AB7-4237-9DD3-3C594671CC56}"/>
          </ac:spMkLst>
        </pc:spChg>
        <pc:spChg chg="add mod">
          <ac:chgData name="Adam Glustein" userId="7da82c7db98cb8bb" providerId="LiveId" clId="{BC6DE07E-2C7D-44AA-897A-6CBB923E98AA}" dt="2021-06-14T03:01:10.350" v="541"/>
          <ac:spMkLst>
            <pc:docMk/>
            <pc:sldMk cId="2555509650" sldId="266"/>
            <ac:spMk id="10" creationId="{F293DB03-B8BE-4D9F-84A9-DB327F50F652}"/>
          </ac:spMkLst>
        </pc:spChg>
        <pc:spChg chg="add mod">
          <ac:chgData name="Adam Glustein" userId="7da82c7db98cb8bb" providerId="LiveId" clId="{BC6DE07E-2C7D-44AA-897A-6CBB923E98AA}" dt="2021-06-14T03:01:10.350" v="541"/>
          <ac:spMkLst>
            <pc:docMk/>
            <pc:sldMk cId="2555509650" sldId="266"/>
            <ac:spMk id="19" creationId="{AE51CEFF-01FC-4EE2-A8FF-0C24A8775DDA}"/>
          </ac:spMkLst>
        </pc:spChg>
        <pc:spChg chg="add mod">
          <ac:chgData name="Adam Glustein" userId="7da82c7db98cb8bb" providerId="LiveId" clId="{BC6DE07E-2C7D-44AA-897A-6CBB923E98AA}" dt="2021-06-14T03:01:10.350" v="541"/>
          <ac:spMkLst>
            <pc:docMk/>
            <pc:sldMk cId="2555509650" sldId="266"/>
            <ac:spMk id="20" creationId="{ABCFA746-1B1F-4F4B-B819-6C623F479921}"/>
          </ac:spMkLst>
        </pc:spChg>
        <pc:spChg chg="add mod">
          <ac:chgData name="Adam Glustein" userId="7da82c7db98cb8bb" providerId="LiveId" clId="{BC6DE07E-2C7D-44AA-897A-6CBB923E98AA}" dt="2021-06-14T03:01:10.350" v="541"/>
          <ac:spMkLst>
            <pc:docMk/>
            <pc:sldMk cId="2555509650" sldId="266"/>
            <ac:spMk id="21" creationId="{24315C65-5412-468E-8D73-2D13ED94FFEE}"/>
          </ac:spMkLst>
        </pc:spChg>
        <pc:spChg chg="add mod">
          <ac:chgData name="Adam Glustein" userId="7da82c7db98cb8bb" providerId="LiveId" clId="{BC6DE07E-2C7D-44AA-897A-6CBB923E98AA}" dt="2021-06-14T03:02:17.104" v="564" actId="20577"/>
          <ac:spMkLst>
            <pc:docMk/>
            <pc:sldMk cId="2555509650" sldId="266"/>
            <ac:spMk id="22" creationId="{86007B7E-1888-466E-8C26-84EF3BB48195}"/>
          </ac:spMkLst>
        </pc:spChg>
        <pc:spChg chg="add mod">
          <ac:chgData name="Adam Glustein" userId="7da82c7db98cb8bb" providerId="LiveId" clId="{BC6DE07E-2C7D-44AA-897A-6CBB923E98AA}" dt="2021-06-14T03:01:10.350" v="541"/>
          <ac:spMkLst>
            <pc:docMk/>
            <pc:sldMk cId="2555509650" sldId="266"/>
            <ac:spMk id="23" creationId="{4B8D29AA-E1B8-4A27-8DB7-8329BA80CD9B}"/>
          </ac:spMkLst>
        </pc:spChg>
        <pc:spChg chg="add mod">
          <ac:chgData name="Adam Glustein" userId="7da82c7db98cb8bb" providerId="LiveId" clId="{BC6DE07E-2C7D-44AA-897A-6CBB923E98AA}" dt="2021-06-14T03:02:20.509" v="566" actId="20577"/>
          <ac:spMkLst>
            <pc:docMk/>
            <pc:sldMk cId="2555509650" sldId="266"/>
            <ac:spMk id="24" creationId="{1937B45A-19BB-4447-AA7F-5778CC96EF4A}"/>
          </ac:spMkLst>
        </pc:spChg>
        <pc:spChg chg="add mod">
          <ac:chgData name="Adam Glustein" userId="7da82c7db98cb8bb" providerId="LiveId" clId="{BC6DE07E-2C7D-44AA-897A-6CBB923E98AA}" dt="2021-06-14T03:01:10.350" v="541"/>
          <ac:spMkLst>
            <pc:docMk/>
            <pc:sldMk cId="2555509650" sldId="266"/>
            <ac:spMk id="25" creationId="{0B508BF9-BA56-4BD6-93A7-2DA28CC1149A}"/>
          </ac:spMkLst>
        </pc:spChg>
        <pc:spChg chg="add mod">
          <ac:chgData name="Adam Glustein" userId="7da82c7db98cb8bb" providerId="LiveId" clId="{BC6DE07E-2C7D-44AA-897A-6CBB923E98AA}" dt="2021-06-14T03:01:10.350" v="541"/>
          <ac:spMkLst>
            <pc:docMk/>
            <pc:sldMk cId="2555509650" sldId="266"/>
            <ac:spMk id="26" creationId="{ABB044E5-63C9-41F3-8AD1-ECC93291FFAD}"/>
          </ac:spMkLst>
        </pc:spChg>
        <pc:cxnChg chg="add mod">
          <ac:chgData name="Adam Glustein" userId="7da82c7db98cb8bb" providerId="LiveId" clId="{BC6DE07E-2C7D-44AA-897A-6CBB923E98AA}" dt="2021-06-14T03:01:10.350" v="541"/>
          <ac:cxnSpMkLst>
            <pc:docMk/>
            <pc:sldMk cId="2555509650" sldId="266"/>
            <ac:cxnSpMk id="11" creationId="{6207AD1A-5E85-4673-9275-19F9913783E4}"/>
          </ac:cxnSpMkLst>
        </pc:cxnChg>
        <pc:cxnChg chg="add mod">
          <ac:chgData name="Adam Glustein" userId="7da82c7db98cb8bb" providerId="LiveId" clId="{BC6DE07E-2C7D-44AA-897A-6CBB923E98AA}" dt="2021-06-14T03:01:10.350" v="541"/>
          <ac:cxnSpMkLst>
            <pc:docMk/>
            <pc:sldMk cId="2555509650" sldId="266"/>
            <ac:cxnSpMk id="12" creationId="{A832B7E5-0554-4D6A-806F-3A1812121935}"/>
          </ac:cxnSpMkLst>
        </pc:cxnChg>
        <pc:cxnChg chg="add mod">
          <ac:chgData name="Adam Glustein" userId="7da82c7db98cb8bb" providerId="LiveId" clId="{BC6DE07E-2C7D-44AA-897A-6CBB923E98AA}" dt="2021-06-14T03:01:10.350" v="541"/>
          <ac:cxnSpMkLst>
            <pc:docMk/>
            <pc:sldMk cId="2555509650" sldId="266"/>
            <ac:cxnSpMk id="13" creationId="{B172CFD9-6615-4298-B18E-9ADF249A5F5F}"/>
          </ac:cxnSpMkLst>
        </pc:cxnChg>
        <pc:cxnChg chg="add mod">
          <ac:chgData name="Adam Glustein" userId="7da82c7db98cb8bb" providerId="LiveId" clId="{BC6DE07E-2C7D-44AA-897A-6CBB923E98AA}" dt="2021-06-14T03:01:10.350" v="541"/>
          <ac:cxnSpMkLst>
            <pc:docMk/>
            <pc:sldMk cId="2555509650" sldId="266"/>
            <ac:cxnSpMk id="14" creationId="{C851F6C4-BB59-4E92-BFC7-0EBD695457E1}"/>
          </ac:cxnSpMkLst>
        </pc:cxnChg>
        <pc:cxnChg chg="add mod">
          <ac:chgData name="Adam Glustein" userId="7da82c7db98cb8bb" providerId="LiveId" clId="{BC6DE07E-2C7D-44AA-897A-6CBB923E98AA}" dt="2021-06-14T03:01:10.350" v="541"/>
          <ac:cxnSpMkLst>
            <pc:docMk/>
            <pc:sldMk cId="2555509650" sldId="266"/>
            <ac:cxnSpMk id="15" creationId="{45616751-4739-4FC9-8705-EE46FF9360C8}"/>
          </ac:cxnSpMkLst>
        </pc:cxnChg>
        <pc:cxnChg chg="add mod">
          <ac:chgData name="Adam Glustein" userId="7da82c7db98cb8bb" providerId="LiveId" clId="{BC6DE07E-2C7D-44AA-897A-6CBB923E98AA}" dt="2021-06-14T03:01:10.350" v="541"/>
          <ac:cxnSpMkLst>
            <pc:docMk/>
            <pc:sldMk cId="2555509650" sldId="266"/>
            <ac:cxnSpMk id="16" creationId="{C2703157-199C-4E52-A780-38B7C6E1DFEE}"/>
          </ac:cxnSpMkLst>
        </pc:cxnChg>
        <pc:cxnChg chg="add mod">
          <ac:chgData name="Adam Glustein" userId="7da82c7db98cb8bb" providerId="LiveId" clId="{BC6DE07E-2C7D-44AA-897A-6CBB923E98AA}" dt="2021-06-14T03:01:10.350" v="541"/>
          <ac:cxnSpMkLst>
            <pc:docMk/>
            <pc:sldMk cId="2555509650" sldId="266"/>
            <ac:cxnSpMk id="17" creationId="{A251B471-8B91-4D9D-8181-29D234C5DAFC}"/>
          </ac:cxnSpMkLst>
        </pc:cxnChg>
        <pc:cxnChg chg="add mod">
          <ac:chgData name="Adam Glustein" userId="7da82c7db98cb8bb" providerId="LiveId" clId="{BC6DE07E-2C7D-44AA-897A-6CBB923E98AA}" dt="2021-06-14T03:02:10.992" v="560" actId="14100"/>
          <ac:cxnSpMkLst>
            <pc:docMk/>
            <pc:sldMk cId="2555509650" sldId="266"/>
            <ac:cxnSpMk id="18" creationId="{E675E7FE-02B4-408F-AA19-A917A7A416DD}"/>
          </ac:cxnSpMkLst>
        </pc:cxnChg>
      </pc:sldChg>
      <pc:sldChg chg="addSp delSp modSp new del mod">
        <pc:chgData name="Adam Glustein" userId="7da82c7db98cb8bb" providerId="LiveId" clId="{BC6DE07E-2C7D-44AA-897A-6CBB923E98AA}" dt="2021-06-28T01:43:06.980" v="609" actId="680"/>
        <pc:sldMkLst>
          <pc:docMk/>
          <pc:sldMk cId="380431489" sldId="267"/>
        </pc:sldMkLst>
        <pc:spChg chg="add del mod">
          <ac:chgData name="Adam Glustein" userId="7da82c7db98cb8bb" providerId="LiveId" clId="{BC6DE07E-2C7D-44AA-897A-6CBB923E98AA}" dt="2021-06-28T01:43:04.303" v="608"/>
          <ac:spMkLst>
            <pc:docMk/>
            <pc:sldMk cId="380431489" sldId="267"/>
            <ac:spMk id="2" creationId="{4E95194A-AE79-4910-83FA-187DDEAF5539}"/>
          </ac:spMkLst>
        </pc:spChg>
        <pc:spChg chg="add del mod">
          <ac:chgData name="Adam Glustein" userId="7da82c7db98cb8bb" providerId="LiveId" clId="{BC6DE07E-2C7D-44AA-897A-6CBB923E98AA}" dt="2021-06-28T01:43:04.303" v="608"/>
          <ac:spMkLst>
            <pc:docMk/>
            <pc:sldMk cId="380431489" sldId="267"/>
            <ac:spMk id="3" creationId="{2B99DAF1-A254-4A5F-AEF5-6ED78FDE2CF5}"/>
          </ac:spMkLst>
        </pc:spChg>
        <pc:spChg chg="add del mod">
          <ac:chgData name="Adam Glustein" userId="7da82c7db98cb8bb" providerId="LiveId" clId="{BC6DE07E-2C7D-44AA-897A-6CBB923E98AA}" dt="2021-06-28T01:43:04.303" v="608"/>
          <ac:spMkLst>
            <pc:docMk/>
            <pc:sldMk cId="380431489" sldId="267"/>
            <ac:spMk id="4" creationId="{5BE87C1F-865C-43D9-B341-57D40DE374CF}"/>
          </ac:spMkLst>
        </pc:spChg>
        <pc:spChg chg="add del mod">
          <ac:chgData name="Adam Glustein" userId="7da82c7db98cb8bb" providerId="LiveId" clId="{BC6DE07E-2C7D-44AA-897A-6CBB923E98AA}" dt="2021-06-28T01:43:04.303" v="608"/>
          <ac:spMkLst>
            <pc:docMk/>
            <pc:sldMk cId="380431489" sldId="267"/>
            <ac:spMk id="5" creationId="{08F05A2F-AB42-424A-ACD2-CAC1F46A0E3B}"/>
          </ac:spMkLst>
        </pc:spChg>
        <pc:spChg chg="add del mod">
          <ac:chgData name="Adam Glustein" userId="7da82c7db98cb8bb" providerId="LiveId" clId="{BC6DE07E-2C7D-44AA-897A-6CBB923E98AA}" dt="2021-06-28T01:43:04.303" v="608"/>
          <ac:spMkLst>
            <pc:docMk/>
            <pc:sldMk cId="380431489" sldId="267"/>
            <ac:spMk id="6" creationId="{854FA702-C3E3-4A3D-8464-4D652062035C}"/>
          </ac:spMkLst>
        </pc:spChg>
        <pc:spChg chg="add del mod">
          <ac:chgData name="Adam Glustein" userId="7da82c7db98cb8bb" providerId="LiveId" clId="{BC6DE07E-2C7D-44AA-897A-6CBB923E98AA}" dt="2021-06-28T01:43:04.303" v="608"/>
          <ac:spMkLst>
            <pc:docMk/>
            <pc:sldMk cId="380431489" sldId="267"/>
            <ac:spMk id="7" creationId="{9437EA3C-7632-40CA-B4FA-4A5127C2037B}"/>
          </ac:spMkLst>
        </pc:spChg>
        <pc:spChg chg="add del mod">
          <ac:chgData name="Adam Glustein" userId="7da82c7db98cb8bb" providerId="LiveId" clId="{BC6DE07E-2C7D-44AA-897A-6CBB923E98AA}" dt="2021-06-28T01:43:04.303" v="608"/>
          <ac:spMkLst>
            <pc:docMk/>
            <pc:sldMk cId="380431489" sldId="267"/>
            <ac:spMk id="13" creationId="{26AE2AEC-A032-4289-8C21-1F2506D69169}"/>
          </ac:spMkLst>
        </pc:spChg>
        <pc:cxnChg chg="add del mod">
          <ac:chgData name="Adam Glustein" userId="7da82c7db98cb8bb" providerId="LiveId" clId="{BC6DE07E-2C7D-44AA-897A-6CBB923E98AA}" dt="2021-06-28T01:43:04.303" v="608"/>
          <ac:cxnSpMkLst>
            <pc:docMk/>
            <pc:sldMk cId="380431489" sldId="267"/>
            <ac:cxnSpMk id="8" creationId="{276D1D3A-8A68-4763-81B1-4EA8AC8B2F9E}"/>
          </ac:cxnSpMkLst>
        </pc:cxnChg>
        <pc:cxnChg chg="add del mod">
          <ac:chgData name="Adam Glustein" userId="7da82c7db98cb8bb" providerId="LiveId" clId="{BC6DE07E-2C7D-44AA-897A-6CBB923E98AA}" dt="2021-06-28T01:43:04.303" v="608"/>
          <ac:cxnSpMkLst>
            <pc:docMk/>
            <pc:sldMk cId="380431489" sldId="267"/>
            <ac:cxnSpMk id="9" creationId="{DF79FA9D-0240-4C31-B3F5-033604EB818D}"/>
          </ac:cxnSpMkLst>
        </pc:cxnChg>
        <pc:cxnChg chg="add del mod">
          <ac:chgData name="Adam Glustein" userId="7da82c7db98cb8bb" providerId="LiveId" clId="{BC6DE07E-2C7D-44AA-897A-6CBB923E98AA}" dt="2021-06-28T01:43:04.303" v="608"/>
          <ac:cxnSpMkLst>
            <pc:docMk/>
            <pc:sldMk cId="380431489" sldId="267"/>
            <ac:cxnSpMk id="10" creationId="{98CDE42C-088F-4741-9E46-F5CF9067624F}"/>
          </ac:cxnSpMkLst>
        </pc:cxnChg>
        <pc:cxnChg chg="add del mod">
          <ac:chgData name="Adam Glustein" userId="7da82c7db98cb8bb" providerId="LiveId" clId="{BC6DE07E-2C7D-44AA-897A-6CBB923E98AA}" dt="2021-06-28T01:43:04.303" v="608"/>
          <ac:cxnSpMkLst>
            <pc:docMk/>
            <pc:sldMk cId="380431489" sldId="267"/>
            <ac:cxnSpMk id="11" creationId="{1C93472B-75C2-4F46-8E7D-91E65EA35EC3}"/>
          </ac:cxnSpMkLst>
        </pc:cxnChg>
        <pc:cxnChg chg="add del mod">
          <ac:chgData name="Adam Glustein" userId="7da82c7db98cb8bb" providerId="LiveId" clId="{BC6DE07E-2C7D-44AA-897A-6CBB923E98AA}" dt="2021-06-28T01:43:04.303" v="608"/>
          <ac:cxnSpMkLst>
            <pc:docMk/>
            <pc:sldMk cId="380431489" sldId="267"/>
            <ac:cxnSpMk id="12" creationId="{98B99751-8804-4751-8771-2B77E97C8FD7}"/>
          </ac:cxnSpMkLst>
        </pc:cxnChg>
        <pc:cxnChg chg="add del mod">
          <ac:chgData name="Adam Glustein" userId="7da82c7db98cb8bb" providerId="LiveId" clId="{BC6DE07E-2C7D-44AA-897A-6CBB923E98AA}" dt="2021-06-28T01:43:04.303" v="608"/>
          <ac:cxnSpMkLst>
            <pc:docMk/>
            <pc:sldMk cId="380431489" sldId="267"/>
            <ac:cxnSpMk id="14" creationId="{BD9595CA-E1A1-4742-AEC6-1DAF418AA500}"/>
          </ac:cxnSpMkLst>
        </pc:cxnChg>
        <pc:cxnChg chg="add del mod">
          <ac:chgData name="Adam Glustein" userId="7da82c7db98cb8bb" providerId="LiveId" clId="{BC6DE07E-2C7D-44AA-897A-6CBB923E98AA}" dt="2021-06-28T01:43:04.303" v="608"/>
          <ac:cxnSpMkLst>
            <pc:docMk/>
            <pc:sldMk cId="380431489" sldId="267"/>
            <ac:cxnSpMk id="15" creationId="{3D5A135D-7D09-4207-A2B1-29B7E82CA94E}"/>
          </ac:cxnSpMkLst>
        </pc:cxnChg>
        <pc:cxnChg chg="add del mod">
          <ac:chgData name="Adam Glustein" userId="7da82c7db98cb8bb" providerId="LiveId" clId="{BC6DE07E-2C7D-44AA-897A-6CBB923E98AA}" dt="2021-06-28T01:43:04.303" v="608"/>
          <ac:cxnSpMkLst>
            <pc:docMk/>
            <pc:sldMk cId="380431489" sldId="267"/>
            <ac:cxnSpMk id="16" creationId="{853F0E9D-FC91-480C-914D-5AA5EC809E0A}"/>
          </ac:cxnSpMkLst>
        </pc:cxnChg>
      </pc:sldChg>
      <pc:sldChg chg="addSp delSp modSp new mod">
        <pc:chgData name="Adam Glustein" userId="7da82c7db98cb8bb" providerId="LiveId" clId="{BC6DE07E-2C7D-44AA-897A-6CBB923E98AA}" dt="2021-06-28T01:59:48.454" v="667" actId="208"/>
        <pc:sldMkLst>
          <pc:docMk/>
          <pc:sldMk cId="4104308589" sldId="267"/>
        </pc:sldMkLst>
        <pc:spChg chg="add mod">
          <ac:chgData name="Adam Glustein" userId="7da82c7db98cb8bb" providerId="LiveId" clId="{BC6DE07E-2C7D-44AA-897A-6CBB923E98AA}" dt="2021-06-28T01:43:13.393" v="613" actId="20577"/>
          <ac:spMkLst>
            <pc:docMk/>
            <pc:sldMk cId="4104308589" sldId="267"/>
            <ac:spMk id="2" creationId="{34056A2D-48EE-4750-AF5A-51A9463E8536}"/>
          </ac:spMkLst>
        </pc:spChg>
        <pc:spChg chg="add mod">
          <ac:chgData name="Adam Glustein" userId="7da82c7db98cb8bb" providerId="LiveId" clId="{BC6DE07E-2C7D-44AA-897A-6CBB923E98AA}" dt="2021-06-28T01:43:11.305" v="611"/>
          <ac:spMkLst>
            <pc:docMk/>
            <pc:sldMk cId="4104308589" sldId="267"/>
            <ac:spMk id="3" creationId="{68CEFBCA-728E-4C22-B582-A577F117A83B}"/>
          </ac:spMkLst>
        </pc:spChg>
        <pc:spChg chg="add mod">
          <ac:chgData name="Adam Glustein" userId="7da82c7db98cb8bb" providerId="LiveId" clId="{BC6DE07E-2C7D-44AA-897A-6CBB923E98AA}" dt="2021-06-28T01:43:11.305" v="611"/>
          <ac:spMkLst>
            <pc:docMk/>
            <pc:sldMk cId="4104308589" sldId="267"/>
            <ac:spMk id="4" creationId="{AEC45C9A-F6A2-473C-A972-50D9579F669C}"/>
          </ac:spMkLst>
        </pc:spChg>
        <pc:spChg chg="add mod">
          <ac:chgData name="Adam Glustein" userId="7da82c7db98cb8bb" providerId="LiveId" clId="{BC6DE07E-2C7D-44AA-897A-6CBB923E98AA}" dt="2021-06-28T01:43:11.305" v="611"/>
          <ac:spMkLst>
            <pc:docMk/>
            <pc:sldMk cId="4104308589" sldId="267"/>
            <ac:spMk id="5" creationId="{961A02FD-7EE3-4EF1-898C-5F46DABBC611}"/>
          </ac:spMkLst>
        </pc:spChg>
        <pc:spChg chg="add mod">
          <ac:chgData name="Adam Glustein" userId="7da82c7db98cb8bb" providerId="LiveId" clId="{BC6DE07E-2C7D-44AA-897A-6CBB923E98AA}" dt="2021-06-28T01:43:11.305" v="611"/>
          <ac:spMkLst>
            <pc:docMk/>
            <pc:sldMk cId="4104308589" sldId="267"/>
            <ac:spMk id="6" creationId="{C96713F2-5359-4050-843B-E74DB515D9D6}"/>
          </ac:spMkLst>
        </pc:spChg>
        <pc:spChg chg="add mod">
          <ac:chgData name="Adam Glustein" userId="7da82c7db98cb8bb" providerId="LiveId" clId="{BC6DE07E-2C7D-44AA-897A-6CBB923E98AA}" dt="2021-06-28T01:43:11.305" v="611"/>
          <ac:spMkLst>
            <pc:docMk/>
            <pc:sldMk cId="4104308589" sldId="267"/>
            <ac:spMk id="7" creationId="{D09D673D-7613-4D9B-9DB0-8AA563C254D2}"/>
          </ac:spMkLst>
        </pc:spChg>
        <pc:spChg chg="add mod">
          <ac:chgData name="Adam Glustein" userId="7da82c7db98cb8bb" providerId="LiveId" clId="{BC6DE07E-2C7D-44AA-897A-6CBB923E98AA}" dt="2021-06-28T01:43:11.305" v="611"/>
          <ac:spMkLst>
            <pc:docMk/>
            <pc:sldMk cId="4104308589" sldId="267"/>
            <ac:spMk id="8" creationId="{2CCD723F-7BE9-48F1-8125-BC31B3A13B88}"/>
          </ac:spMkLst>
        </pc:spChg>
        <pc:spChg chg="add mod">
          <ac:chgData name="Adam Glustein" userId="7da82c7db98cb8bb" providerId="LiveId" clId="{BC6DE07E-2C7D-44AA-897A-6CBB923E98AA}" dt="2021-06-28T01:43:11.305" v="611"/>
          <ac:spMkLst>
            <pc:docMk/>
            <pc:sldMk cId="4104308589" sldId="267"/>
            <ac:spMk id="14" creationId="{E1E78974-9D81-4F8E-B028-9D0BCDE74BED}"/>
          </ac:spMkLst>
        </pc:spChg>
        <pc:cxnChg chg="add del mod">
          <ac:chgData name="Adam Glustein" userId="7da82c7db98cb8bb" providerId="LiveId" clId="{BC6DE07E-2C7D-44AA-897A-6CBB923E98AA}" dt="2021-06-28T01:43:16.705" v="614" actId="478"/>
          <ac:cxnSpMkLst>
            <pc:docMk/>
            <pc:sldMk cId="4104308589" sldId="267"/>
            <ac:cxnSpMk id="9" creationId="{FA233578-D927-4999-A552-6FA331B378C3}"/>
          </ac:cxnSpMkLst>
        </pc:cxnChg>
        <pc:cxnChg chg="add mod">
          <ac:chgData name="Adam Glustein" userId="7da82c7db98cb8bb" providerId="LiveId" clId="{BC6DE07E-2C7D-44AA-897A-6CBB923E98AA}" dt="2021-06-28T01:59:16.095" v="657" actId="208"/>
          <ac:cxnSpMkLst>
            <pc:docMk/>
            <pc:sldMk cId="4104308589" sldId="267"/>
            <ac:cxnSpMk id="10" creationId="{FC2FCD49-1D0A-47D3-8727-419236EC82C3}"/>
          </ac:cxnSpMkLst>
        </pc:cxnChg>
        <pc:cxnChg chg="add mod">
          <ac:chgData name="Adam Glustein" userId="7da82c7db98cb8bb" providerId="LiveId" clId="{BC6DE07E-2C7D-44AA-897A-6CBB923E98AA}" dt="2021-06-28T01:59:42.201" v="664" actId="208"/>
          <ac:cxnSpMkLst>
            <pc:docMk/>
            <pc:sldMk cId="4104308589" sldId="267"/>
            <ac:cxnSpMk id="11" creationId="{5F5B7F0D-3E07-4A83-812A-BEF652A3BCF3}"/>
          </ac:cxnSpMkLst>
        </pc:cxnChg>
        <pc:cxnChg chg="add mod">
          <ac:chgData name="Adam Glustein" userId="7da82c7db98cb8bb" providerId="LiveId" clId="{BC6DE07E-2C7D-44AA-897A-6CBB923E98AA}" dt="2021-06-28T01:59:44.249" v="665" actId="208"/>
          <ac:cxnSpMkLst>
            <pc:docMk/>
            <pc:sldMk cId="4104308589" sldId="267"/>
            <ac:cxnSpMk id="12" creationId="{44346E41-FD60-4429-872A-A63203EAB29A}"/>
          </ac:cxnSpMkLst>
        </pc:cxnChg>
        <pc:cxnChg chg="add del mod">
          <ac:chgData name="Adam Glustein" userId="7da82c7db98cb8bb" providerId="LiveId" clId="{BC6DE07E-2C7D-44AA-897A-6CBB923E98AA}" dt="2021-06-28T01:43:32.194" v="621" actId="478"/>
          <ac:cxnSpMkLst>
            <pc:docMk/>
            <pc:sldMk cId="4104308589" sldId="267"/>
            <ac:cxnSpMk id="13" creationId="{CB6CE002-2DAE-4CD8-AD4C-5330B0B56014}"/>
          </ac:cxnSpMkLst>
        </pc:cxnChg>
        <pc:cxnChg chg="add mod">
          <ac:chgData name="Adam Glustein" userId="7da82c7db98cb8bb" providerId="LiveId" clId="{BC6DE07E-2C7D-44AA-897A-6CBB923E98AA}" dt="2021-06-28T01:59:32.971" v="661" actId="208"/>
          <ac:cxnSpMkLst>
            <pc:docMk/>
            <pc:sldMk cId="4104308589" sldId="267"/>
            <ac:cxnSpMk id="15" creationId="{B374C2A9-D376-4675-AB6A-C52C82C661A8}"/>
          </ac:cxnSpMkLst>
        </pc:cxnChg>
        <pc:cxnChg chg="add mod">
          <ac:chgData name="Adam Glustein" userId="7da82c7db98cb8bb" providerId="LiveId" clId="{BC6DE07E-2C7D-44AA-897A-6CBB923E98AA}" dt="2021-06-28T01:59:35.939" v="662" actId="208"/>
          <ac:cxnSpMkLst>
            <pc:docMk/>
            <pc:sldMk cId="4104308589" sldId="267"/>
            <ac:cxnSpMk id="16" creationId="{8C5D9BA7-5E6E-44BE-A04E-C3F1B02E38AA}"/>
          </ac:cxnSpMkLst>
        </pc:cxnChg>
        <pc:cxnChg chg="add mod">
          <ac:chgData name="Adam Glustein" userId="7da82c7db98cb8bb" providerId="LiveId" clId="{BC6DE07E-2C7D-44AA-897A-6CBB923E98AA}" dt="2021-06-28T01:59:13.895" v="656" actId="208"/>
          <ac:cxnSpMkLst>
            <pc:docMk/>
            <pc:sldMk cId="4104308589" sldId="267"/>
            <ac:cxnSpMk id="17" creationId="{5F6A6338-D563-4A11-9D35-5214D149CFA1}"/>
          </ac:cxnSpMkLst>
        </pc:cxnChg>
        <pc:cxnChg chg="add mod">
          <ac:chgData name="Adam Glustein" userId="7da82c7db98cb8bb" providerId="LiveId" clId="{BC6DE07E-2C7D-44AA-897A-6CBB923E98AA}" dt="2021-06-28T01:59:46.601" v="666" actId="208"/>
          <ac:cxnSpMkLst>
            <pc:docMk/>
            <pc:sldMk cId="4104308589" sldId="267"/>
            <ac:cxnSpMk id="18" creationId="{194B37DB-9850-479D-99C5-B12E0D386176}"/>
          </ac:cxnSpMkLst>
        </pc:cxnChg>
        <pc:cxnChg chg="add mod">
          <ac:chgData name="Adam Glustein" userId="7da82c7db98cb8bb" providerId="LiveId" clId="{BC6DE07E-2C7D-44AA-897A-6CBB923E98AA}" dt="2021-06-28T01:59:26.859" v="660" actId="208"/>
          <ac:cxnSpMkLst>
            <pc:docMk/>
            <pc:sldMk cId="4104308589" sldId="267"/>
            <ac:cxnSpMk id="21" creationId="{F4E862C9-240E-4392-AF13-CFA3670FB793}"/>
          </ac:cxnSpMkLst>
        </pc:cxnChg>
        <pc:cxnChg chg="add mod">
          <ac:chgData name="Adam Glustein" userId="7da82c7db98cb8bb" providerId="LiveId" clId="{BC6DE07E-2C7D-44AA-897A-6CBB923E98AA}" dt="2021-06-28T01:59:39.322" v="663" actId="208"/>
          <ac:cxnSpMkLst>
            <pc:docMk/>
            <pc:sldMk cId="4104308589" sldId="267"/>
            <ac:cxnSpMk id="23" creationId="{37293565-897E-44B6-989E-6A6E33DA1D7A}"/>
          </ac:cxnSpMkLst>
        </pc:cxnChg>
        <pc:cxnChg chg="add mod">
          <ac:chgData name="Adam Glustein" userId="7da82c7db98cb8bb" providerId="LiveId" clId="{BC6DE07E-2C7D-44AA-897A-6CBB923E98AA}" dt="2021-06-28T01:59:20.198" v="658" actId="208"/>
          <ac:cxnSpMkLst>
            <pc:docMk/>
            <pc:sldMk cId="4104308589" sldId="267"/>
            <ac:cxnSpMk id="27" creationId="{33ACCCBE-E418-4502-B1F4-ADF8CF88A5EE}"/>
          </ac:cxnSpMkLst>
        </pc:cxnChg>
        <pc:cxnChg chg="add del mod">
          <ac:chgData name="Adam Glustein" userId="7da82c7db98cb8bb" providerId="LiveId" clId="{BC6DE07E-2C7D-44AA-897A-6CBB923E98AA}" dt="2021-06-28T01:57:57.096" v="649"/>
          <ac:cxnSpMkLst>
            <pc:docMk/>
            <pc:sldMk cId="4104308589" sldId="267"/>
            <ac:cxnSpMk id="29" creationId="{3AC6896F-67C1-40F8-BE0E-29238B3EDF13}"/>
          </ac:cxnSpMkLst>
        </pc:cxnChg>
        <pc:cxnChg chg="add del mod">
          <ac:chgData name="Adam Glustein" userId="7da82c7db98cb8bb" providerId="LiveId" clId="{BC6DE07E-2C7D-44AA-897A-6CBB923E98AA}" dt="2021-06-28T01:57:55.243" v="645"/>
          <ac:cxnSpMkLst>
            <pc:docMk/>
            <pc:sldMk cId="4104308589" sldId="267"/>
            <ac:cxnSpMk id="32" creationId="{D3EB1185-D95C-42BC-88C7-628CC3749070}"/>
          </ac:cxnSpMkLst>
        </pc:cxnChg>
        <pc:cxnChg chg="add mod">
          <ac:chgData name="Adam Glustein" userId="7da82c7db98cb8bb" providerId="LiveId" clId="{BC6DE07E-2C7D-44AA-897A-6CBB923E98AA}" dt="2021-06-28T01:59:48.454" v="667" actId="208"/>
          <ac:cxnSpMkLst>
            <pc:docMk/>
            <pc:sldMk cId="4104308589" sldId="267"/>
            <ac:cxnSpMk id="34" creationId="{090E9D1D-A0FB-4985-8D41-88493B10C77C}"/>
          </ac:cxnSpMkLst>
        </pc:cxnChg>
        <pc:cxnChg chg="add mod">
          <ac:chgData name="Adam Glustein" userId="7da82c7db98cb8bb" providerId="LiveId" clId="{BC6DE07E-2C7D-44AA-897A-6CBB923E98AA}" dt="2021-06-28T01:59:22.793" v="659" actId="208"/>
          <ac:cxnSpMkLst>
            <pc:docMk/>
            <pc:sldMk cId="4104308589" sldId="267"/>
            <ac:cxnSpMk id="36" creationId="{3131FD0D-AE03-49AE-8923-65CD504A9690}"/>
          </ac:cxnSpMkLst>
        </pc:cxnChg>
      </pc:sldChg>
      <pc:sldChg chg="addSp delSp modSp new del mod">
        <pc:chgData name="Adam Glustein" userId="7da82c7db98cb8bb" providerId="LiveId" clId="{BC6DE07E-2C7D-44AA-897A-6CBB923E98AA}" dt="2021-06-28T01:44:26.622" v="635" actId="47"/>
        <pc:sldMkLst>
          <pc:docMk/>
          <pc:sldMk cId="1744736419" sldId="268"/>
        </pc:sldMkLst>
        <pc:cxnChg chg="add del mod">
          <ac:chgData name="Adam Glustein" userId="7da82c7db98cb8bb" providerId="LiveId" clId="{BC6DE07E-2C7D-44AA-897A-6CBB923E98AA}" dt="2021-06-28T01:44:23.256" v="634" actId="478"/>
          <ac:cxnSpMkLst>
            <pc:docMk/>
            <pc:sldMk cId="1744736419" sldId="268"/>
            <ac:cxnSpMk id="2" creationId="{10FDB717-00FE-4189-AF41-C9604858611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9E6F-CA2C-4E33-9ABA-AA6312B3E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73BCC-1309-40A4-AC96-800DA3AAC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0CFCF-D1EE-4D16-94EC-77B4F16D6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9879-755D-4D91-AA3D-3E6495C4285D}" type="datetimeFigureOut">
              <a:rPr lang="en-CA" smtClean="0"/>
              <a:t>2021-07-03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C93B8-A769-4DF5-A9BA-A765D780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7D60D-8D27-4862-B691-246A9B8A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748-7982-4732-BBF8-AC0B2234DE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473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B0F1-E238-419D-85F1-FA55B26F1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EAB6D-8B74-4493-845C-C7471B700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6EB1B-BEE2-4B82-9FF4-352B16DD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9879-755D-4D91-AA3D-3E6495C4285D}" type="datetimeFigureOut">
              <a:rPr lang="en-CA" smtClean="0"/>
              <a:t>2021-07-03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E41DB-E10B-4F0B-A321-7A78E04B9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0DB76-390F-4F2D-AB20-31D338F5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748-7982-4732-BBF8-AC0B2234DE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78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D21A2-D3FC-40A5-88E9-99D5B854E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36E99-9BA8-4D56-8F34-BC11E5F4B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C541A-F7EB-4F1F-B355-9B895A98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9879-755D-4D91-AA3D-3E6495C4285D}" type="datetimeFigureOut">
              <a:rPr lang="en-CA" smtClean="0"/>
              <a:t>2021-07-03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ACE38-AE11-48DE-9818-28CBB0FD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45FC5-607D-40D9-8740-1F8EE81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748-7982-4732-BBF8-AC0B2234DE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133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440DC-43E4-4191-AB6F-B60A00E51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A275-95DC-4FF9-9748-87D855A4C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898F8-17C7-4BF2-B438-C6BCD02E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9879-755D-4D91-AA3D-3E6495C4285D}" type="datetimeFigureOut">
              <a:rPr lang="en-CA" smtClean="0"/>
              <a:t>2021-07-03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A5F90-4DA4-43FC-A6DE-C80A314C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16DCF-15F0-4A81-B1F4-1EFB2972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748-7982-4732-BBF8-AC0B2234DE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962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F38E-D9A7-4723-B197-A54CAB29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8B5D2-8D9E-4B35-93AB-2AEDC4E7C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FE694-4CAD-4515-A7CC-A8738194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9879-755D-4D91-AA3D-3E6495C4285D}" type="datetimeFigureOut">
              <a:rPr lang="en-CA" smtClean="0"/>
              <a:t>2021-07-03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1F4DF-749A-40F2-A7E9-DE9F02FB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8551D-89DE-4A1F-8D0A-49719F7EB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748-7982-4732-BBF8-AC0B2234DE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748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CAE2-BAF9-45C0-B15A-AB10F99F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0FBE1-F3C4-4E47-B2E7-D547DD286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81421-96A5-45DA-B84A-889F4DBBF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325C2-D4CB-4A6B-8AAA-D20E4E8E4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9879-755D-4D91-AA3D-3E6495C4285D}" type="datetimeFigureOut">
              <a:rPr lang="en-CA" smtClean="0"/>
              <a:t>2021-07-03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CD404-241E-44B0-A676-857D59A6A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6D0F9-B447-4EA6-8C2F-B56BD2D3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748-7982-4732-BBF8-AC0B2234DE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781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A4D0-448A-4B6A-B7FE-283DEA4E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4620C-D54C-4B6D-B72C-861628983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64D51-C4A0-4AD4-BC91-1B3F2639D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A24F3-91ED-4319-9DD3-FA95084D7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6776B1-FABE-49FD-895E-3225A40BB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356ED6-5347-4289-B46B-58856F20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9879-755D-4D91-AA3D-3E6495C4285D}" type="datetimeFigureOut">
              <a:rPr lang="en-CA" smtClean="0"/>
              <a:t>2021-07-03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5AFC64-C881-4ADD-886D-E783399E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1E1083-29D4-4DC8-A135-0F728899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748-7982-4732-BBF8-AC0B2234DE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511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718E-B163-4C4A-A195-185F0178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8C7A74-90F3-422B-ADBA-3C5D6051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9879-755D-4D91-AA3D-3E6495C4285D}" type="datetimeFigureOut">
              <a:rPr lang="en-CA" smtClean="0"/>
              <a:t>2021-07-03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3D70E-074E-478D-8FB4-E28D1EBC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A91DC-7EB1-4D92-B68A-5DC35E29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748-7982-4732-BBF8-AC0B2234DE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658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9CF2AF-7B49-4001-8198-473C3DC7A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9879-755D-4D91-AA3D-3E6495C4285D}" type="datetimeFigureOut">
              <a:rPr lang="en-CA" smtClean="0"/>
              <a:t>2021-07-03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DD94C8-DC66-4939-859A-59041C40E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93890-8B10-41F4-ABD3-A97DF887B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748-7982-4732-BBF8-AC0B2234DE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302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B4CA-3BD7-43A6-86C4-A9D7F216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BE76E-6C98-4472-A521-84E16487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7BB1F-6E4E-4EA6-A3DB-D462EBF47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0C034-7B6D-4FD8-BFF5-3FF3EB6C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9879-755D-4D91-AA3D-3E6495C4285D}" type="datetimeFigureOut">
              <a:rPr lang="en-CA" smtClean="0"/>
              <a:t>2021-07-03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D5A35-A7C4-4052-99D6-95F0EFD7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9A947-4D9B-40D3-821F-193EF203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748-7982-4732-BBF8-AC0B2234DE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816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7917C-658D-4636-A2FD-BF5CC924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86B379-1F8A-487E-930D-B04AC681E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6828B-F697-43A8-883B-D82609E8F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BA95B-E19F-4711-A16D-041EB076F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9879-755D-4D91-AA3D-3E6495C4285D}" type="datetimeFigureOut">
              <a:rPr lang="en-CA" smtClean="0"/>
              <a:t>2021-07-03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B75DB-1A0E-480C-8C1A-9EA0587A1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3CFF4-C586-4D90-9AC1-2C72B472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8F748-7982-4732-BBF8-AC0B2234DE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237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25CA6F-824B-4C19-8F55-D8592173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59C99-A1A3-4819-9093-7EAA64D3E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C7852-B4EF-4B5B-A391-F666C9992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D9879-755D-4D91-AA3D-3E6495C4285D}" type="datetimeFigureOut">
              <a:rPr lang="en-CA" smtClean="0"/>
              <a:t>2021-07-03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2AB8-77AC-404E-BC99-39B88F9DA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4F9E0-3F0F-4D05-935B-03292F05D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8F748-7982-4732-BBF8-AC0B2234DE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832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738CB33-7BD7-4993-921F-70B8932386DE}"/>
              </a:ext>
            </a:extLst>
          </p:cNvPr>
          <p:cNvSpPr/>
          <p:nvPr/>
        </p:nvSpPr>
        <p:spPr>
          <a:xfrm>
            <a:off x="2370338" y="1917577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715BBE-5762-4483-95BE-E4B5890AE2C4}"/>
              </a:ext>
            </a:extLst>
          </p:cNvPr>
          <p:cNvSpPr/>
          <p:nvPr/>
        </p:nvSpPr>
        <p:spPr>
          <a:xfrm>
            <a:off x="4986291" y="1917577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13B298-66BA-488B-867F-5F419B9817D3}"/>
              </a:ext>
            </a:extLst>
          </p:cNvPr>
          <p:cNvSpPr/>
          <p:nvPr/>
        </p:nvSpPr>
        <p:spPr>
          <a:xfrm>
            <a:off x="8060923" y="4518734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1C2C6D-6DFC-471A-8AA2-7DDB9277A01E}"/>
              </a:ext>
            </a:extLst>
          </p:cNvPr>
          <p:cNvSpPr/>
          <p:nvPr/>
        </p:nvSpPr>
        <p:spPr>
          <a:xfrm>
            <a:off x="8019495" y="1917577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EB4403-B521-49FD-BDBA-D788F24AC3D1}"/>
              </a:ext>
            </a:extLst>
          </p:cNvPr>
          <p:cNvSpPr/>
          <p:nvPr/>
        </p:nvSpPr>
        <p:spPr>
          <a:xfrm>
            <a:off x="4986290" y="4518734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C4143E-7F6F-4CF3-807B-0C20BD8B4F52}"/>
              </a:ext>
            </a:extLst>
          </p:cNvPr>
          <p:cNvSpPr/>
          <p:nvPr/>
        </p:nvSpPr>
        <p:spPr>
          <a:xfrm>
            <a:off x="10580702" y="1917577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677A33-59E3-4D99-A442-EA1AF2EA8EB6}"/>
              </a:ext>
            </a:extLst>
          </p:cNvPr>
          <p:cNvSpPr/>
          <p:nvPr/>
        </p:nvSpPr>
        <p:spPr>
          <a:xfrm>
            <a:off x="6542842" y="116889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90F24F-5578-4B1E-9F6F-2AEA6B4CB972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480047" y="2476870"/>
            <a:ext cx="150624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233437-8BB0-421E-80F6-11553EC9BB7E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6096000" y="2476870"/>
            <a:ext cx="192349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518456-62F7-42CF-890D-6628BA12919F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9129204" y="2476870"/>
            <a:ext cx="145149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60AFC7-1E38-4F26-80BB-1F90AF7E1F42}"/>
              </a:ext>
            </a:extLst>
          </p:cNvPr>
          <p:cNvCxnSpPr>
            <a:cxnSpLocks/>
            <a:stCxn id="5" idx="0"/>
            <a:endCxn id="10" idx="2"/>
          </p:cNvCxnSpPr>
          <p:nvPr/>
        </p:nvCxnSpPr>
        <p:spPr>
          <a:xfrm flipV="1">
            <a:off x="5541146" y="676182"/>
            <a:ext cx="1001696" cy="12413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973DA7-82D6-4B05-9F6F-E8FB52730C27}"/>
              </a:ext>
            </a:extLst>
          </p:cNvPr>
          <p:cNvCxnSpPr>
            <a:cxnSpLocks/>
            <a:stCxn id="7" idx="0"/>
            <a:endCxn id="10" idx="6"/>
          </p:cNvCxnSpPr>
          <p:nvPr/>
        </p:nvCxnSpPr>
        <p:spPr>
          <a:xfrm flipH="1" flipV="1">
            <a:off x="7652551" y="676182"/>
            <a:ext cx="921799" cy="12413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065D0A-6D5B-4595-8A51-4362CA4AFA86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V="1">
            <a:off x="5541145" y="3036163"/>
            <a:ext cx="1" cy="14825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F883F03-9EED-4A57-83B3-CFACDE07684F}"/>
              </a:ext>
            </a:extLst>
          </p:cNvPr>
          <p:cNvCxnSpPr>
            <a:cxnSpLocks/>
          </p:cNvCxnSpPr>
          <p:nvPr/>
        </p:nvCxnSpPr>
        <p:spPr>
          <a:xfrm flipV="1">
            <a:off x="8574349" y="3036162"/>
            <a:ext cx="1" cy="148257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83E1B67-6BEA-4C97-AB2B-0E5E96553364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6095999" y="5078027"/>
            <a:ext cx="19649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D22C75F-8A4F-44C8-8D4D-59646246BE91}"/>
              </a:ext>
            </a:extLst>
          </p:cNvPr>
          <p:cNvSpPr txBox="1"/>
          <p:nvPr/>
        </p:nvSpPr>
        <p:spPr>
          <a:xfrm>
            <a:off x="1047565" y="559293"/>
            <a:ext cx="174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U1</a:t>
            </a:r>
          </a:p>
        </p:txBody>
      </p:sp>
    </p:spTree>
    <p:extLst>
      <p:ext uri="{BB962C8B-B14F-4D97-AF65-F5344CB8AC3E}">
        <p14:creationId xmlns:p14="http://schemas.microsoft.com/office/powerpoint/2010/main" val="4266355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E4E508-7950-4816-A063-19ED542BE193}"/>
              </a:ext>
            </a:extLst>
          </p:cNvPr>
          <p:cNvSpPr txBox="1"/>
          <p:nvPr/>
        </p:nvSpPr>
        <p:spPr>
          <a:xfrm>
            <a:off x="1128993" y="515505"/>
            <a:ext cx="174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WD1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8AF303B-40A5-4E75-A6F7-9281844F5A56}"/>
              </a:ext>
            </a:extLst>
          </p:cNvPr>
          <p:cNvSpPr/>
          <p:nvPr/>
        </p:nvSpPr>
        <p:spPr>
          <a:xfrm>
            <a:off x="3205396" y="1007615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E8B25E-B17A-4FEF-B8FB-DDCCC7AFDCF8}"/>
              </a:ext>
            </a:extLst>
          </p:cNvPr>
          <p:cNvSpPr/>
          <p:nvPr/>
        </p:nvSpPr>
        <p:spPr>
          <a:xfrm>
            <a:off x="4794313" y="2310414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6E5718-0CEC-4A33-B808-1AFB4351FAA0}"/>
              </a:ext>
            </a:extLst>
          </p:cNvPr>
          <p:cNvSpPr/>
          <p:nvPr/>
        </p:nvSpPr>
        <p:spPr>
          <a:xfrm>
            <a:off x="1616479" y="1985638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DDBE41-ABD2-4278-8620-4DEA3C900B14}"/>
              </a:ext>
            </a:extLst>
          </p:cNvPr>
          <p:cNvSpPr/>
          <p:nvPr/>
        </p:nvSpPr>
        <p:spPr>
          <a:xfrm>
            <a:off x="3684604" y="4074851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7EC605-3D47-4A14-8E9F-80D72FBD4728}"/>
              </a:ext>
            </a:extLst>
          </p:cNvPr>
          <p:cNvSpPr/>
          <p:nvPr/>
        </p:nvSpPr>
        <p:spPr>
          <a:xfrm>
            <a:off x="6770333" y="762000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986251-E917-4D3D-8803-6A4685723801}"/>
              </a:ext>
            </a:extLst>
          </p:cNvPr>
          <p:cNvSpPr/>
          <p:nvPr/>
        </p:nvSpPr>
        <p:spPr>
          <a:xfrm>
            <a:off x="4987864" y="448322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8E8602-5BD1-42F9-9CAC-15C23D967D49}"/>
              </a:ext>
            </a:extLst>
          </p:cNvPr>
          <p:cNvSpPr/>
          <p:nvPr/>
        </p:nvSpPr>
        <p:spPr>
          <a:xfrm>
            <a:off x="6096000" y="4074851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E252C4-D8EB-4739-A9C7-3D8C9FE97BC8}"/>
              </a:ext>
            </a:extLst>
          </p:cNvPr>
          <p:cNvCxnSpPr>
            <a:cxnSpLocks/>
            <a:stCxn id="8" idx="0"/>
            <a:endCxn id="6" idx="3"/>
          </p:cNvCxnSpPr>
          <p:nvPr/>
        </p:nvCxnSpPr>
        <p:spPr>
          <a:xfrm flipV="1">
            <a:off x="4239459" y="3265187"/>
            <a:ext cx="717367" cy="809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C87D37-DD4F-4407-93E6-6E65493216B5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5741509" y="3265187"/>
            <a:ext cx="746834" cy="809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BA3A7B-F62C-437D-A468-0BCD8C351E83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5384433" y="1566908"/>
            <a:ext cx="158286" cy="776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B0EF32-36E8-4C31-ABA3-E779AEBC6498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6111784" y="1075467"/>
            <a:ext cx="658549" cy="2458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481BE5-57F2-4FA3-B63A-D3E4C9B20D40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4315105" y="1044129"/>
            <a:ext cx="658548" cy="5227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EE0703-59AE-43D9-80FA-C2F8EF406F1F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4794313" y="4634144"/>
            <a:ext cx="1301687" cy="865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91B482-C618-45F7-9B4B-90849C6B8A3D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2563675" y="1962388"/>
            <a:ext cx="804234" cy="187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B27A9E-B82E-4323-B8F2-844FEAE87D8E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4152592" y="1962388"/>
            <a:ext cx="662776" cy="7333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C59B60-580D-4472-BB98-F042346E7FEE}"/>
              </a:ext>
            </a:extLst>
          </p:cNvPr>
          <p:cNvSpPr txBox="1"/>
          <p:nvPr/>
        </p:nvSpPr>
        <p:spPr>
          <a:xfrm>
            <a:off x="6111784" y="3265187"/>
            <a:ext cx="43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6DE950-0D21-4B57-B589-0D67A3CECE14}"/>
              </a:ext>
            </a:extLst>
          </p:cNvPr>
          <p:cNvSpPr txBox="1"/>
          <p:nvPr/>
        </p:nvSpPr>
        <p:spPr>
          <a:xfrm>
            <a:off x="5392077" y="4757947"/>
            <a:ext cx="43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9D8255-F6B1-4530-B1EE-C6B75E4941D8}"/>
              </a:ext>
            </a:extLst>
          </p:cNvPr>
          <p:cNvSpPr txBox="1"/>
          <p:nvPr/>
        </p:nvSpPr>
        <p:spPr>
          <a:xfrm>
            <a:off x="4302954" y="3382594"/>
            <a:ext cx="43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D8B3EC-14F3-4648-96EC-CEF60CFA4F15}"/>
              </a:ext>
            </a:extLst>
          </p:cNvPr>
          <p:cNvSpPr txBox="1"/>
          <p:nvPr/>
        </p:nvSpPr>
        <p:spPr>
          <a:xfrm>
            <a:off x="4268311" y="2376572"/>
            <a:ext cx="43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5CCA5A-3EA9-4D5E-9925-CEC3328DEC19}"/>
              </a:ext>
            </a:extLst>
          </p:cNvPr>
          <p:cNvSpPr txBox="1"/>
          <p:nvPr/>
        </p:nvSpPr>
        <p:spPr>
          <a:xfrm>
            <a:off x="5524529" y="1716264"/>
            <a:ext cx="43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A88CC6-3895-4020-8DBD-7EFC5EB81D71}"/>
              </a:ext>
            </a:extLst>
          </p:cNvPr>
          <p:cNvSpPr txBox="1"/>
          <p:nvPr/>
        </p:nvSpPr>
        <p:spPr>
          <a:xfrm>
            <a:off x="4518734" y="838670"/>
            <a:ext cx="43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1A6922-356E-42B2-A675-F69D86712B02}"/>
              </a:ext>
            </a:extLst>
          </p:cNvPr>
          <p:cNvSpPr txBox="1"/>
          <p:nvPr/>
        </p:nvSpPr>
        <p:spPr>
          <a:xfrm>
            <a:off x="6224617" y="762000"/>
            <a:ext cx="43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BF9DC6-8C2B-4F58-B37B-56DAF210818B}"/>
              </a:ext>
            </a:extLst>
          </p:cNvPr>
          <p:cNvSpPr txBox="1"/>
          <p:nvPr/>
        </p:nvSpPr>
        <p:spPr>
          <a:xfrm>
            <a:off x="2754796" y="1620501"/>
            <a:ext cx="43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9137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1B7D7C-436C-407D-AB93-3C57EB5884D9}"/>
              </a:ext>
            </a:extLst>
          </p:cNvPr>
          <p:cNvSpPr txBox="1"/>
          <p:nvPr/>
        </p:nvSpPr>
        <p:spPr>
          <a:xfrm>
            <a:off x="1047565" y="559293"/>
            <a:ext cx="174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WD2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EB299BD-0333-4ECF-B1DE-7592B2B62B16}"/>
              </a:ext>
            </a:extLst>
          </p:cNvPr>
          <p:cNvSpPr/>
          <p:nvPr/>
        </p:nvSpPr>
        <p:spPr>
          <a:xfrm>
            <a:off x="3205396" y="1007615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6CD0B74-82C6-4AD1-826B-B765ADD36A4D}"/>
              </a:ext>
            </a:extLst>
          </p:cNvPr>
          <p:cNvSpPr/>
          <p:nvPr/>
        </p:nvSpPr>
        <p:spPr>
          <a:xfrm>
            <a:off x="4794313" y="2310414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9A1C14-6234-48A4-94D9-8A8E6115CD4D}"/>
              </a:ext>
            </a:extLst>
          </p:cNvPr>
          <p:cNvSpPr/>
          <p:nvPr/>
        </p:nvSpPr>
        <p:spPr>
          <a:xfrm>
            <a:off x="1616479" y="1985638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AE19731-E942-4D18-9482-F7889450CAEC}"/>
              </a:ext>
            </a:extLst>
          </p:cNvPr>
          <p:cNvSpPr/>
          <p:nvPr/>
        </p:nvSpPr>
        <p:spPr>
          <a:xfrm>
            <a:off x="3684604" y="4074851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6EAD722-26F4-49E3-9EEB-CF897D1B56AD}"/>
              </a:ext>
            </a:extLst>
          </p:cNvPr>
          <p:cNvSpPr/>
          <p:nvPr/>
        </p:nvSpPr>
        <p:spPr>
          <a:xfrm>
            <a:off x="6770333" y="762000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B9383FD-961E-4F9F-B052-A5789C93C4D1}"/>
              </a:ext>
            </a:extLst>
          </p:cNvPr>
          <p:cNvSpPr/>
          <p:nvPr/>
        </p:nvSpPr>
        <p:spPr>
          <a:xfrm>
            <a:off x="4987864" y="448322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C717322-BE7F-4A5E-B7D3-1E5A7D193107}"/>
              </a:ext>
            </a:extLst>
          </p:cNvPr>
          <p:cNvSpPr/>
          <p:nvPr/>
        </p:nvSpPr>
        <p:spPr>
          <a:xfrm>
            <a:off x="6096000" y="4074851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C41AA0-07E3-4452-A4EF-57627C5973E2}"/>
              </a:ext>
            </a:extLst>
          </p:cNvPr>
          <p:cNvCxnSpPr>
            <a:cxnSpLocks/>
            <a:stCxn id="27" idx="0"/>
            <a:endCxn id="25" idx="3"/>
          </p:cNvCxnSpPr>
          <p:nvPr/>
        </p:nvCxnSpPr>
        <p:spPr>
          <a:xfrm flipV="1">
            <a:off x="4239459" y="3265187"/>
            <a:ext cx="717367" cy="809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FA22005-244A-4385-8D96-82ACD146B99D}"/>
              </a:ext>
            </a:extLst>
          </p:cNvPr>
          <p:cNvCxnSpPr>
            <a:cxnSpLocks/>
            <a:endCxn id="25" idx="5"/>
          </p:cNvCxnSpPr>
          <p:nvPr/>
        </p:nvCxnSpPr>
        <p:spPr>
          <a:xfrm flipH="1" flipV="1">
            <a:off x="5741509" y="3265187"/>
            <a:ext cx="746834" cy="809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5E0BB7-0B04-4C10-BCCF-C5DD259AF4EE}"/>
              </a:ext>
            </a:extLst>
          </p:cNvPr>
          <p:cNvCxnSpPr>
            <a:cxnSpLocks/>
            <a:endCxn id="29" idx="4"/>
          </p:cNvCxnSpPr>
          <p:nvPr/>
        </p:nvCxnSpPr>
        <p:spPr>
          <a:xfrm flipV="1">
            <a:off x="5384433" y="1566908"/>
            <a:ext cx="158286" cy="776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BCE420E-0AD7-4E24-934A-A37E61509108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6111784" y="1075467"/>
            <a:ext cx="658549" cy="2458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47EBB83-D24F-4980-9ABB-546E0FF53351}"/>
              </a:ext>
            </a:extLst>
          </p:cNvPr>
          <p:cNvCxnSpPr>
            <a:cxnSpLocks/>
            <a:endCxn id="24" idx="6"/>
          </p:cNvCxnSpPr>
          <p:nvPr/>
        </p:nvCxnSpPr>
        <p:spPr>
          <a:xfrm flipH="1">
            <a:off x="4315105" y="1044129"/>
            <a:ext cx="658548" cy="5227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D9E92B-FD97-4C56-ACB7-DE3AC405CC4E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794313" y="4634144"/>
            <a:ext cx="1301687" cy="865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0F28196-CE62-43BF-82BA-F13BD3C4FF19}"/>
              </a:ext>
            </a:extLst>
          </p:cNvPr>
          <p:cNvCxnSpPr>
            <a:cxnSpLocks/>
            <a:stCxn id="24" idx="3"/>
            <a:endCxn id="26" idx="7"/>
          </p:cNvCxnSpPr>
          <p:nvPr/>
        </p:nvCxnSpPr>
        <p:spPr>
          <a:xfrm flipH="1">
            <a:off x="2563675" y="1962388"/>
            <a:ext cx="804234" cy="187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E417D02-E85F-45D2-8E65-F93D348464B2}"/>
              </a:ext>
            </a:extLst>
          </p:cNvPr>
          <p:cNvCxnSpPr>
            <a:cxnSpLocks/>
            <a:stCxn id="25" idx="1"/>
            <a:endCxn id="24" idx="5"/>
          </p:cNvCxnSpPr>
          <p:nvPr/>
        </p:nvCxnSpPr>
        <p:spPr>
          <a:xfrm flipH="1" flipV="1">
            <a:off x="4152592" y="1962388"/>
            <a:ext cx="804234" cy="5118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297A6ED-89C1-4F45-8E1D-3DDC03B3212D}"/>
              </a:ext>
            </a:extLst>
          </p:cNvPr>
          <p:cNvSpPr txBox="1"/>
          <p:nvPr/>
        </p:nvSpPr>
        <p:spPr>
          <a:xfrm>
            <a:off x="6111784" y="3265187"/>
            <a:ext cx="43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-2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C62663-5538-45D2-B6B8-50D27C01A766}"/>
              </a:ext>
            </a:extLst>
          </p:cNvPr>
          <p:cNvSpPr txBox="1"/>
          <p:nvPr/>
        </p:nvSpPr>
        <p:spPr>
          <a:xfrm>
            <a:off x="5392077" y="4757947"/>
            <a:ext cx="43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7C3B8F-2D1D-466F-BBFC-358AE0D0E8E4}"/>
              </a:ext>
            </a:extLst>
          </p:cNvPr>
          <p:cNvSpPr txBox="1"/>
          <p:nvPr/>
        </p:nvSpPr>
        <p:spPr>
          <a:xfrm>
            <a:off x="4302954" y="3382594"/>
            <a:ext cx="43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3BB91A-4F67-4B86-A5E0-F6119A63B9E0}"/>
              </a:ext>
            </a:extLst>
          </p:cNvPr>
          <p:cNvSpPr txBox="1"/>
          <p:nvPr/>
        </p:nvSpPr>
        <p:spPr>
          <a:xfrm>
            <a:off x="4283106" y="2222302"/>
            <a:ext cx="43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991CAF-1AC8-4329-8CB4-34146A438CFD}"/>
              </a:ext>
            </a:extLst>
          </p:cNvPr>
          <p:cNvSpPr txBox="1"/>
          <p:nvPr/>
        </p:nvSpPr>
        <p:spPr>
          <a:xfrm>
            <a:off x="5524529" y="1716264"/>
            <a:ext cx="43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FB1879-042C-4883-A853-6CD2B9A65221}"/>
              </a:ext>
            </a:extLst>
          </p:cNvPr>
          <p:cNvSpPr txBox="1"/>
          <p:nvPr/>
        </p:nvSpPr>
        <p:spPr>
          <a:xfrm>
            <a:off x="4429741" y="869756"/>
            <a:ext cx="43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-8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0F4A9D-D09E-4B61-9B00-F9F270C59C2F}"/>
              </a:ext>
            </a:extLst>
          </p:cNvPr>
          <p:cNvSpPr txBox="1"/>
          <p:nvPr/>
        </p:nvSpPr>
        <p:spPr>
          <a:xfrm>
            <a:off x="6224617" y="762000"/>
            <a:ext cx="43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ABF17F-0DCC-4A9D-BA99-B4E3CB771227}"/>
              </a:ext>
            </a:extLst>
          </p:cNvPr>
          <p:cNvSpPr txBox="1"/>
          <p:nvPr/>
        </p:nvSpPr>
        <p:spPr>
          <a:xfrm>
            <a:off x="2754796" y="1620501"/>
            <a:ext cx="43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73798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768410-15A5-476A-B7CC-0CDA1D738A32}"/>
              </a:ext>
            </a:extLst>
          </p:cNvPr>
          <p:cNvSpPr txBox="1"/>
          <p:nvPr/>
        </p:nvSpPr>
        <p:spPr>
          <a:xfrm>
            <a:off x="1047565" y="559293"/>
            <a:ext cx="174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WD3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AAAA48-6D3D-4967-A1D6-C40C89143BD8}"/>
              </a:ext>
            </a:extLst>
          </p:cNvPr>
          <p:cNvSpPr/>
          <p:nvPr/>
        </p:nvSpPr>
        <p:spPr>
          <a:xfrm>
            <a:off x="3205396" y="1007615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46F4671-3014-497F-A880-C82570D3C788}"/>
              </a:ext>
            </a:extLst>
          </p:cNvPr>
          <p:cNvSpPr/>
          <p:nvPr/>
        </p:nvSpPr>
        <p:spPr>
          <a:xfrm>
            <a:off x="4794313" y="2310414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B9169C-0E30-4E95-9E47-C3BD5E287C4D}"/>
              </a:ext>
            </a:extLst>
          </p:cNvPr>
          <p:cNvSpPr/>
          <p:nvPr/>
        </p:nvSpPr>
        <p:spPr>
          <a:xfrm>
            <a:off x="1616479" y="1985638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C61795-31E2-46A7-B74E-13830BE0B415}"/>
              </a:ext>
            </a:extLst>
          </p:cNvPr>
          <p:cNvSpPr/>
          <p:nvPr/>
        </p:nvSpPr>
        <p:spPr>
          <a:xfrm>
            <a:off x="3684604" y="4074851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3659F4-7BD0-4DA8-8866-F1BD649B6FF3}"/>
              </a:ext>
            </a:extLst>
          </p:cNvPr>
          <p:cNvSpPr/>
          <p:nvPr/>
        </p:nvSpPr>
        <p:spPr>
          <a:xfrm>
            <a:off x="6770333" y="762000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805A56C-9AB7-4237-9DD3-3C594671CC56}"/>
              </a:ext>
            </a:extLst>
          </p:cNvPr>
          <p:cNvSpPr/>
          <p:nvPr/>
        </p:nvSpPr>
        <p:spPr>
          <a:xfrm>
            <a:off x="4987864" y="448322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93DB03-B8BE-4D9F-84A9-DB327F50F652}"/>
              </a:ext>
            </a:extLst>
          </p:cNvPr>
          <p:cNvSpPr/>
          <p:nvPr/>
        </p:nvSpPr>
        <p:spPr>
          <a:xfrm>
            <a:off x="6096000" y="4074851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07AD1A-5E85-4673-9275-19F9913783E4}"/>
              </a:ext>
            </a:extLst>
          </p:cNvPr>
          <p:cNvCxnSpPr>
            <a:cxnSpLocks/>
            <a:stCxn id="7" idx="0"/>
            <a:endCxn id="5" idx="3"/>
          </p:cNvCxnSpPr>
          <p:nvPr/>
        </p:nvCxnSpPr>
        <p:spPr>
          <a:xfrm flipV="1">
            <a:off x="4239459" y="3265187"/>
            <a:ext cx="717367" cy="809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32B7E5-0554-4D6A-806F-3A1812121935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5741509" y="3265187"/>
            <a:ext cx="746834" cy="809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72CFD9-6615-4298-B18E-9ADF249A5F5F}"/>
              </a:ext>
            </a:extLst>
          </p:cNvPr>
          <p:cNvCxnSpPr>
            <a:cxnSpLocks/>
            <a:endCxn id="9" idx="4"/>
          </p:cNvCxnSpPr>
          <p:nvPr/>
        </p:nvCxnSpPr>
        <p:spPr>
          <a:xfrm flipV="1">
            <a:off x="5384433" y="1566908"/>
            <a:ext cx="158286" cy="776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51F6C4-BB59-4E92-BFC7-0EBD695457E1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6111784" y="1075467"/>
            <a:ext cx="658549" cy="2458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616751-4739-4FC9-8705-EE46FF9360C8}"/>
              </a:ext>
            </a:extLst>
          </p:cNvPr>
          <p:cNvCxnSpPr>
            <a:cxnSpLocks/>
            <a:endCxn id="4" idx="6"/>
          </p:cNvCxnSpPr>
          <p:nvPr/>
        </p:nvCxnSpPr>
        <p:spPr>
          <a:xfrm flipH="1">
            <a:off x="4315105" y="1044129"/>
            <a:ext cx="658548" cy="5227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703157-199C-4E52-A780-38B7C6E1DFEE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794313" y="4634144"/>
            <a:ext cx="1301687" cy="865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51B471-8B91-4D9D-8181-29D234C5DAFC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2563675" y="1962388"/>
            <a:ext cx="804234" cy="187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75E7FE-02B4-408F-AA19-A917A7A416DD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4152592" y="1962388"/>
            <a:ext cx="804234" cy="5118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51CEFF-01FC-4EE2-A8FF-0C24A8775DDA}"/>
              </a:ext>
            </a:extLst>
          </p:cNvPr>
          <p:cNvSpPr txBox="1"/>
          <p:nvPr/>
        </p:nvSpPr>
        <p:spPr>
          <a:xfrm>
            <a:off x="6111784" y="3265187"/>
            <a:ext cx="43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CFA746-1B1F-4F4B-B819-6C623F479921}"/>
              </a:ext>
            </a:extLst>
          </p:cNvPr>
          <p:cNvSpPr txBox="1"/>
          <p:nvPr/>
        </p:nvSpPr>
        <p:spPr>
          <a:xfrm>
            <a:off x="5392077" y="4757947"/>
            <a:ext cx="43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315C65-5412-468E-8D73-2D13ED94FFEE}"/>
              </a:ext>
            </a:extLst>
          </p:cNvPr>
          <p:cNvSpPr txBox="1"/>
          <p:nvPr/>
        </p:nvSpPr>
        <p:spPr>
          <a:xfrm>
            <a:off x="4302954" y="3382594"/>
            <a:ext cx="43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007B7E-1888-466E-8C26-84EF3BB48195}"/>
              </a:ext>
            </a:extLst>
          </p:cNvPr>
          <p:cNvSpPr txBox="1"/>
          <p:nvPr/>
        </p:nvSpPr>
        <p:spPr>
          <a:xfrm>
            <a:off x="4256473" y="2229384"/>
            <a:ext cx="43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-7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8D29AA-E1B8-4A27-8DB7-8329BA80CD9B}"/>
              </a:ext>
            </a:extLst>
          </p:cNvPr>
          <p:cNvSpPr txBox="1"/>
          <p:nvPr/>
        </p:nvSpPr>
        <p:spPr>
          <a:xfrm>
            <a:off x="5524529" y="1716264"/>
            <a:ext cx="43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37B45A-19BB-4447-AA7F-5778CC96EF4A}"/>
              </a:ext>
            </a:extLst>
          </p:cNvPr>
          <p:cNvSpPr txBox="1"/>
          <p:nvPr/>
        </p:nvSpPr>
        <p:spPr>
          <a:xfrm>
            <a:off x="4518734" y="838670"/>
            <a:ext cx="43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508BF9-BA56-4BD6-93A7-2DA28CC1149A}"/>
              </a:ext>
            </a:extLst>
          </p:cNvPr>
          <p:cNvSpPr txBox="1"/>
          <p:nvPr/>
        </p:nvSpPr>
        <p:spPr>
          <a:xfrm>
            <a:off x="6224617" y="762000"/>
            <a:ext cx="43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B044E5-63C9-41F3-8AD1-ECC93291FFAD}"/>
              </a:ext>
            </a:extLst>
          </p:cNvPr>
          <p:cNvSpPr txBox="1"/>
          <p:nvPr/>
        </p:nvSpPr>
        <p:spPr>
          <a:xfrm>
            <a:off x="2754796" y="1620501"/>
            <a:ext cx="43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5550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34EA9B-0641-460D-BC9C-7F46B37C731B}"/>
              </a:ext>
            </a:extLst>
          </p:cNvPr>
          <p:cNvSpPr txBox="1"/>
          <p:nvPr/>
        </p:nvSpPr>
        <p:spPr>
          <a:xfrm>
            <a:off x="1047565" y="559293"/>
            <a:ext cx="174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U2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C3DE22A-7D0D-4AAB-9050-6FB631444594}"/>
              </a:ext>
            </a:extLst>
          </p:cNvPr>
          <p:cNvSpPr/>
          <p:nvPr/>
        </p:nvSpPr>
        <p:spPr>
          <a:xfrm>
            <a:off x="2370338" y="1917577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28BE689-BDE9-47E6-BF5F-EE786115542D}"/>
              </a:ext>
            </a:extLst>
          </p:cNvPr>
          <p:cNvSpPr/>
          <p:nvPr/>
        </p:nvSpPr>
        <p:spPr>
          <a:xfrm>
            <a:off x="3480047" y="3925410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1E3AC2-993D-44AA-A7E5-FCDF3E99DFB4}"/>
              </a:ext>
            </a:extLst>
          </p:cNvPr>
          <p:cNvSpPr/>
          <p:nvPr/>
        </p:nvSpPr>
        <p:spPr>
          <a:xfrm>
            <a:off x="4884198" y="1917577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FDC673-81AD-4BA3-AC70-2D66203C94B4}"/>
              </a:ext>
            </a:extLst>
          </p:cNvPr>
          <p:cNvSpPr/>
          <p:nvPr/>
        </p:nvSpPr>
        <p:spPr>
          <a:xfrm>
            <a:off x="6096000" y="3925410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B062C67-E0A3-4057-9F41-5F52B41958D7}"/>
              </a:ext>
            </a:extLst>
          </p:cNvPr>
          <p:cNvSpPr/>
          <p:nvPr/>
        </p:nvSpPr>
        <p:spPr>
          <a:xfrm>
            <a:off x="7398058" y="1917577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ABF00B-1E39-438E-9619-B9F78B19832D}"/>
              </a:ext>
            </a:extLst>
          </p:cNvPr>
          <p:cNvSpPr/>
          <p:nvPr/>
        </p:nvSpPr>
        <p:spPr>
          <a:xfrm>
            <a:off x="8711953" y="3925410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D1044E-0F00-484C-9EDF-A0D90BD103E6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3480047" y="2476870"/>
            <a:ext cx="140415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A28E09-E44D-4079-8D8C-764D80CE13E3}"/>
              </a:ext>
            </a:extLst>
          </p:cNvPr>
          <p:cNvCxnSpPr>
            <a:cxnSpLocks/>
          </p:cNvCxnSpPr>
          <p:nvPr/>
        </p:nvCxnSpPr>
        <p:spPr>
          <a:xfrm>
            <a:off x="5993907" y="2476870"/>
            <a:ext cx="140415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8E357C-097D-4798-BC9D-5CA0790547BD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957744" y="3036163"/>
            <a:ext cx="1077158" cy="8892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C212D7-2DAB-4A52-A616-6D7C33C3167D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589756" y="4484702"/>
            <a:ext cx="1506244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C3F930-F865-4B0B-9AED-C19B15266EEE}"/>
              </a:ext>
            </a:extLst>
          </p:cNvPr>
          <p:cNvCxnSpPr>
            <a:cxnSpLocks/>
          </p:cNvCxnSpPr>
          <p:nvPr/>
        </p:nvCxnSpPr>
        <p:spPr>
          <a:xfrm>
            <a:off x="7205709" y="4484701"/>
            <a:ext cx="1506244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06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6E6990-2B9D-4325-8DDB-0BCCE6127B99}"/>
              </a:ext>
            </a:extLst>
          </p:cNvPr>
          <p:cNvSpPr txBox="1"/>
          <p:nvPr/>
        </p:nvSpPr>
        <p:spPr>
          <a:xfrm>
            <a:off x="1047565" y="559293"/>
            <a:ext cx="174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U3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E2C1D56-1DA8-4D00-B409-58E2C8C60650}"/>
              </a:ext>
            </a:extLst>
          </p:cNvPr>
          <p:cNvSpPr/>
          <p:nvPr/>
        </p:nvSpPr>
        <p:spPr>
          <a:xfrm>
            <a:off x="4641724" y="2197224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3194809-BF8A-4DF4-93AA-ED45348FE792}"/>
              </a:ext>
            </a:extLst>
          </p:cNvPr>
          <p:cNvSpPr/>
          <p:nvPr/>
        </p:nvSpPr>
        <p:spPr>
          <a:xfrm>
            <a:off x="4889377" y="4230210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730F46-F208-4EE6-8061-C518C88A7A76}"/>
              </a:ext>
            </a:extLst>
          </p:cNvPr>
          <p:cNvSpPr/>
          <p:nvPr/>
        </p:nvSpPr>
        <p:spPr>
          <a:xfrm>
            <a:off x="6859479" y="3036163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7031D61-86C1-452B-B995-94AC7BE0298B}"/>
              </a:ext>
            </a:extLst>
          </p:cNvPr>
          <p:cNvSpPr/>
          <p:nvPr/>
        </p:nvSpPr>
        <p:spPr>
          <a:xfrm>
            <a:off x="6859479" y="5033638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88E36F-AC7C-4DCA-B2D6-AAD7029E4DF7}"/>
              </a:ext>
            </a:extLst>
          </p:cNvPr>
          <p:cNvSpPr/>
          <p:nvPr/>
        </p:nvSpPr>
        <p:spPr>
          <a:xfrm>
            <a:off x="3049851" y="3036163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AAC00C0-8897-4B7E-AD2E-3BBC28627258}"/>
              </a:ext>
            </a:extLst>
          </p:cNvPr>
          <p:cNvSpPr/>
          <p:nvPr/>
        </p:nvSpPr>
        <p:spPr>
          <a:xfrm>
            <a:off x="3049851" y="1016493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58AF54-825D-456F-98D1-3D9E3040829E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3604706" y="2135079"/>
            <a:ext cx="16276" cy="9010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413C9B-5413-437E-8558-551580E2AE25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5196579" y="3315810"/>
            <a:ext cx="247653" cy="914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E5DA4C-6802-4894-92A5-88181ECCA4DF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7414333" y="4154749"/>
            <a:ext cx="1" cy="87888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8F7DB9-111C-4339-B498-A8894D63242B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5751433" y="2756517"/>
            <a:ext cx="1108046" cy="83893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9A4A6BF-725A-4F5D-BFE2-2A5D4427EFD7}"/>
              </a:ext>
            </a:extLst>
          </p:cNvPr>
          <p:cNvCxnSpPr>
            <a:cxnSpLocks/>
            <a:stCxn id="14" idx="5"/>
            <a:endCxn id="16" idx="2"/>
          </p:cNvCxnSpPr>
          <p:nvPr/>
        </p:nvCxnSpPr>
        <p:spPr>
          <a:xfrm>
            <a:off x="5836573" y="5184983"/>
            <a:ext cx="1022906" cy="40794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B1453D7-C50E-450E-9A1E-EF920552D570}"/>
              </a:ext>
            </a:extLst>
          </p:cNvPr>
          <p:cNvCxnSpPr>
            <a:cxnSpLocks/>
            <a:stCxn id="18" idx="6"/>
            <a:endCxn id="13" idx="1"/>
          </p:cNvCxnSpPr>
          <p:nvPr/>
        </p:nvCxnSpPr>
        <p:spPr>
          <a:xfrm>
            <a:off x="4159560" y="1575786"/>
            <a:ext cx="644677" cy="785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2409D13-5530-49C9-996C-EA5BB70BB697}"/>
              </a:ext>
            </a:extLst>
          </p:cNvPr>
          <p:cNvCxnSpPr>
            <a:cxnSpLocks/>
            <a:stCxn id="17" idx="5"/>
            <a:endCxn id="14" idx="2"/>
          </p:cNvCxnSpPr>
          <p:nvPr/>
        </p:nvCxnSpPr>
        <p:spPr>
          <a:xfrm>
            <a:off x="3997047" y="3990936"/>
            <a:ext cx="892330" cy="79856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68A250C-F7EF-4356-A555-5505BD728EC3}"/>
              </a:ext>
            </a:extLst>
          </p:cNvPr>
          <p:cNvCxnSpPr>
            <a:cxnSpLocks/>
            <a:stCxn id="13" idx="5"/>
            <a:endCxn id="16" idx="1"/>
          </p:cNvCxnSpPr>
          <p:nvPr/>
        </p:nvCxnSpPr>
        <p:spPr>
          <a:xfrm>
            <a:off x="5588920" y="3151997"/>
            <a:ext cx="1433072" cy="20454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3062FB7-E055-400F-9B18-8B283EB6ECE5}"/>
              </a:ext>
            </a:extLst>
          </p:cNvPr>
          <p:cNvCxnSpPr>
            <a:cxnSpLocks/>
            <a:stCxn id="18" idx="5"/>
            <a:endCxn id="14" idx="1"/>
          </p:cNvCxnSpPr>
          <p:nvPr/>
        </p:nvCxnSpPr>
        <p:spPr>
          <a:xfrm>
            <a:off x="3997047" y="1971266"/>
            <a:ext cx="1054843" cy="242275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6CC7ED4-AF5F-4C0D-91B1-2CB00635EB89}"/>
              </a:ext>
            </a:extLst>
          </p:cNvPr>
          <p:cNvCxnSpPr>
            <a:cxnSpLocks/>
            <a:stCxn id="18" idx="7"/>
            <a:endCxn id="15" idx="0"/>
          </p:cNvCxnSpPr>
          <p:nvPr/>
        </p:nvCxnSpPr>
        <p:spPr>
          <a:xfrm>
            <a:off x="3997047" y="1180306"/>
            <a:ext cx="3417287" cy="185585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BF9D4D2-D35E-41D6-A61E-C0FA320AA886}"/>
              </a:ext>
            </a:extLst>
          </p:cNvPr>
          <p:cNvSpPr/>
          <p:nvPr/>
        </p:nvSpPr>
        <p:spPr>
          <a:xfrm>
            <a:off x="6832910" y="950393"/>
            <a:ext cx="1109709" cy="111562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87B325A-497E-4DFF-8A45-5AF046817377}"/>
              </a:ext>
            </a:extLst>
          </p:cNvPr>
          <p:cNvSpPr/>
          <p:nvPr/>
        </p:nvSpPr>
        <p:spPr>
          <a:xfrm>
            <a:off x="5178767" y="338465"/>
            <a:ext cx="1109709" cy="111562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D08BF92-E3FE-4FAC-AD32-D596A595422E}"/>
              </a:ext>
            </a:extLst>
          </p:cNvPr>
          <p:cNvCxnSpPr>
            <a:cxnSpLocks/>
            <a:stCxn id="19" idx="2"/>
            <a:endCxn id="20" idx="5"/>
          </p:cNvCxnSpPr>
          <p:nvPr/>
        </p:nvCxnSpPr>
        <p:spPr>
          <a:xfrm flipH="1" flipV="1">
            <a:off x="6125963" y="1290712"/>
            <a:ext cx="706947" cy="2174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39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BCEEBF-AD7A-4EC0-9930-C4761D21489D}"/>
              </a:ext>
            </a:extLst>
          </p:cNvPr>
          <p:cNvSpPr txBox="1"/>
          <p:nvPr/>
        </p:nvSpPr>
        <p:spPr>
          <a:xfrm>
            <a:off x="1047565" y="559293"/>
            <a:ext cx="174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D1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4F418E9-0548-4DD2-9F3A-796DAF752AEE}"/>
              </a:ext>
            </a:extLst>
          </p:cNvPr>
          <p:cNvSpPr/>
          <p:nvPr/>
        </p:nvSpPr>
        <p:spPr>
          <a:xfrm>
            <a:off x="3205396" y="1007615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1D7AED3-B46E-45C4-B11F-5F8EFFA5AA6B}"/>
              </a:ext>
            </a:extLst>
          </p:cNvPr>
          <p:cNvSpPr/>
          <p:nvPr/>
        </p:nvSpPr>
        <p:spPr>
          <a:xfrm>
            <a:off x="4794313" y="2310414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92E357-7585-44FF-BD24-A3674D6661DA}"/>
              </a:ext>
            </a:extLst>
          </p:cNvPr>
          <p:cNvSpPr/>
          <p:nvPr/>
        </p:nvSpPr>
        <p:spPr>
          <a:xfrm>
            <a:off x="1616479" y="1985638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89D3FE-1453-4B61-AE26-C1C476049190}"/>
              </a:ext>
            </a:extLst>
          </p:cNvPr>
          <p:cNvSpPr/>
          <p:nvPr/>
        </p:nvSpPr>
        <p:spPr>
          <a:xfrm>
            <a:off x="3684604" y="4074851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2CBD39-97C9-4031-A45A-61A4F15E25CA}"/>
              </a:ext>
            </a:extLst>
          </p:cNvPr>
          <p:cNvSpPr/>
          <p:nvPr/>
        </p:nvSpPr>
        <p:spPr>
          <a:xfrm>
            <a:off x="6770333" y="762000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2FD0C9-1F34-4DAE-89FC-6C7F4F429DA2}"/>
              </a:ext>
            </a:extLst>
          </p:cNvPr>
          <p:cNvSpPr/>
          <p:nvPr/>
        </p:nvSpPr>
        <p:spPr>
          <a:xfrm>
            <a:off x="4987864" y="448322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381054-260F-4140-91A8-E0109B5F8383}"/>
              </a:ext>
            </a:extLst>
          </p:cNvPr>
          <p:cNvSpPr/>
          <p:nvPr/>
        </p:nvSpPr>
        <p:spPr>
          <a:xfrm>
            <a:off x="6096000" y="4074851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75832C-7F6B-44EE-863E-FEE6117567C1}"/>
              </a:ext>
            </a:extLst>
          </p:cNvPr>
          <p:cNvCxnSpPr>
            <a:stCxn id="6" idx="0"/>
            <a:endCxn id="4" idx="3"/>
          </p:cNvCxnSpPr>
          <p:nvPr/>
        </p:nvCxnSpPr>
        <p:spPr>
          <a:xfrm flipV="1">
            <a:off x="4239459" y="3265187"/>
            <a:ext cx="717367" cy="809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078265-96A4-4461-A440-6196D6D720DB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5741509" y="3265187"/>
            <a:ext cx="746834" cy="809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ABD3E2-0198-4B60-B671-14BF88FF236C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5384433" y="1566908"/>
            <a:ext cx="158286" cy="776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945303-2235-49C8-A4F5-798A958C7D67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6111784" y="1075467"/>
            <a:ext cx="658549" cy="2458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7124E4-07BC-4590-AC7D-CF123CFD0FD5}"/>
              </a:ext>
            </a:extLst>
          </p:cNvPr>
          <p:cNvCxnSpPr>
            <a:cxnSpLocks/>
            <a:endCxn id="3" idx="6"/>
          </p:cNvCxnSpPr>
          <p:nvPr/>
        </p:nvCxnSpPr>
        <p:spPr>
          <a:xfrm flipH="1">
            <a:off x="4315105" y="1044129"/>
            <a:ext cx="658548" cy="5227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C305E8-4905-4560-B06F-AD1C58CEFD8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4794313" y="4634144"/>
            <a:ext cx="1301687" cy="865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E46DEA-E2EA-45F7-9DAE-E4D005365563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2563675" y="1962388"/>
            <a:ext cx="804234" cy="187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8A8C13-7039-40AD-901E-C2C0F663AC17}"/>
              </a:ext>
            </a:extLst>
          </p:cNvPr>
          <p:cNvCxnSpPr>
            <a:cxnSpLocks/>
            <a:endCxn id="3" idx="5"/>
          </p:cNvCxnSpPr>
          <p:nvPr/>
        </p:nvCxnSpPr>
        <p:spPr>
          <a:xfrm flipH="1" flipV="1">
            <a:off x="4152592" y="1962388"/>
            <a:ext cx="662776" cy="7333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0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2E0AF7-FF9A-4D5F-A9F5-40E102635487}"/>
              </a:ext>
            </a:extLst>
          </p:cNvPr>
          <p:cNvSpPr txBox="1"/>
          <p:nvPr/>
        </p:nvSpPr>
        <p:spPr>
          <a:xfrm>
            <a:off x="1047565" y="559293"/>
            <a:ext cx="174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D2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87A04E-A062-4F54-93F8-7A999ECE4334}"/>
              </a:ext>
            </a:extLst>
          </p:cNvPr>
          <p:cNvSpPr/>
          <p:nvPr/>
        </p:nvSpPr>
        <p:spPr>
          <a:xfrm>
            <a:off x="3205396" y="1007615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6B1B52F-65A3-4F75-8004-FCD5927D714E}"/>
              </a:ext>
            </a:extLst>
          </p:cNvPr>
          <p:cNvSpPr/>
          <p:nvPr/>
        </p:nvSpPr>
        <p:spPr>
          <a:xfrm>
            <a:off x="4794313" y="2310414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E51C51-98CB-4715-BBAC-26F79CC8AC9B}"/>
              </a:ext>
            </a:extLst>
          </p:cNvPr>
          <p:cNvSpPr/>
          <p:nvPr/>
        </p:nvSpPr>
        <p:spPr>
          <a:xfrm>
            <a:off x="1616479" y="1985638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5813E29-54FB-46B1-838F-210E9A1791D5}"/>
              </a:ext>
            </a:extLst>
          </p:cNvPr>
          <p:cNvSpPr/>
          <p:nvPr/>
        </p:nvSpPr>
        <p:spPr>
          <a:xfrm>
            <a:off x="3684604" y="4074851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2E748B-5502-413C-A5EE-A1981C495977}"/>
              </a:ext>
            </a:extLst>
          </p:cNvPr>
          <p:cNvSpPr/>
          <p:nvPr/>
        </p:nvSpPr>
        <p:spPr>
          <a:xfrm>
            <a:off x="6770333" y="762000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D48AB5-5D0F-455A-8203-70C2F5B382B2}"/>
              </a:ext>
            </a:extLst>
          </p:cNvPr>
          <p:cNvSpPr/>
          <p:nvPr/>
        </p:nvSpPr>
        <p:spPr>
          <a:xfrm>
            <a:off x="4987864" y="448322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55D8BE-ACB2-4CE8-B71F-354850CEE44E}"/>
              </a:ext>
            </a:extLst>
          </p:cNvPr>
          <p:cNvSpPr/>
          <p:nvPr/>
        </p:nvSpPr>
        <p:spPr>
          <a:xfrm>
            <a:off x="6096000" y="4074851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55D73E-A87F-4C5D-9D0A-B3817D96A652}"/>
              </a:ext>
            </a:extLst>
          </p:cNvPr>
          <p:cNvCxnSpPr>
            <a:stCxn id="11" idx="0"/>
            <a:endCxn id="9" idx="3"/>
          </p:cNvCxnSpPr>
          <p:nvPr/>
        </p:nvCxnSpPr>
        <p:spPr>
          <a:xfrm flipV="1">
            <a:off x="4239459" y="3265187"/>
            <a:ext cx="717367" cy="809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BAB09F-6F2B-4DFD-9DB2-968CC22000BC}"/>
              </a:ext>
            </a:extLst>
          </p:cNvPr>
          <p:cNvCxnSpPr>
            <a:cxnSpLocks/>
            <a:endCxn id="9" idx="5"/>
          </p:cNvCxnSpPr>
          <p:nvPr/>
        </p:nvCxnSpPr>
        <p:spPr>
          <a:xfrm flipH="1" flipV="1">
            <a:off x="5741509" y="3265187"/>
            <a:ext cx="746834" cy="809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CAB389-8C80-4771-B4D4-CD002FD37477}"/>
              </a:ext>
            </a:extLst>
          </p:cNvPr>
          <p:cNvCxnSpPr>
            <a:cxnSpLocks/>
            <a:endCxn id="13" idx="4"/>
          </p:cNvCxnSpPr>
          <p:nvPr/>
        </p:nvCxnSpPr>
        <p:spPr>
          <a:xfrm flipV="1">
            <a:off x="5384433" y="1566908"/>
            <a:ext cx="158286" cy="776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A0DD6D-69DA-453A-AAD6-371B69583051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6111784" y="1075467"/>
            <a:ext cx="658549" cy="2458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FE7E45-5383-46A3-B574-0FBEEAAA884D}"/>
              </a:ext>
            </a:extLst>
          </p:cNvPr>
          <p:cNvCxnSpPr>
            <a:cxnSpLocks/>
            <a:endCxn id="8" idx="6"/>
          </p:cNvCxnSpPr>
          <p:nvPr/>
        </p:nvCxnSpPr>
        <p:spPr>
          <a:xfrm flipH="1">
            <a:off x="4315105" y="1044129"/>
            <a:ext cx="658548" cy="5227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41EF56-1165-4ECA-A6A6-66DB6C629FA6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2563675" y="1962388"/>
            <a:ext cx="804234" cy="187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FD1273B-B802-478A-AB04-E4FFE889E647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4152592" y="1962388"/>
            <a:ext cx="804234" cy="5118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40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106D62-9F96-489D-A0D3-F26C384D0582}"/>
              </a:ext>
            </a:extLst>
          </p:cNvPr>
          <p:cNvSpPr txBox="1"/>
          <p:nvPr/>
        </p:nvSpPr>
        <p:spPr>
          <a:xfrm>
            <a:off x="1047565" y="559293"/>
            <a:ext cx="174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D3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5502881-0B10-4D4F-9BFA-2380B5F082F2}"/>
              </a:ext>
            </a:extLst>
          </p:cNvPr>
          <p:cNvSpPr/>
          <p:nvPr/>
        </p:nvSpPr>
        <p:spPr>
          <a:xfrm>
            <a:off x="3205396" y="1007615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4382B9-1A66-4637-A477-E24E4D328E98}"/>
              </a:ext>
            </a:extLst>
          </p:cNvPr>
          <p:cNvSpPr/>
          <p:nvPr/>
        </p:nvSpPr>
        <p:spPr>
          <a:xfrm>
            <a:off x="4794313" y="2310414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FB9B39-AF92-402C-9914-E1AF422369FB}"/>
              </a:ext>
            </a:extLst>
          </p:cNvPr>
          <p:cNvSpPr/>
          <p:nvPr/>
        </p:nvSpPr>
        <p:spPr>
          <a:xfrm>
            <a:off x="1616479" y="1985638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78BB1B-1657-4952-A3F9-0F9CC14F4E57}"/>
              </a:ext>
            </a:extLst>
          </p:cNvPr>
          <p:cNvSpPr/>
          <p:nvPr/>
        </p:nvSpPr>
        <p:spPr>
          <a:xfrm>
            <a:off x="3684604" y="4074851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72E84D-71D1-4316-8D75-F37568A0BCF0}"/>
              </a:ext>
            </a:extLst>
          </p:cNvPr>
          <p:cNvSpPr/>
          <p:nvPr/>
        </p:nvSpPr>
        <p:spPr>
          <a:xfrm>
            <a:off x="4987864" y="448322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39DE6B-FFD0-42C8-8BC1-561E6F0C2B4D}"/>
              </a:ext>
            </a:extLst>
          </p:cNvPr>
          <p:cNvSpPr/>
          <p:nvPr/>
        </p:nvSpPr>
        <p:spPr>
          <a:xfrm>
            <a:off x="6096000" y="4074851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70E193-CC27-465A-8312-4C301811D4D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239459" y="3324477"/>
            <a:ext cx="748406" cy="7503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0833F2-4742-4102-B546-19F0BB866F3E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5741509" y="3265187"/>
            <a:ext cx="746834" cy="809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0393EA-7A38-4680-A65D-B44294654656}"/>
              </a:ext>
            </a:extLst>
          </p:cNvPr>
          <p:cNvCxnSpPr>
            <a:cxnSpLocks/>
            <a:endCxn id="9" idx="4"/>
          </p:cNvCxnSpPr>
          <p:nvPr/>
        </p:nvCxnSpPr>
        <p:spPr>
          <a:xfrm flipV="1">
            <a:off x="5384433" y="1566908"/>
            <a:ext cx="158286" cy="776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C93635-3213-49BE-885A-6F01FB3A26CE}"/>
              </a:ext>
            </a:extLst>
          </p:cNvPr>
          <p:cNvCxnSpPr>
            <a:cxnSpLocks/>
            <a:endCxn id="4" idx="6"/>
          </p:cNvCxnSpPr>
          <p:nvPr/>
        </p:nvCxnSpPr>
        <p:spPr>
          <a:xfrm flipH="1">
            <a:off x="4315105" y="1044129"/>
            <a:ext cx="658548" cy="5227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98ADF2-0376-4221-BFC8-441A456DF2A0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2563675" y="1962388"/>
            <a:ext cx="804234" cy="187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9A5A9B7-0883-41AE-BC11-89CB54775A44}"/>
              </a:ext>
            </a:extLst>
          </p:cNvPr>
          <p:cNvSpPr/>
          <p:nvPr/>
        </p:nvSpPr>
        <p:spPr>
          <a:xfrm>
            <a:off x="1273208" y="3884238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971311-6737-4293-B8B7-64FF67FA3961}"/>
              </a:ext>
            </a:extLst>
          </p:cNvPr>
          <p:cNvCxnSpPr>
            <a:cxnSpLocks/>
            <a:stCxn id="6" idx="4"/>
            <a:endCxn id="18" idx="0"/>
          </p:cNvCxnSpPr>
          <p:nvPr/>
        </p:nvCxnSpPr>
        <p:spPr>
          <a:xfrm flipH="1">
            <a:off x="1828063" y="3104224"/>
            <a:ext cx="343271" cy="780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A546EE-E7CC-410E-83BF-1D9C4BF12712}"/>
              </a:ext>
            </a:extLst>
          </p:cNvPr>
          <p:cNvCxnSpPr>
            <a:cxnSpLocks/>
            <a:stCxn id="18" idx="7"/>
            <a:endCxn id="6" idx="4"/>
          </p:cNvCxnSpPr>
          <p:nvPr/>
        </p:nvCxnSpPr>
        <p:spPr>
          <a:xfrm flipH="1" flipV="1">
            <a:off x="2171334" y="3104224"/>
            <a:ext cx="49070" cy="9438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4A35AA0-F512-4E01-B961-7957759AC425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790120" y="4634144"/>
            <a:ext cx="1305880" cy="597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06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056A2D-48EE-4750-AF5A-51A9463E8536}"/>
              </a:ext>
            </a:extLst>
          </p:cNvPr>
          <p:cNvSpPr txBox="1"/>
          <p:nvPr/>
        </p:nvSpPr>
        <p:spPr>
          <a:xfrm>
            <a:off x="1047565" y="559293"/>
            <a:ext cx="174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D4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8CEFBCA-728E-4C22-B582-A577F117A83B}"/>
              </a:ext>
            </a:extLst>
          </p:cNvPr>
          <p:cNvSpPr/>
          <p:nvPr/>
        </p:nvSpPr>
        <p:spPr>
          <a:xfrm>
            <a:off x="3205396" y="1007615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C45C9A-F6A2-473C-A972-50D9579F669C}"/>
              </a:ext>
            </a:extLst>
          </p:cNvPr>
          <p:cNvSpPr/>
          <p:nvPr/>
        </p:nvSpPr>
        <p:spPr>
          <a:xfrm>
            <a:off x="4794313" y="2310414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1A02FD-7EE3-4EF1-898C-5F46DABBC611}"/>
              </a:ext>
            </a:extLst>
          </p:cNvPr>
          <p:cNvSpPr/>
          <p:nvPr/>
        </p:nvSpPr>
        <p:spPr>
          <a:xfrm>
            <a:off x="1616479" y="1985638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6713F2-5359-4050-843B-E74DB515D9D6}"/>
              </a:ext>
            </a:extLst>
          </p:cNvPr>
          <p:cNvSpPr/>
          <p:nvPr/>
        </p:nvSpPr>
        <p:spPr>
          <a:xfrm>
            <a:off x="3684604" y="4074851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9D673D-7613-4D9B-9DB0-8AA563C254D2}"/>
              </a:ext>
            </a:extLst>
          </p:cNvPr>
          <p:cNvSpPr/>
          <p:nvPr/>
        </p:nvSpPr>
        <p:spPr>
          <a:xfrm>
            <a:off x="4987864" y="448322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CD723F-7BE9-48F1-8125-BC31B3A13B88}"/>
              </a:ext>
            </a:extLst>
          </p:cNvPr>
          <p:cNvSpPr/>
          <p:nvPr/>
        </p:nvSpPr>
        <p:spPr>
          <a:xfrm>
            <a:off x="6096000" y="4074851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2FCD49-1D0A-47D3-8727-419236EC82C3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5741509" y="3265187"/>
            <a:ext cx="746834" cy="80966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5B7F0D-3E07-4A83-812A-BEF652A3BCF3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5384433" y="1566908"/>
            <a:ext cx="158286" cy="77658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346E41-FD60-4429-872A-A63203EAB29A}"/>
              </a:ext>
            </a:extLst>
          </p:cNvPr>
          <p:cNvCxnSpPr>
            <a:cxnSpLocks/>
            <a:endCxn id="3" idx="6"/>
          </p:cNvCxnSpPr>
          <p:nvPr/>
        </p:nvCxnSpPr>
        <p:spPr>
          <a:xfrm flipH="1">
            <a:off x="4315105" y="1044129"/>
            <a:ext cx="658548" cy="52277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1E78974-9D81-4F8E-B028-9D0BCDE74BED}"/>
              </a:ext>
            </a:extLst>
          </p:cNvPr>
          <p:cNvSpPr/>
          <p:nvPr/>
        </p:nvSpPr>
        <p:spPr>
          <a:xfrm>
            <a:off x="1273208" y="3884238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74C2A9-D376-4675-AB6A-C52C82C661A8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flipH="1">
            <a:off x="1828063" y="3104224"/>
            <a:ext cx="343271" cy="78001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5D9BA7-5E6E-44BE-A04E-C3F1B02E38AA}"/>
              </a:ext>
            </a:extLst>
          </p:cNvPr>
          <p:cNvCxnSpPr>
            <a:cxnSpLocks/>
            <a:stCxn id="14" idx="7"/>
            <a:endCxn id="5" idx="4"/>
          </p:cNvCxnSpPr>
          <p:nvPr/>
        </p:nvCxnSpPr>
        <p:spPr>
          <a:xfrm flipH="1" flipV="1">
            <a:off x="2171334" y="3104224"/>
            <a:ext cx="49070" cy="94382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6A6338-D563-4A11-9D35-5214D149CFA1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790120" y="4634144"/>
            <a:ext cx="1305880" cy="5975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4B37DB-9850-479D-99C5-B12E0D386176}"/>
              </a:ext>
            </a:extLst>
          </p:cNvPr>
          <p:cNvCxnSpPr>
            <a:cxnSpLocks/>
          </p:cNvCxnSpPr>
          <p:nvPr/>
        </p:nvCxnSpPr>
        <p:spPr>
          <a:xfrm>
            <a:off x="4171030" y="1985638"/>
            <a:ext cx="715321" cy="55559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E862C9-240E-4392-AF13-CFA3670FB793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2726188" y="2544931"/>
            <a:ext cx="2088418" cy="36155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7293565-897E-44B6-989E-6A6E33DA1D7A}"/>
              </a:ext>
            </a:extLst>
          </p:cNvPr>
          <p:cNvCxnSpPr>
            <a:cxnSpLocks/>
          </p:cNvCxnSpPr>
          <p:nvPr/>
        </p:nvCxnSpPr>
        <p:spPr>
          <a:xfrm>
            <a:off x="2787588" y="2783149"/>
            <a:ext cx="2002532" cy="32667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ACCCBE-E418-4502-B1F4-ADF8CF88A5EE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2382917" y="3335388"/>
            <a:ext cx="2687846" cy="110814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0E9D1D-A0FB-4985-8D41-88493B10C77C}"/>
              </a:ext>
            </a:extLst>
          </p:cNvPr>
          <p:cNvCxnSpPr>
            <a:cxnSpLocks/>
          </p:cNvCxnSpPr>
          <p:nvPr/>
        </p:nvCxnSpPr>
        <p:spPr>
          <a:xfrm flipH="1">
            <a:off x="4644379" y="3399121"/>
            <a:ext cx="615389" cy="73488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131FD0D-AE03-49AE-8923-65CD504A9690}"/>
              </a:ext>
            </a:extLst>
          </p:cNvPr>
          <p:cNvCxnSpPr>
            <a:cxnSpLocks/>
          </p:cNvCxnSpPr>
          <p:nvPr/>
        </p:nvCxnSpPr>
        <p:spPr>
          <a:xfrm flipV="1">
            <a:off x="2269355" y="3214168"/>
            <a:ext cx="2545251" cy="101529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30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B3B6F6-F283-40BA-9D5D-D7CA4DAB38E0}"/>
              </a:ext>
            </a:extLst>
          </p:cNvPr>
          <p:cNvSpPr txBox="1"/>
          <p:nvPr/>
        </p:nvSpPr>
        <p:spPr>
          <a:xfrm>
            <a:off x="1047565" y="559293"/>
            <a:ext cx="174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WU1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CD40826-EC87-400F-BD15-8E684B9881F6}"/>
              </a:ext>
            </a:extLst>
          </p:cNvPr>
          <p:cNvSpPr/>
          <p:nvPr/>
        </p:nvSpPr>
        <p:spPr>
          <a:xfrm>
            <a:off x="4190817" y="602201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BC1E63-62C8-4A59-A6B0-1022B4D2F222}"/>
              </a:ext>
            </a:extLst>
          </p:cNvPr>
          <p:cNvSpPr/>
          <p:nvPr/>
        </p:nvSpPr>
        <p:spPr>
          <a:xfrm>
            <a:off x="2498142" y="1725968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191FB0-045C-4E7A-92E6-E49AF968353B}"/>
              </a:ext>
            </a:extLst>
          </p:cNvPr>
          <p:cNvSpPr/>
          <p:nvPr/>
        </p:nvSpPr>
        <p:spPr>
          <a:xfrm>
            <a:off x="5791758" y="3188562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48D03B-2F4E-496C-862D-C25C8F228090}"/>
              </a:ext>
            </a:extLst>
          </p:cNvPr>
          <p:cNvSpPr/>
          <p:nvPr/>
        </p:nvSpPr>
        <p:spPr>
          <a:xfrm>
            <a:off x="2955341" y="3867707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8BD0F5-35B4-4E05-BE7D-C2550E86AA21}"/>
              </a:ext>
            </a:extLst>
          </p:cNvPr>
          <p:cNvSpPr/>
          <p:nvPr/>
        </p:nvSpPr>
        <p:spPr>
          <a:xfrm>
            <a:off x="6229722" y="1312415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B6CEE6-20AA-4CF1-AE07-9BCAF8CFB79E}"/>
              </a:ext>
            </a:extLst>
          </p:cNvPr>
          <p:cNvSpPr/>
          <p:nvPr/>
        </p:nvSpPr>
        <p:spPr>
          <a:xfrm>
            <a:off x="4556281" y="4986293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4B9C49-7A4D-4934-A1D2-44804CC7D290}"/>
              </a:ext>
            </a:extLst>
          </p:cNvPr>
          <p:cNvSpPr/>
          <p:nvPr/>
        </p:nvSpPr>
        <p:spPr>
          <a:xfrm>
            <a:off x="1058017" y="3188562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D46F1A2-D159-4F55-98C3-6A8557E7C5C9}"/>
              </a:ext>
            </a:extLst>
          </p:cNvPr>
          <p:cNvSpPr/>
          <p:nvPr/>
        </p:nvSpPr>
        <p:spPr>
          <a:xfrm>
            <a:off x="8148222" y="3012489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32B052-EA0A-4348-B25A-F81269B47C49}"/>
              </a:ext>
            </a:extLst>
          </p:cNvPr>
          <p:cNvSpPr/>
          <p:nvPr/>
        </p:nvSpPr>
        <p:spPr>
          <a:xfrm>
            <a:off x="8858068" y="500108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4C2778-B644-455E-A383-72A1B4C38D19}"/>
              </a:ext>
            </a:extLst>
          </p:cNvPr>
          <p:cNvCxnSpPr>
            <a:stCxn id="9" idx="7"/>
            <a:endCxn id="4" idx="3"/>
          </p:cNvCxnSpPr>
          <p:nvPr/>
        </p:nvCxnSpPr>
        <p:spPr>
          <a:xfrm flipV="1">
            <a:off x="2005213" y="2680741"/>
            <a:ext cx="655442" cy="6716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7E5747-80C2-4F1A-8D05-6682C7FBAAF8}"/>
              </a:ext>
            </a:extLst>
          </p:cNvPr>
          <p:cNvCxnSpPr>
            <a:cxnSpLocks/>
            <a:stCxn id="9" idx="6"/>
            <a:endCxn id="6" idx="1"/>
          </p:cNvCxnSpPr>
          <p:nvPr/>
        </p:nvCxnSpPr>
        <p:spPr>
          <a:xfrm>
            <a:off x="2167726" y="3747855"/>
            <a:ext cx="950128" cy="283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EE4E74-E2DA-4D15-88AA-3786F13F4596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 flipV="1">
            <a:off x="4065050" y="3747855"/>
            <a:ext cx="1726708" cy="6791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26A627-BC77-4466-9AA6-0780BB80F888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3902537" y="4822480"/>
            <a:ext cx="816257" cy="3276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B6DFCAB-8C26-4E45-B4F1-1AE9DF2A5900}"/>
              </a:ext>
            </a:extLst>
          </p:cNvPr>
          <p:cNvCxnSpPr>
            <a:cxnSpLocks/>
            <a:stCxn id="8" idx="6"/>
            <a:endCxn id="5" idx="4"/>
          </p:cNvCxnSpPr>
          <p:nvPr/>
        </p:nvCxnSpPr>
        <p:spPr>
          <a:xfrm flipV="1">
            <a:off x="5665990" y="4307148"/>
            <a:ext cx="680623" cy="12384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19C2E5-F1F6-4F1F-8D32-637CC2F30544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6901467" y="3571782"/>
            <a:ext cx="1246755" cy="1760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726E5C1-4FDC-4568-89A7-E679E68F8606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7176918" y="2267188"/>
            <a:ext cx="1133817" cy="9091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B62E5E-AEB8-46D3-8645-A643AC868F86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7339431" y="1059401"/>
            <a:ext cx="1518637" cy="8123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70D3FE6-45B4-4645-8AA0-26F41559CA9F}"/>
              </a:ext>
            </a:extLst>
          </p:cNvPr>
          <p:cNvCxnSpPr>
            <a:cxnSpLocks/>
            <a:stCxn id="3" idx="6"/>
            <a:endCxn id="7" idx="1"/>
          </p:cNvCxnSpPr>
          <p:nvPr/>
        </p:nvCxnSpPr>
        <p:spPr>
          <a:xfrm>
            <a:off x="5300526" y="1161494"/>
            <a:ext cx="1091709" cy="3147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47681D-4622-4228-A655-A2D61C956F5B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5138013" y="1556974"/>
            <a:ext cx="816258" cy="17954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E1104F7-771D-4248-8F69-F0724ECB57C8}"/>
              </a:ext>
            </a:extLst>
          </p:cNvPr>
          <p:cNvCxnSpPr>
            <a:cxnSpLocks/>
            <a:stCxn id="4" idx="6"/>
            <a:endCxn id="3" idx="3"/>
          </p:cNvCxnSpPr>
          <p:nvPr/>
        </p:nvCxnSpPr>
        <p:spPr>
          <a:xfrm flipV="1">
            <a:off x="3607851" y="1556974"/>
            <a:ext cx="745479" cy="728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9AC8F12-63A7-4DDF-89C3-FEAFAB82D0B7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3052997" y="2844554"/>
            <a:ext cx="457199" cy="10231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8A52C5E-6B01-4C08-96AB-767EC15B48C2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flipH="1">
            <a:off x="6346613" y="2431001"/>
            <a:ext cx="437964" cy="7575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B6FAAB1-B6AE-4432-A62D-30E983C0A39D}"/>
              </a:ext>
            </a:extLst>
          </p:cNvPr>
          <p:cNvSpPr txBox="1"/>
          <p:nvPr/>
        </p:nvSpPr>
        <p:spPr>
          <a:xfrm>
            <a:off x="5773446" y="929735"/>
            <a:ext cx="32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13E8E8-1FAE-40C6-A1F5-CF99F2EA15CE}"/>
              </a:ext>
            </a:extLst>
          </p:cNvPr>
          <p:cNvSpPr txBox="1"/>
          <p:nvPr/>
        </p:nvSpPr>
        <p:spPr>
          <a:xfrm>
            <a:off x="5591828" y="2075967"/>
            <a:ext cx="32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B450B4-4D41-48EF-B1FE-3A83343E3353}"/>
              </a:ext>
            </a:extLst>
          </p:cNvPr>
          <p:cNvSpPr txBox="1"/>
          <p:nvPr/>
        </p:nvSpPr>
        <p:spPr>
          <a:xfrm>
            <a:off x="3385292" y="3111538"/>
            <a:ext cx="32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1F1C93-165D-41ED-A6A2-A4706A40BFF4}"/>
              </a:ext>
            </a:extLst>
          </p:cNvPr>
          <p:cNvSpPr txBox="1"/>
          <p:nvPr/>
        </p:nvSpPr>
        <p:spPr>
          <a:xfrm>
            <a:off x="2078552" y="2564082"/>
            <a:ext cx="32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207A8C3-9F12-4A52-AC76-75B39595F8A0}"/>
              </a:ext>
            </a:extLst>
          </p:cNvPr>
          <p:cNvSpPr txBox="1"/>
          <p:nvPr/>
        </p:nvSpPr>
        <p:spPr>
          <a:xfrm>
            <a:off x="2356840" y="3857429"/>
            <a:ext cx="32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86EBE48-65B6-44FA-8A18-E5811B0CD521}"/>
              </a:ext>
            </a:extLst>
          </p:cNvPr>
          <p:cNvSpPr txBox="1"/>
          <p:nvPr/>
        </p:nvSpPr>
        <p:spPr>
          <a:xfrm>
            <a:off x="3717897" y="1556974"/>
            <a:ext cx="32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411339-F97E-4778-BD59-36D3A5925603}"/>
              </a:ext>
            </a:extLst>
          </p:cNvPr>
          <p:cNvSpPr txBox="1"/>
          <p:nvPr/>
        </p:nvSpPr>
        <p:spPr>
          <a:xfrm>
            <a:off x="4692128" y="3659818"/>
            <a:ext cx="32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CC22DC5-A96D-4D12-8342-626A3BDCCBF7}"/>
              </a:ext>
            </a:extLst>
          </p:cNvPr>
          <p:cNvSpPr txBox="1"/>
          <p:nvPr/>
        </p:nvSpPr>
        <p:spPr>
          <a:xfrm>
            <a:off x="4020792" y="5012441"/>
            <a:ext cx="32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6BFBD5-6E71-435F-B474-33413DEE1095}"/>
              </a:ext>
            </a:extLst>
          </p:cNvPr>
          <p:cNvSpPr txBox="1"/>
          <p:nvPr/>
        </p:nvSpPr>
        <p:spPr>
          <a:xfrm>
            <a:off x="6094520" y="4801627"/>
            <a:ext cx="32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8E4283-0448-41E4-BEB2-1661E44F824B}"/>
              </a:ext>
            </a:extLst>
          </p:cNvPr>
          <p:cNvSpPr txBox="1"/>
          <p:nvPr/>
        </p:nvSpPr>
        <p:spPr>
          <a:xfrm>
            <a:off x="7274047" y="3718095"/>
            <a:ext cx="32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56EE5C-2483-4095-B49A-4B28F0F3AC3E}"/>
              </a:ext>
            </a:extLst>
          </p:cNvPr>
          <p:cNvSpPr txBox="1"/>
          <p:nvPr/>
        </p:nvSpPr>
        <p:spPr>
          <a:xfrm>
            <a:off x="7777675" y="2352413"/>
            <a:ext cx="32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91016EA-E80B-4061-B2B4-173B1F74EA5C}"/>
              </a:ext>
            </a:extLst>
          </p:cNvPr>
          <p:cNvSpPr txBox="1"/>
          <p:nvPr/>
        </p:nvSpPr>
        <p:spPr>
          <a:xfrm>
            <a:off x="7748359" y="1013047"/>
            <a:ext cx="48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6D18DC-399B-4972-9D63-53DF5037258B}"/>
              </a:ext>
            </a:extLst>
          </p:cNvPr>
          <p:cNvSpPr txBox="1"/>
          <p:nvPr/>
        </p:nvSpPr>
        <p:spPr>
          <a:xfrm>
            <a:off x="6670865" y="2680888"/>
            <a:ext cx="32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1967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F5F2CB-CF2C-4345-9726-72DD7E39F633}"/>
              </a:ext>
            </a:extLst>
          </p:cNvPr>
          <p:cNvSpPr txBox="1"/>
          <p:nvPr/>
        </p:nvSpPr>
        <p:spPr>
          <a:xfrm>
            <a:off x="1047565" y="559293"/>
            <a:ext cx="174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WU2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D695522-CC24-4DA7-B35B-AE3B45DE75EE}"/>
              </a:ext>
            </a:extLst>
          </p:cNvPr>
          <p:cNvSpPr/>
          <p:nvPr/>
        </p:nvSpPr>
        <p:spPr>
          <a:xfrm>
            <a:off x="4190817" y="602201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C6FDEE-75B7-4382-9B66-C36A72291365}"/>
              </a:ext>
            </a:extLst>
          </p:cNvPr>
          <p:cNvSpPr/>
          <p:nvPr/>
        </p:nvSpPr>
        <p:spPr>
          <a:xfrm>
            <a:off x="2498142" y="1725968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87D941-6F95-436B-A5F1-67B6C858EB0F}"/>
              </a:ext>
            </a:extLst>
          </p:cNvPr>
          <p:cNvSpPr/>
          <p:nvPr/>
        </p:nvSpPr>
        <p:spPr>
          <a:xfrm>
            <a:off x="5791758" y="3188562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35667C8-8EA6-43FE-8186-9138161D4C55}"/>
              </a:ext>
            </a:extLst>
          </p:cNvPr>
          <p:cNvSpPr/>
          <p:nvPr/>
        </p:nvSpPr>
        <p:spPr>
          <a:xfrm>
            <a:off x="2955341" y="3867707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91B415-E968-46FF-ABC6-9226EF7827DD}"/>
              </a:ext>
            </a:extLst>
          </p:cNvPr>
          <p:cNvSpPr/>
          <p:nvPr/>
        </p:nvSpPr>
        <p:spPr>
          <a:xfrm>
            <a:off x="6229722" y="1312415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B6FFE6-EC8A-4F99-9A87-7BFE8F18E31D}"/>
              </a:ext>
            </a:extLst>
          </p:cNvPr>
          <p:cNvSpPr/>
          <p:nvPr/>
        </p:nvSpPr>
        <p:spPr>
          <a:xfrm>
            <a:off x="4556281" y="4986293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C420C0E-92CE-44AE-8D6D-E793BE8B5FB1}"/>
              </a:ext>
            </a:extLst>
          </p:cNvPr>
          <p:cNvSpPr/>
          <p:nvPr/>
        </p:nvSpPr>
        <p:spPr>
          <a:xfrm>
            <a:off x="1058017" y="3188562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5FCAA9-A705-4F91-B7C9-BF6234E45142}"/>
              </a:ext>
            </a:extLst>
          </p:cNvPr>
          <p:cNvSpPr/>
          <p:nvPr/>
        </p:nvSpPr>
        <p:spPr>
          <a:xfrm>
            <a:off x="8148222" y="3012489"/>
            <a:ext cx="1109709" cy="11185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6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01BECC-8DCB-4C97-98BC-23A212254479}"/>
              </a:ext>
            </a:extLst>
          </p:cNvPr>
          <p:cNvCxnSpPr>
            <a:stCxn id="9" idx="7"/>
            <a:endCxn id="4" idx="3"/>
          </p:cNvCxnSpPr>
          <p:nvPr/>
        </p:nvCxnSpPr>
        <p:spPr>
          <a:xfrm flipV="1">
            <a:off x="2005213" y="2680741"/>
            <a:ext cx="655442" cy="6716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71CC9-DAAE-4168-A2FF-A3B4DF21DB62}"/>
              </a:ext>
            </a:extLst>
          </p:cNvPr>
          <p:cNvCxnSpPr>
            <a:cxnSpLocks/>
            <a:stCxn id="9" idx="6"/>
            <a:endCxn id="6" idx="1"/>
          </p:cNvCxnSpPr>
          <p:nvPr/>
        </p:nvCxnSpPr>
        <p:spPr>
          <a:xfrm>
            <a:off x="2167726" y="3747855"/>
            <a:ext cx="950128" cy="283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D6DB6D-2EB0-4EE8-84F9-0E48BE659BFA}"/>
              </a:ext>
            </a:extLst>
          </p:cNvPr>
          <p:cNvCxnSpPr>
            <a:cxnSpLocks/>
            <a:stCxn id="6" idx="7"/>
            <a:endCxn id="3" idx="4"/>
          </p:cNvCxnSpPr>
          <p:nvPr/>
        </p:nvCxnSpPr>
        <p:spPr>
          <a:xfrm flipV="1">
            <a:off x="3902537" y="1720787"/>
            <a:ext cx="843135" cy="23107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ADDE33-510B-4468-BA2D-FF42F0FA7B67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3902537" y="4822480"/>
            <a:ext cx="816257" cy="3276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6FAD28-9E13-4CE8-867D-DE54AFB86050}"/>
              </a:ext>
            </a:extLst>
          </p:cNvPr>
          <p:cNvCxnSpPr>
            <a:cxnSpLocks/>
          </p:cNvCxnSpPr>
          <p:nvPr/>
        </p:nvCxnSpPr>
        <p:spPr>
          <a:xfrm flipH="1" flipV="1">
            <a:off x="4896592" y="1673968"/>
            <a:ext cx="175150" cy="33123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926246-A60D-4324-8FBC-F0626F6C3636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6901467" y="3571782"/>
            <a:ext cx="1246755" cy="1760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138C13-7E47-4119-8D82-E21EFC91A35E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7176918" y="2267188"/>
            <a:ext cx="1133817" cy="9091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6A948C-621F-42E8-9624-873C71D8B0C5}"/>
              </a:ext>
            </a:extLst>
          </p:cNvPr>
          <p:cNvCxnSpPr>
            <a:cxnSpLocks/>
            <a:stCxn id="3" idx="6"/>
            <a:endCxn id="7" idx="1"/>
          </p:cNvCxnSpPr>
          <p:nvPr/>
        </p:nvCxnSpPr>
        <p:spPr>
          <a:xfrm>
            <a:off x="5300526" y="1161494"/>
            <a:ext cx="1091709" cy="3147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A8D692-188A-4B47-85E3-96F53AD1C093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5138013" y="1556974"/>
            <a:ext cx="816258" cy="17954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5E522A-93E8-4AD6-A595-D3755BCA5956}"/>
              </a:ext>
            </a:extLst>
          </p:cNvPr>
          <p:cNvCxnSpPr>
            <a:cxnSpLocks/>
            <a:stCxn id="4" idx="6"/>
            <a:endCxn id="3" idx="3"/>
          </p:cNvCxnSpPr>
          <p:nvPr/>
        </p:nvCxnSpPr>
        <p:spPr>
          <a:xfrm flipV="1">
            <a:off x="3607851" y="1556974"/>
            <a:ext cx="745479" cy="728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A6B199-6167-47E4-AA8F-8DD00572CC8A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3052997" y="2844554"/>
            <a:ext cx="457199" cy="10231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02A3F91-98DE-4335-9FB4-579249D2F19F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flipH="1">
            <a:off x="6346613" y="2431001"/>
            <a:ext cx="437964" cy="7575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33FFA68-1F7C-45BB-8188-735B8A890386}"/>
              </a:ext>
            </a:extLst>
          </p:cNvPr>
          <p:cNvSpPr txBox="1"/>
          <p:nvPr/>
        </p:nvSpPr>
        <p:spPr>
          <a:xfrm>
            <a:off x="5773446" y="929735"/>
            <a:ext cx="32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92F81C-E30D-495C-A642-56A0CA5C5FA6}"/>
              </a:ext>
            </a:extLst>
          </p:cNvPr>
          <p:cNvSpPr txBox="1"/>
          <p:nvPr/>
        </p:nvSpPr>
        <p:spPr>
          <a:xfrm>
            <a:off x="5591828" y="2075967"/>
            <a:ext cx="32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4B4D26-6778-4B45-9172-739777D9D2AE}"/>
              </a:ext>
            </a:extLst>
          </p:cNvPr>
          <p:cNvSpPr txBox="1"/>
          <p:nvPr/>
        </p:nvSpPr>
        <p:spPr>
          <a:xfrm>
            <a:off x="3385292" y="3111538"/>
            <a:ext cx="32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F08AFC-A820-424A-BB26-42079D793F27}"/>
              </a:ext>
            </a:extLst>
          </p:cNvPr>
          <p:cNvSpPr txBox="1"/>
          <p:nvPr/>
        </p:nvSpPr>
        <p:spPr>
          <a:xfrm>
            <a:off x="2078552" y="2564082"/>
            <a:ext cx="32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660BE7-C59D-4BCE-B70E-BCBC62712DCF}"/>
              </a:ext>
            </a:extLst>
          </p:cNvPr>
          <p:cNvSpPr txBox="1"/>
          <p:nvPr/>
        </p:nvSpPr>
        <p:spPr>
          <a:xfrm>
            <a:off x="2356840" y="3857429"/>
            <a:ext cx="32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9D5B52-79D3-4FAD-8B6A-B59F88054C5B}"/>
              </a:ext>
            </a:extLst>
          </p:cNvPr>
          <p:cNvSpPr txBox="1"/>
          <p:nvPr/>
        </p:nvSpPr>
        <p:spPr>
          <a:xfrm>
            <a:off x="3717897" y="1556974"/>
            <a:ext cx="32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EECD7A-58FE-4ACE-A225-0B3A7C5E15E2}"/>
              </a:ext>
            </a:extLst>
          </p:cNvPr>
          <p:cNvSpPr txBox="1"/>
          <p:nvPr/>
        </p:nvSpPr>
        <p:spPr>
          <a:xfrm>
            <a:off x="4320963" y="3034515"/>
            <a:ext cx="32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046955-FAA1-4140-9308-6AA67C1843CC}"/>
              </a:ext>
            </a:extLst>
          </p:cNvPr>
          <p:cNvSpPr txBox="1"/>
          <p:nvPr/>
        </p:nvSpPr>
        <p:spPr>
          <a:xfrm>
            <a:off x="4020792" y="5012441"/>
            <a:ext cx="32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2189E1-870D-4396-B779-BA0419D9DD4F}"/>
              </a:ext>
            </a:extLst>
          </p:cNvPr>
          <p:cNvSpPr txBox="1"/>
          <p:nvPr/>
        </p:nvSpPr>
        <p:spPr>
          <a:xfrm>
            <a:off x="4975571" y="3275763"/>
            <a:ext cx="32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0CCEDB-6322-4ACF-BDD4-E3DEBEDEDED9}"/>
              </a:ext>
            </a:extLst>
          </p:cNvPr>
          <p:cNvSpPr txBox="1"/>
          <p:nvPr/>
        </p:nvSpPr>
        <p:spPr>
          <a:xfrm>
            <a:off x="7274047" y="3718095"/>
            <a:ext cx="32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6CB6DF-AD12-4D03-987D-329B787F5F26}"/>
              </a:ext>
            </a:extLst>
          </p:cNvPr>
          <p:cNvSpPr txBox="1"/>
          <p:nvPr/>
        </p:nvSpPr>
        <p:spPr>
          <a:xfrm>
            <a:off x="7777675" y="2352413"/>
            <a:ext cx="32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FC31D9-B3D1-48DB-BA32-536C55D27404}"/>
              </a:ext>
            </a:extLst>
          </p:cNvPr>
          <p:cNvSpPr txBox="1"/>
          <p:nvPr/>
        </p:nvSpPr>
        <p:spPr>
          <a:xfrm>
            <a:off x="6670865" y="2680888"/>
            <a:ext cx="32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282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2265</TotalTime>
  <Words>151</Words>
  <Application>Microsoft Office PowerPoint</Application>
  <PresentationFormat>Widescreen</PresentationFormat>
  <Paragraphs>148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Glustein</dc:creator>
  <cp:lastModifiedBy>Adam Glustein</cp:lastModifiedBy>
  <cp:revision>2</cp:revision>
  <dcterms:created xsi:type="dcterms:W3CDTF">2021-05-29T23:50:58Z</dcterms:created>
  <dcterms:modified xsi:type="dcterms:W3CDTF">2021-07-03T14:53:09Z</dcterms:modified>
</cp:coreProperties>
</file>