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2"/>
  </p:notesMasterIdLst>
  <p:sldIdLst>
    <p:sldId id="256" r:id="rId5"/>
    <p:sldId id="261" r:id="rId6"/>
    <p:sldId id="258" r:id="rId7"/>
    <p:sldId id="257" r:id="rId8"/>
    <p:sldId id="262" r:id="rId9"/>
    <p:sldId id="263" r:id="rId10"/>
    <p:sldId id="267" r:id="rId11"/>
    <p:sldId id="259" r:id="rId12"/>
    <p:sldId id="269" r:id="rId13"/>
    <p:sldId id="270" r:id="rId14"/>
    <p:sldId id="271" r:id="rId15"/>
    <p:sldId id="272" r:id="rId16"/>
    <p:sldId id="264" r:id="rId17"/>
    <p:sldId id="265" r:id="rId18"/>
    <p:sldId id="281" r:id="rId19"/>
    <p:sldId id="268" r:id="rId20"/>
    <p:sldId id="282" r:id="rId21"/>
    <p:sldId id="283" r:id="rId22"/>
    <p:sldId id="273" r:id="rId23"/>
    <p:sldId id="274" r:id="rId24"/>
    <p:sldId id="276" r:id="rId25"/>
    <p:sldId id="280" r:id="rId26"/>
    <p:sldId id="277" r:id="rId27"/>
    <p:sldId id="278" r:id="rId28"/>
    <p:sldId id="279" r:id="rId29"/>
    <p:sldId id="275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CC8EF-5780-4C7C-BF71-A9965393AA55}" v="1881" dt="2020-02-28T19:12:29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 Wilkins" userId="d87cb514-9197-4fe6-b53b-d5c8d5e5037f" providerId="ADAL" clId="{D2ACC8EF-5780-4C7C-BF71-A9965393AA55}"/>
    <pc:docChg chg="undo custSel addSld delSld modSld">
      <pc:chgData name="Colin Wilkins" userId="d87cb514-9197-4fe6-b53b-d5c8d5e5037f" providerId="ADAL" clId="{D2ACC8EF-5780-4C7C-BF71-A9965393AA55}" dt="2020-02-28T19:13:42.764" v="1237" actId="20577"/>
      <pc:docMkLst>
        <pc:docMk/>
      </pc:docMkLst>
      <pc:sldChg chg="addSp delSp modSp modTransition">
        <pc:chgData name="Colin Wilkins" userId="d87cb514-9197-4fe6-b53b-d5c8d5e5037f" providerId="ADAL" clId="{D2ACC8EF-5780-4C7C-BF71-A9965393AA55}" dt="2020-02-28T18:10:29.140" v="1147"/>
        <pc:sldMkLst>
          <pc:docMk/>
          <pc:sldMk cId="1786553676" sldId="256"/>
        </pc:sldMkLst>
        <pc:spChg chg="mod">
          <ac:chgData name="Colin Wilkins" userId="d87cb514-9197-4fe6-b53b-d5c8d5e5037f" providerId="ADAL" clId="{D2ACC8EF-5780-4C7C-BF71-A9965393AA55}" dt="2020-02-28T15:50:35.591" v="808" actId="1076"/>
          <ac:spMkLst>
            <pc:docMk/>
            <pc:sldMk cId="1786553676" sldId="256"/>
            <ac:spMk id="2" creationId="{FCE6ED64-ACC7-47D3-AEB3-CE5F8EC19301}"/>
          </ac:spMkLst>
        </pc:spChg>
        <pc:spChg chg="mod">
          <ac:chgData name="Colin Wilkins" userId="d87cb514-9197-4fe6-b53b-d5c8d5e5037f" providerId="ADAL" clId="{D2ACC8EF-5780-4C7C-BF71-A9965393AA55}" dt="2020-02-28T18:04:08.493" v="1143" actId="403"/>
          <ac:spMkLst>
            <pc:docMk/>
            <pc:sldMk cId="1786553676" sldId="256"/>
            <ac:spMk id="3" creationId="{87E789A4-7FF6-40B8-810B-AC7DE4C2DD0B}"/>
          </ac:spMkLst>
        </pc:spChg>
        <pc:picChg chg="add del mod">
          <ac:chgData name="Colin Wilkins" userId="d87cb514-9197-4fe6-b53b-d5c8d5e5037f" providerId="ADAL" clId="{D2ACC8EF-5780-4C7C-BF71-A9965393AA55}" dt="2020-02-28T18:10:29.140" v="1147"/>
          <ac:picMkLst>
            <pc:docMk/>
            <pc:sldMk cId="1786553676" sldId="256"/>
            <ac:picMk id="4" creationId="{830BC2BF-DDF1-47D8-888C-4B08FED747CC}"/>
          </ac:picMkLst>
        </pc:picChg>
      </pc:sldChg>
      <pc:sldChg chg="addSp modSp modTransition modAnim">
        <pc:chgData name="Colin Wilkins" userId="d87cb514-9197-4fe6-b53b-d5c8d5e5037f" providerId="ADAL" clId="{D2ACC8EF-5780-4C7C-BF71-A9965393AA55}" dt="2020-02-28T15:54:21.172" v="1015" actId="207"/>
        <pc:sldMkLst>
          <pc:docMk/>
          <pc:sldMk cId="2008515155" sldId="257"/>
        </pc:sldMkLst>
        <pc:spChg chg="mod">
          <ac:chgData name="Colin Wilkins" userId="d87cb514-9197-4fe6-b53b-d5c8d5e5037f" providerId="ADAL" clId="{D2ACC8EF-5780-4C7C-BF71-A9965393AA55}" dt="2020-02-28T15:54:03.415" v="1014" actId="207"/>
          <ac:spMkLst>
            <pc:docMk/>
            <pc:sldMk cId="2008515155" sldId="257"/>
            <ac:spMk id="2" creationId="{F734FD1D-FF7E-4940-8D98-56698A114D0B}"/>
          </ac:spMkLst>
        </pc:spChg>
        <pc:spChg chg="add mod">
          <ac:chgData name="Colin Wilkins" userId="d87cb514-9197-4fe6-b53b-d5c8d5e5037f" providerId="ADAL" clId="{D2ACC8EF-5780-4C7C-BF71-A9965393AA55}" dt="2020-02-28T15:54:21.172" v="1015" actId="207"/>
          <ac:spMkLst>
            <pc:docMk/>
            <pc:sldMk cId="2008515155" sldId="257"/>
            <ac:spMk id="3" creationId="{F5522CD8-52C4-4400-B0B1-7738086AFE77}"/>
          </ac:spMkLst>
        </pc:spChg>
        <pc:spChg chg="mod">
          <ac:chgData name="Colin Wilkins" userId="d87cb514-9197-4fe6-b53b-d5c8d5e5037f" providerId="ADAL" clId="{D2ACC8EF-5780-4C7C-BF71-A9965393AA55}" dt="2020-02-28T15:54:21.172" v="1015" actId="207"/>
          <ac:spMkLst>
            <pc:docMk/>
            <pc:sldMk cId="2008515155" sldId="257"/>
            <ac:spMk id="4" creationId="{F6EDD213-A1AC-41E7-9CB6-5293EB8034A2}"/>
          </ac:spMkLst>
        </pc:spChg>
        <pc:spChg chg="mod">
          <ac:chgData name="Colin Wilkins" userId="d87cb514-9197-4fe6-b53b-d5c8d5e5037f" providerId="ADAL" clId="{D2ACC8EF-5780-4C7C-BF71-A9965393AA55}" dt="2020-02-28T15:39:10.302" v="663" actId="207"/>
          <ac:spMkLst>
            <pc:docMk/>
            <pc:sldMk cId="2008515155" sldId="257"/>
            <ac:spMk id="6" creationId="{0681B8F3-BD0B-4362-8E9C-229C585BC9E1}"/>
          </ac:spMkLst>
        </pc:spChg>
        <pc:spChg chg="add mod">
          <ac:chgData name="Colin Wilkins" userId="d87cb514-9197-4fe6-b53b-d5c8d5e5037f" providerId="ADAL" clId="{D2ACC8EF-5780-4C7C-BF71-A9965393AA55}" dt="2020-02-28T15:54:21.172" v="1015" actId="207"/>
          <ac:spMkLst>
            <pc:docMk/>
            <pc:sldMk cId="2008515155" sldId="257"/>
            <ac:spMk id="9" creationId="{D9384191-9DF8-4422-936B-F420B76131BA}"/>
          </ac:spMkLst>
        </pc:spChg>
      </pc:sldChg>
      <pc:sldChg chg="modSp modTransition">
        <pc:chgData name="Colin Wilkins" userId="d87cb514-9197-4fe6-b53b-d5c8d5e5037f" providerId="ADAL" clId="{D2ACC8EF-5780-4C7C-BF71-A9965393AA55}" dt="2020-02-28T15:53:55.597" v="1013" actId="207"/>
        <pc:sldMkLst>
          <pc:docMk/>
          <pc:sldMk cId="1641048457" sldId="258"/>
        </pc:sldMkLst>
        <pc:spChg chg="mod">
          <ac:chgData name="Colin Wilkins" userId="d87cb514-9197-4fe6-b53b-d5c8d5e5037f" providerId="ADAL" clId="{D2ACC8EF-5780-4C7C-BF71-A9965393AA55}" dt="2020-02-28T15:53:38.463" v="1007" actId="207"/>
          <ac:spMkLst>
            <pc:docMk/>
            <pc:sldMk cId="1641048457" sldId="258"/>
            <ac:spMk id="2" creationId="{82EE3813-C0EC-4D3C-99F3-369E3289BE4E}"/>
          </ac:spMkLst>
        </pc:spChg>
        <pc:spChg chg="mod">
          <ac:chgData name="Colin Wilkins" userId="d87cb514-9197-4fe6-b53b-d5c8d5e5037f" providerId="ADAL" clId="{D2ACC8EF-5780-4C7C-BF71-A9965393AA55}" dt="2020-02-28T15:53:55.597" v="1013" actId="207"/>
          <ac:spMkLst>
            <pc:docMk/>
            <pc:sldMk cId="1641048457" sldId="258"/>
            <ac:spMk id="3" creationId="{C81CB591-B702-4430-88FD-8ADF414E6276}"/>
          </ac:spMkLst>
        </pc:spChg>
        <pc:picChg chg="mod">
          <ac:chgData name="Colin Wilkins" userId="d87cb514-9197-4fe6-b53b-d5c8d5e5037f" providerId="ADAL" clId="{D2ACC8EF-5780-4C7C-BF71-A9965393AA55}" dt="2020-02-28T15:39:39.913" v="670" actId="1076"/>
          <ac:picMkLst>
            <pc:docMk/>
            <pc:sldMk cId="1641048457" sldId="258"/>
            <ac:picMk id="6" creationId="{3D006E00-9CCF-405E-8371-2257F611BC5F}"/>
          </ac:picMkLst>
        </pc:picChg>
      </pc:sldChg>
      <pc:sldChg chg="modSp modTransition">
        <pc:chgData name="Colin Wilkins" userId="d87cb514-9197-4fe6-b53b-d5c8d5e5037f" providerId="ADAL" clId="{D2ACC8EF-5780-4C7C-BF71-A9965393AA55}" dt="2020-02-28T15:41:31.298" v="694" actId="207"/>
        <pc:sldMkLst>
          <pc:docMk/>
          <pc:sldMk cId="1979148986" sldId="259"/>
        </pc:sldMkLst>
        <pc:spChg chg="mod">
          <ac:chgData name="Colin Wilkins" userId="d87cb514-9197-4fe6-b53b-d5c8d5e5037f" providerId="ADAL" clId="{D2ACC8EF-5780-4C7C-BF71-A9965393AA55}" dt="2020-02-28T15:41:31.298" v="694" actId="207"/>
          <ac:spMkLst>
            <pc:docMk/>
            <pc:sldMk cId="1979148986" sldId="259"/>
            <ac:spMk id="2" creationId="{C3C51490-1FAC-4711-A96A-1387961F5E16}"/>
          </ac:spMkLst>
        </pc:spChg>
      </pc:sldChg>
      <pc:sldChg chg="addSp modSp modTransition modAnim">
        <pc:chgData name="Colin Wilkins" userId="d87cb514-9197-4fe6-b53b-d5c8d5e5037f" providerId="ADAL" clId="{D2ACC8EF-5780-4C7C-BF71-A9965393AA55}" dt="2020-02-28T18:12:55.513" v="1173"/>
        <pc:sldMkLst>
          <pc:docMk/>
          <pc:sldMk cId="680666332" sldId="261"/>
        </pc:sldMkLst>
        <pc:spChg chg="mod">
          <ac:chgData name="Colin Wilkins" userId="d87cb514-9197-4fe6-b53b-d5c8d5e5037f" providerId="ADAL" clId="{D2ACC8EF-5780-4C7C-BF71-A9965393AA55}" dt="2020-02-28T15:50:50.348" v="810" actId="207"/>
          <ac:spMkLst>
            <pc:docMk/>
            <pc:sldMk cId="680666332" sldId="261"/>
            <ac:spMk id="2" creationId="{7D4F1A80-C191-40B3-A0E0-66AF8D699C0B}"/>
          </ac:spMkLst>
        </pc:spChg>
        <pc:spChg chg="mod">
          <ac:chgData name="Colin Wilkins" userId="d87cb514-9197-4fe6-b53b-d5c8d5e5037f" providerId="ADAL" clId="{D2ACC8EF-5780-4C7C-BF71-A9965393AA55}" dt="2020-02-28T15:53:30.744" v="1006" actId="20577"/>
          <ac:spMkLst>
            <pc:docMk/>
            <pc:sldMk cId="680666332" sldId="261"/>
            <ac:spMk id="3" creationId="{7442CA84-84A1-4364-826C-68A86C059172}"/>
          </ac:spMkLst>
        </pc:spChg>
        <pc:picChg chg="add mod">
          <ac:chgData name="Colin Wilkins" userId="d87cb514-9197-4fe6-b53b-d5c8d5e5037f" providerId="ADAL" clId="{D2ACC8EF-5780-4C7C-BF71-A9965393AA55}" dt="2020-02-28T18:10:48.868" v="1150" actId="1076"/>
          <ac:picMkLst>
            <pc:docMk/>
            <pc:sldMk cId="680666332" sldId="261"/>
            <ac:picMk id="4" creationId="{530F7972-5269-434C-A6E7-40381E9564BA}"/>
          </ac:picMkLst>
        </pc:picChg>
        <pc:picChg chg="add mod">
          <ac:chgData name="Colin Wilkins" userId="d87cb514-9197-4fe6-b53b-d5c8d5e5037f" providerId="ADAL" clId="{D2ACC8EF-5780-4C7C-BF71-A9965393AA55}" dt="2020-02-28T18:12:36.349" v="1165" actId="1076"/>
          <ac:picMkLst>
            <pc:docMk/>
            <pc:sldMk cId="680666332" sldId="261"/>
            <ac:picMk id="5" creationId="{8F48E029-FB51-4E46-B93C-B75FAC21E049}"/>
          </ac:picMkLst>
        </pc:picChg>
      </pc:sldChg>
      <pc:sldChg chg="modSp modTransition">
        <pc:chgData name="Colin Wilkins" userId="d87cb514-9197-4fe6-b53b-d5c8d5e5037f" providerId="ADAL" clId="{D2ACC8EF-5780-4C7C-BF71-A9965393AA55}" dt="2020-02-28T15:54:28.409" v="1016" actId="207"/>
        <pc:sldMkLst>
          <pc:docMk/>
          <pc:sldMk cId="3961097622" sldId="262"/>
        </pc:sldMkLst>
        <pc:spChg chg="mod">
          <ac:chgData name="Colin Wilkins" userId="d87cb514-9197-4fe6-b53b-d5c8d5e5037f" providerId="ADAL" clId="{D2ACC8EF-5780-4C7C-BF71-A9965393AA55}" dt="2020-02-28T15:54:28.409" v="1016" actId="207"/>
          <ac:spMkLst>
            <pc:docMk/>
            <pc:sldMk cId="3961097622" sldId="262"/>
            <ac:spMk id="2" creationId="{277B28F5-5C7A-4BCE-93C5-CFC9FABE297D}"/>
          </ac:spMkLst>
        </pc:spChg>
      </pc:sldChg>
      <pc:sldChg chg="modSp modTransition">
        <pc:chgData name="Colin Wilkins" userId="d87cb514-9197-4fe6-b53b-d5c8d5e5037f" providerId="ADAL" clId="{D2ACC8EF-5780-4C7C-BF71-A9965393AA55}" dt="2020-02-28T15:54:49.154" v="1022" actId="207"/>
        <pc:sldMkLst>
          <pc:docMk/>
          <pc:sldMk cId="506461054" sldId="263"/>
        </pc:sldMkLst>
        <pc:spChg chg="mod">
          <ac:chgData name="Colin Wilkins" userId="d87cb514-9197-4fe6-b53b-d5c8d5e5037f" providerId="ADAL" clId="{D2ACC8EF-5780-4C7C-BF71-A9965393AA55}" dt="2020-02-28T15:54:32.658" v="1017" actId="207"/>
          <ac:spMkLst>
            <pc:docMk/>
            <pc:sldMk cId="506461054" sldId="263"/>
            <ac:spMk id="2" creationId="{971209CD-C66E-4323-9F05-20AAFFAAD572}"/>
          </ac:spMkLst>
        </pc:spChg>
        <pc:spChg chg="mod">
          <ac:chgData name="Colin Wilkins" userId="d87cb514-9197-4fe6-b53b-d5c8d5e5037f" providerId="ADAL" clId="{D2ACC8EF-5780-4C7C-BF71-A9965393AA55}" dt="2020-02-28T15:54:49.154" v="1022" actId="207"/>
          <ac:spMkLst>
            <pc:docMk/>
            <pc:sldMk cId="506461054" sldId="263"/>
            <ac:spMk id="5" creationId="{7312424C-C17A-4765-A8C7-4372F1F81E85}"/>
          </ac:spMkLst>
        </pc:spChg>
      </pc:sldChg>
      <pc:sldChg chg="modSp modTransition">
        <pc:chgData name="Colin Wilkins" userId="d87cb514-9197-4fe6-b53b-d5c8d5e5037f" providerId="ADAL" clId="{D2ACC8EF-5780-4C7C-BF71-A9965393AA55}" dt="2020-02-28T15:41:53.844" v="699" actId="207"/>
        <pc:sldMkLst>
          <pc:docMk/>
          <pc:sldMk cId="3185932781" sldId="264"/>
        </pc:sldMkLst>
        <pc:spChg chg="mod">
          <ac:chgData name="Colin Wilkins" userId="d87cb514-9197-4fe6-b53b-d5c8d5e5037f" providerId="ADAL" clId="{D2ACC8EF-5780-4C7C-BF71-A9965393AA55}" dt="2020-02-28T15:41:53.844" v="699" actId="207"/>
          <ac:spMkLst>
            <pc:docMk/>
            <pc:sldMk cId="3185932781" sldId="264"/>
            <ac:spMk id="2" creationId="{EBB139A1-FD5C-44AF-9B38-C637623AB0C0}"/>
          </ac:spMkLst>
        </pc:spChg>
      </pc:sldChg>
      <pc:sldChg chg="modSp modTransition">
        <pc:chgData name="Colin Wilkins" userId="d87cb514-9197-4fe6-b53b-d5c8d5e5037f" providerId="ADAL" clId="{D2ACC8EF-5780-4C7C-BF71-A9965393AA55}" dt="2020-02-28T15:41:57.972" v="700" actId="207"/>
        <pc:sldMkLst>
          <pc:docMk/>
          <pc:sldMk cId="1963666581" sldId="265"/>
        </pc:sldMkLst>
        <pc:spChg chg="mod">
          <ac:chgData name="Colin Wilkins" userId="d87cb514-9197-4fe6-b53b-d5c8d5e5037f" providerId="ADAL" clId="{D2ACC8EF-5780-4C7C-BF71-A9965393AA55}" dt="2020-02-28T15:41:57.972" v="700" actId="207"/>
          <ac:spMkLst>
            <pc:docMk/>
            <pc:sldMk cId="1963666581" sldId="265"/>
            <ac:spMk id="2" creationId="{6D201693-C05F-46EF-87B8-FDA06CFB469A}"/>
          </ac:spMkLst>
        </pc:spChg>
      </pc:sldChg>
      <pc:sldChg chg="modSp modTransition">
        <pc:chgData name="Colin Wilkins" userId="d87cb514-9197-4fe6-b53b-d5c8d5e5037f" providerId="ADAL" clId="{D2ACC8EF-5780-4C7C-BF71-A9965393AA55}" dt="2020-02-28T15:55:15.140" v="1025" actId="207"/>
        <pc:sldMkLst>
          <pc:docMk/>
          <pc:sldMk cId="3024995242" sldId="267"/>
        </pc:sldMkLst>
        <pc:spChg chg="mod">
          <ac:chgData name="Colin Wilkins" userId="d87cb514-9197-4fe6-b53b-d5c8d5e5037f" providerId="ADAL" clId="{D2ACC8EF-5780-4C7C-BF71-A9965393AA55}" dt="2020-02-28T15:41:24.544" v="693" actId="1076"/>
          <ac:spMkLst>
            <pc:docMk/>
            <pc:sldMk cId="3024995242" sldId="267"/>
            <ac:spMk id="2" creationId="{67EA28EF-CE60-4086-A19B-C318A856B8AF}"/>
          </ac:spMkLst>
        </pc:spChg>
        <pc:spChg chg="mod">
          <ac:chgData name="Colin Wilkins" userId="d87cb514-9197-4fe6-b53b-d5c8d5e5037f" providerId="ADAL" clId="{D2ACC8EF-5780-4C7C-BF71-A9965393AA55}" dt="2020-02-28T15:55:15.140" v="1025" actId="207"/>
          <ac:spMkLst>
            <pc:docMk/>
            <pc:sldMk cId="3024995242" sldId="267"/>
            <ac:spMk id="3" creationId="{6D2B4A49-99CB-450A-8146-2E59CC804F04}"/>
          </ac:spMkLst>
        </pc:spChg>
        <pc:spChg chg="mod">
          <ac:chgData name="Colin Wilkins" userId="d87cb514-9197-4fe6-b53b-d5c8d5e5037f" providerId="ADAL" clId="{D2ACC8EF-5780-4C7C-BF71-A9965393AA55}" dt="2020-02-28T15:40:57.128" v="687" actId="207"/>
          <ac:spMkLst>
            <pc:docMk/>
            <pc:sldMk cId="3024995242" sldId="267"/>
            <ac:spMk id="4" creationId="{C70915C9-212A-4A7B-9E75-9627DC9C3955}"/>
          </ac:spMkLst>
        </pc:spChg>
        <pc:spChg chg="mod">
          <ac:chgData name="Colin Wilkins" userId="d87cb514-9197-4fe6-b53b-d5c8d5e5037f" providerId="ADAL" clId="{D2ACC8EF-5780-4C7C-BF71-A9965393AA55}" dt="2020-02-28T15:40:59.432" v="688" actId="207"/>
          <ac:spMkLst>
            <pc:docMk/>
            <pc:sldMk cId="3024995242" sldId="267"/>
            <ac:spMk id="5" creationId="{9FAB221E-FE31-4526-8FA7-A0BDC0AF939F}"/>
          </ac:spMkLst>
        </pc:spChg>
        <pc:spChg chg="mod">
          <ac:chgData name="Colin Wilkins" userId="d87cb514-9197-4fe6-b53b-d5c8d5e5037f" providerId="ADAL" clId="{D2ACC8EF-5780-4C7C-BF71-A9965393AA55}" dt="2020-02-28T15:41:07.673" v="690" actId="1076"/>
          <ac:spMkLst>
            <pc:docMk/>
            <pc:sldMk cId="3024995242" sldId="267"/>
            <ac:spMk id="6" creationId="{1F0D795E-9E5D-40FC-B3FF-C5BF6239BF2B}"/>
          </ac:spMkLst>
        </pc:spChg>
      </pc:sldChg>
      <pc:sldChg chg="modSp modTransition">
        <pc:chgData name="Colin Wilkins" userId="d87cb514-9197-4fe6-b53b-d5c8d5e5037f" providerId="ADAL" clId="{D2ACC8EF-5780-4C7C-BF71-A9965393AA55}" dt="2020-02-28T15:42:01.263" v="701" actId="207"/>
        <pc:sldMkLst>
          <pc:docMk/>
          <pc:sldMk cId="4084445919" sldId="268"/>
        </pc:sldMkLst>
        <pc:spChg chg="mod">
          <ac:chgData name="Colin Wilkins" userId="d87cb514-9197-4fe6-b53b-d5c8d5e5037f" providerId="ADAL" clId="{D2ACC8EF-5780-4C7C-BF71-A9965393AA55}" dt="2020-02-28T15:42:01.263" v="701" actId="207"/>
          <ac:spMkLst>
            <pc:docMk/>
            <pc:sldMk cId="4084445919" sldId="268"/>
            <ac:spMk id="2" creationId="{BF5B01E1-89F6-46E1-9119-C768ED5E240D}"/>
          </ac:spMkLst>
        </pc:spChg>
      </pc:sldChg>
      <pc:sldChg chg="modSp modTransition">
        <pc:chgData name="Colin Wilkins" userId="d87cb514-9197-4fe6-b53b-d5c8d5e5037f" providerId="ADAL" clId="{D2ACC8EF-5780-4C7C-BF71-A9965393AA55}" dt="2020-02-28T15:41:36.812" v="695" actId="1076"/>
        <pc:sldMkLst>
          <pc:docMk/>
          <pc:sldMk cId="2679495730" sldId="269"/>
        </pc:sldMkLst>
        <pc:picChg chg="mod">
          <ac:chgData name="Colin Wilkins" userId="d87cb514-9197-4fe6-b53b-d5c8d5e5037f" providerId="ADAL" clId="{D2ACC8EF-5780-4C7C-BF71-A9965393AA55}" dt="2020-02-28T15:41:36.812" v="695" actId="1076"/>
          <ac:picMkLst>
            <pc:docMk/>
            <pc:sldMk cId="2679495730" sldId="269"/>
            <ac:picMk id="7" creationId="{9B495816-297A-4C17-8242-6A11DCB54DA0}"/>
          </ac:picMkLst>
        </pc:picChg>
      </pc:sldChg>
      <pc:sldChg chg="addSp delSp modSp modTransition modAnim">
        <pc:chgData name="Colin Wilkins" userId="d87cb514-9197-4fe6-b53b-d5c8d5e5037f" providerId="ADAL" clId="{D2ACC8EF-5780-4C7C-BF71-A9965393AA55}" dt="2020-02-28T15:41:41.631" v="696" actId="207"/>
        <pc:sldMkLst>
          <pc:docMk/>
          <pc:sldMk cId="3432725754" sldId="270"/>
        </pc:sldMkLst>
        <pc:spChg chg="mod">
          <ac:chgData name="Colin Wilkins" userId="d87cb514-9197-4fe6-b53b-d5c8d5e5037f" providerId="ADAL" clId="{D2ACC8EF-5780-4C7C-BF71-A9965393AA55}" dt="2020-02-28T15:41:41.631" v="696" actId="207"/>
          <ac:spMkLst>
            <pc:docMk/>
            <pc:sldMk cId="3432725754" sldId="270"/>
            <ac:spMk id="2" creationId="{0AFCAFAD-F0D4-4C0F-AEEC-E25DC00AD4C4}"/>
          </ac:spMkLst>
        </pc:spChg>
        <pc:spChg chg="add del mod">
          <ac:chgData name="Colin Wilkins" userId="d87cb514-9197-4fe6-b53b-d5c8d5e5037f" providerId="ADAL" clId="{D2ACC8EF-5780-4C7C-BF71-A9965393AA55}" dt="2020-02-28T15:34:42.760" v="635"/>
          <ac:spMkLst>
            <pc:docMk/>
            <pc:sldMk cId="3432725754" sldId="270"/>
            <ac:spMk id="4" creationId="{499F1ED1-29D9-4146-A8C3-C4D33D7771BF}"/>
          </ac:spMkLst>
        </pc:spChg>
      </pc:sldChg>
      <pc:sldChg chg="addSp modSp modTransition">
        <pc:chgData name="Colin Wilkins" userId="d87cb514-9197-4fe6-b53b-d5c8d5e5037f" providerId="ADAL" clId="{D2ACC8EF-5780-4C7C-BF71-A9965393AA55}" dt="2020-02-28T15:41:46.830" v="697" actId="207"/>
        <pc:sldMkLst>
          <pc:docMk/>
          <pc:sldMk cId="138002847" sldId="271"/>
        </pc:sldMkLst>
        <pc:spChg chg="mod">
          <ac:chgData name="Colin Wilkins" userId="d87cb514-9197-4fe6-b53b-d5c8d5e5037f" providerId="ADAL" clId="{D2ACC8EF-5780-4C7C-BF71-A9965393AA55}" dt="2020-02-28T15:41:46.830" v="697" actId="207"/>
          <ac:spMkLst>
            <pc:docMk/>
            <pc:sldMk cId="138002847" sldId="271"/>
            <ac:spMk id="2" creationId="{CA421B76-A913-4533-BD3A-692DF33D312C}"/>
          </ac:spMkLst>
        </pc:spChg>
        <pc:spChg chg="add mod">
          <ac:chgData name="Colin Wilkins" userId="d87cb514-9197-4fe6-b53b-d5c8d5e5037f" providerId="ADAL" clId="{D2ACC8EF-5780-4C7C-BF71-A9965393AA55}" dt="2020-02-28T15:19:42.164" v="436" actId="20577"/>
          <ac:spMkLst>
            <pc:docMk/>
            <pc:sldMk cId="138002847" sldId="271"/>
            <ac:spMk id="3" creationId="{D2572343-EB45-41F8-95DC-2575C3504A28}"/>
          </ac:spMkLst>
        </pc:spChg>
        <pc:picChg chg="mod">
          <ac:chgData name="Colin Wilkins" userId="d87cb514-9197-4fe6-b53b-d5c8d5e5037f" providerId="ADAL" clId="{D2ACC8EF-5780-4C7C-BF71-A9965393AA55}" dt="2020-02-28T15:19:28.133" v="425" actId="1076"/>
          <ac:picMkLst>
            <pc:docMk/>
            <pc:sldMk cId="138002847" sldId="271"/>
            <ac:picMk id="5" creationId="{27FA246D-6795-4F42-B0E1-297546FBBE08}"/>
          </ac:picMkLst>
        </pc:picChg>
      </pc:sldChg>
      <pc:sldChg chg="modSp modTransition">
        <pc:chgData name="Colin Wilkins" userId="d87cb514-9197-4fe6-b53b-d5c8d5e5037f" providerId="ADAL" clId="{D2ACC8EF-5780-4C7C-BF71-A9965393AA55}" dt="2020-02-28T15:41:51.083" v="698" actId="207"/>
        <pc:sldMkLst>
          <pc:docMk/>
          <pc:sldMk cId="4251102640" sldId="272"/>
        </pc:sldMkLst>
        <pc:spChg chg="mod">
          <ac:chgData name="Colin Wilkins" userId="d87cb514-9197-4fe6-b53b-d5c8d5e5037f" providerId="ADAL" clId="{D2ACC8EF-5780-4C7C-BF71-A9965393AA55}" dt="2020-02-28T15:41:51.083" v="698" actId="207"/>
          <ac:spMkLst>
            <pc:docMk/>
            <pc:sldMk cId="4251102640" sldId="272"/>
            <ac:spMk id="2" creationId="{E84DB919-5603-494F-9E31-38527B60DEFD}"/>
          </ac:spMkLst>
        </pc:spChg>
      </pc:sldChg>
      <pc:sldChg chg="modSp modTransition">
        <pc:chgData name="Colin Wilkins" userId="d87cb514-9197-4fe6-b53b-d5c8d5e5037f" providerId="ADAL" clId="{D2ACC8EF-5780-4C7C-BF71-A9965393AA55}" dt="2020-02-28T16:02:01.188" v="1044" actId="207"/>
        <pc:sldMkLst>
          <pc:docMk/>
          <pc:sldMk cId="2098911425" sldId="273"/>
        </pc:sldMkLst>
        <pc:spChg chg="mod">
          <ac:chgData name="Colin Wilkins" userId="d87cb514-9197-4fe6-b53b-d5c8d5e5037f" providerId="ADAL" clId="{D2ACC8EF-5780-4C7C-BF71-A9965393AA55}" dt="2020-02-28T15:42:03.876" v="702" actId="207"/>
          <ac:spMkLst>
            <pc:docMk/>
            <pc:sldMk cId="2098911425" sldId="273"/>
            <ac:spMk id="2" creationId="{F7B4E71D-406F-49B7-B6EE-60453C30B539}"/>
          </ac:spMkLst>
        </pc:spChg>
        <pc:spChg chg="mod">
          <ac:chgData name="Colin Wilkins" userId="d87cb514-9197-4fe6-b53b-d5c8d5e5037f" providerId="ADAL" clId="{D2ACC8EF-5780-4C7C-BF71-A9965393AA55}" dt="2020-02-28T16:02:01.188" v="1044" actId="207"/>
          <ac:spMkLst>
            <pc:docMk/>
            <pc:sldMk cId="2098911425" sldId="273"/>
            <ac:spMk id="3" creationId="{2015B3BF-4028-41DA-AD1E-4ACF46212C79}"/>
          </ac:spMkLst>
        </pc:spChg>
      </pc:sldChg>
      <pc:sldChg chg="modSp modTransition modAnim">
        <pc:chgData name="Colin Wilkins" userId="d87cb514-9197-4fe6-b53b-d5c8d5e5037f" providerId="ADAL" clId="{D2ACC8EF-5780-4C7C-BF71-A9965393AA55}" dt="2020-02-28T15:55:51.753" v="1033" actId="404"/>
        <pc:sldMkLst>
          <pc:docMk/>
          <pc:sldMk cId="2776273333" sldId="274"/>
        </pc:sldMkLst>
        <pc:spChg chg="mod">
          <ac:chgData name="Colin Wilkins" userId="d87cb514-9197-4fe6-b53b-d5c8d5e5037f" providerId="ADAL" clId="{D2ACC8EF-5780-4C7C-BF71-A9965393AA55}" dt="2020-02-28T15:42:07.175" v="703" actId="207"/>
          <ac:spMkLst>
            <pc:docMk/>
            <pc:sldMk cId="2776273333" sldId="274"/>
            <ac:spMk id="2" creationId="{B3A335D3-CCD7-47D2-9CB7-2E9F4A3426BF}"/>
          </ac:spMkLst>
        </pc:spChg>
        <pc:spChg chg="mod">
          <ac:chgData name="Colin Wilkins" userId="d87cb514-9197-4fe6-b53b-d5c8d5e5037f" providerId="ADAL" clId="{D2ACC8EF-5780-4C7C-BF71-A9965393AA55}" dt="2020-02-28T15:55:51.753" v="1033" actId="404"/>
          <ac:spMkLst>
            <pc:docMk/>
            <pc:sldMk cId="2776273333" sldId="274"/>
            <ac:spMk id="3" creationId="{912B3BAF-F146-487A-AC06-C3E0BA2FA80E}"/>
          </ac:spMkLst>
        </pc:spChg>
      </pc:sldChg>
      <pc:sldChg chg="modSp modTransition">
        <pc:chgData name="Colin Wilkins" userId="d87cb514-9197-4fe6-b53b-d5c8d5e5037f" providerId="ADAL" clId="{D2ACC8EF-5780-4C7C-BF71-A9965393AA55}" dt="2020-02-28T15:42:38.003" v="709" actId="207"/>
        <pc:sldMkLst>
          <pc:docMk/>
          <pc:sldMk cId="1095996101" sldId="275"/>
        </pc:sldMkLst>
        <pc:spChg chg="mod">
          <ac:chgData name="Colin Wilkins" userId="d87cb514-9197-4fe6-b53b-d5c8d5e5037f" providerId="ADAL" clId="{D2ACC8EF-5780-4C7C-BF71-A9965393AA55}" dt="2020-02-28T15:42:32.213" v="707" actId="207"/>
          <ac:spMkLst>
            <pc:docMk/>
            <pc:sldMk cId="1095996101" sldId="275"/>
            <ac:spMk id="2" creationId="{006CB1AA-F841-4824-815D-FACE41C64100}"/>
          </ac:spMkLst>
        </pc:spChg>
        <pc:spChg chg="mod">
          <ac:chgData name="Colin Wilkins" userId="d87cb514-9197-4fe6-b53b-d5c8d5e5037f" providerId="ADAL" clId="{D2ACC8EF-5780-4C7C-BF71-A9965393AA55}" dt="2020-02-28T15:42:38.003" v="709" actId="207"/>
          <ac:spMkLst>
            <pc:docMk/>
            <pc:sldMk cId="1095996101" sldId="275"/>
            <ac:spMk id="5" creationId="{B88DF0AC-0147-4C8A-B217-A9869372DCE6}"/>
          </ac:spMkLst>
        </pc:spChg>
      </pc:sldChg>
      <pc:sldChg chg="modSp modTransition">
        <pc:chgData name="Colin Wilkins" userId="d87cb514-9197-4fe6-b53b-d5c8d5e5037f" providerId="ADAL" clId="{D2ACC8EF-5780-4C7C-BF71-A9965393AA55}" dt="2020-02-28T15:56:52.373" v="1034" actId="207"/>
        <pc:sldMkLst>
          <pc:docMk/>
          <pc:sldMk cId="1173516992" sldId="276"/>
        </pc:sldMkLst>
        <pc:spChg chg="mod">
          <ac:chgData name="Colin Wilkins" userId="d87cb514-9197-4fe6-b53b-d5c8d5e5037f" providerId="ADAL" clId="{D2ACC8EF-5780-4C7C-BF71-A9965393AA55}" dt="2020-02-28T15:42:29.219" v="706" actId="207"/>
          <ac:spMkLst>
            <pc:docMk/>
            <pc:sldMk cId="1173516992" sldId="276"/>
            <ac:spMk id="2" creationId="{D75C37A2-9C4F-404F-AD7F-A623EA4D3BE9}"/>
          </ac:spMkLst>
        </pc:spChg>
        <pc:spChg chg="mod">
          <ac:chgData name="Colin Wilkins" userId="d87cb514-9197-4fe6-b53b-d5c8d5e5037f" providerId="ADAL" clId="{D2ACC8EF-5780-4C7C-BF71-A9965393AA55}" dt="2020-02-28T15:56:52.373" v="1034" actId="207"/>
          <ac:spMkLst>
            <pc:docMk/>
            <pc:sldMk cId="1173516992" sldId="276"/>
            <ac:spMk id="4" creationId="{15382B06-10F7-452D-9B07-5BD52338FBD0}"/>
          </ac:spMkLst>
        </pc:spChg>
      </pc:sldChg>
      <pc:sldChg chg="addSp modSp add">
        <pc:chgData name="Colin Wilkins" userId="d87cb514-9197-4fe6-b53b-d5c8d5e5037f" providerId="ADAL" clId="{D2ACC8EF-5780-4C7C-BF71-A9965393AA55}" dt="2020-02-28T15:43:43.029" v="726" actId="1076"/>
        <pc:sldMkLst>
          <pc:docMk/>
          <pc:sldMk cId="213117413" sldId="277"/>
        </pc:sldMkLst>
        <pc:spChg chg="mod">
          <ac:chgData name="Colin Wilkins" userId="d87cb514-9197-4fe6-b53b-d5c8d5e5037f" providerId="ADAL" clId="{D2ACC8EF-5780-4C7C-BF71-A9965393AA55}" dt="2020-02-28T15:42:47.758" v="720" actId="20577"/>
          <ac:spMkLst>
            <pc:docMk/>
            <pc:sldMk cId="213117413" sldId="277"/>
            <ac:spMk id="2" creationId="{ABA0B98A-AC06-4BAB-A56B-E87C01DA30F9}"/>
          </ac:spMkLst>
        </pc:spChg>
        <pc:spChg chg="mod">
          <ac:chgData name="Colin Wilkins" userId="d87cb514-9197-4fe6-b53b-d5c8d5e5037f" providerId="ADAL" clId="{D2ACC8EF-5780-4C7C-BF71-A9965393AA55}" dt="2020-02-28T15:43:40.399" v="725" actId="14100"/>
          <ac:spMkLst>
            <pc:docMk/>
            <pc:sldMk cId="213117413" sldId="277"/>
            <ac:spMk id="3" creationId="{9555B3D3-02B5-46C4-9E99-2CFC0B035C44}"/>
          </ac:spMkLst>
        </pc:spChg>
        <pc:picChg chg="add mod">
          <ac:chgData name="Colin Wilkins" userId="d87cb514-9197-4fe6-b53b-d5c8d5e5037f" providerId="ADAL" clId="{D2ACC8EF-5780-4C7C-BF71-A9965393AA55}" dt="2020-02-28T15:43:43.029" v="726" actId="1076"/>
          <ac:picMkLst>
            <pc:docMk/>
            <pc:sldMk cId="213117413" sldId="277"/>
            <ac:picMk id="4" creationId="{A2D91793-8E5E-4CFF-9303-0145DC6A25B0}"/>
          </ac:picMkLst>
        </pc:picChg>
      </pc:sldChg>
      <pc:sldChg chg="modSp add del modTransition">
        <pc:chgData name="Colin Wilkins" userId="d87cb514-9197-4fe6-b53b-d5c8d5e5037f" providerId="ADAL" clId="{D2ACC8EF-5780-4C7C-BF71-A9965393AA55}" dt="2020-02-28T15:35:14.217" v="642" actId="2696"/>
        <pc:sldMkLst>
          <pc:docMk/>
          <pc:sldMk cId="4068913600" sldId="277"/>
        </pc:sldMkLst>
        <pc:spChg chg="mod">
          <ac:chgData name="Colin Wilkins" userId="d87cb514-9197-4fe6-b53b-d5c8d5e5037f" providerId="ADAL" clId="{D2ACC8EF-5780-4C7C-BF71-A9965393AA55}" dt="2020-02-28T15:20:43.459" v="530" actId="5793"/>
          <ac:spMkLst>
            <pc:docMk/>
            <pc:sldMk cId="4068913600" sldId="277"/>
            <ac:spMk id="2" creationId="{B39FE755-0A3E-4D82-856C-66348282D5D9}"/>
          </ac:spMkLst>
        </pc:spChg>
        <pc:spChg chg="mod">
          <ac:chgData name="Colin Wilkins" userId="d87cb514-9197-4fe6-b53b-d5c8d5e5037f" providerId="ADAL" clId="{D2ACC8EF-5780-4C7C-BF71-A9965393AA55}" dt="2020-02-28T15:35:11.794" v="641" actId="5793"/>
          <ac:spMkLst>
            <pc:docMk/>
            <pc:sldMk cId="4068913600" sldId="277"/>
            <ac:spMk id="3" creationId="{713D7FDA-71E0-4569-A7AB-7DA56229AFC9}"/>
          </ac:spMkLst>
        </pc:spChg>
      </pc:sldChg>
      <pc:sldChg chg="addSp delSp modSp add">
        <pc:chgData name="Colin Wilkins" userId="d87cb514-9197-4fe6-b53b-d5c8d5e5037f" providerId="ADAL" clId="{D2ACC8EF-5780-4C7C-BF71-A9965393AA55}" dt="2020-02-28T15:45:11.907" v="740" actId="1076"/>
        <pc:sldMkLst>
          <pc:docMk/>
          <pc:sldMk cId="1443460837" sldId="278"/>
        </pc:sldMkLst>
        <pc:spChg chg="mod">
          <ac:chgData name="Colin Wilkins" userId="d87cb514-9197-4fe6-b53b-d5c8d5e5037f" providerId="ADAL" clId="{D2ACC8EF-5780-4C7C-BF71-A9965393AA55}" dt="2020-02-28T15:45:07.585" v="738" actId="14100"/>
          <ac:spMkLst>
            <pc:docMk/>
            <pc:sldMk cId="1443460837" sldId="278"/>
            <ac:spMk id="3" creationId="{9555B3D3-02B5-46C4-9E99-2CFC0B035C44}"/>
          </ac:spMkLst>
        </pc:spChg>
        <pc:picChg chg="del">
          <ac:chgData name="Colin Wilkins" userId="d87cb514-9197-4fe6-b53b-d5c8d5e5037f" providerId="ADAL" clId="{D2ACC8EF-5780-4C7C-BF71-A9965393AA55}" dt="2020-02-28T15:43:51.784" v="728" actId="478"/>
          <ac:picMkLst>
            <pc:docMk/>
            <pc:sldMk cId="1443460837" sldId="278"/>
            <ac:picMk id="4" creationId="{A2D91793-8E5E-4CFF-9303-0145DC6A25B0}"/>
          </ac:picMkLst>
        </pc:picChg>
        <pc:picChg chg="add mod">
          <ac:chgData name="Colin Wilkins" userId="d87cb514-9197-4fe6-b53b-d5c8d5e5037f" providerId="ADAL" clId="{D2ACC8EF-5780-4C7C-BF71-A9965393AA55}" dt="2020-02-28T15:45:11.907" v="740" actId="1076"/>
          <ac:picMkLst>
            <pc:docMk/>
            <pc:sldMk cId="1443460837" sldId="278"/>
            <ac:picMk id="5" creationId="{93667992-2916-4DE5-A8F5-42F95CAF7F98}"/>
          </ac:picMkLst>
        </pc:picChg>
      </pc:sldChg>
      <pc:sldChg chg="modSp add">
        <pc:chgData name="Colin Wilkins" userId="d87cb514-9197-4fe6-b53b-d5c8d5e5037f" providerId="ADAL" clId="{D2ACC8EF-5780-4C7C-BF71-A9965393AA55}" dt="2020-02-28T16:00:39.504" v="1043" actId="207"/>
        <pc:sldMkLst>
          <pc:docMk/>
          <pc:sldMk cId="4076827271" sldId="279"/>
        </pc:sldMkLst>
        <pc:spChg chg="mod">
          <ac:chgData name="Colin Wilkins" userId="d87cb514-9197-4fe6-b53b-d5c8d5e5037f" providerId="ADAL" clId="{D2ACC8EF-5780-4C7C-BF71-A9965393AA55}" dt="2020-02-28T15:48:38.488" v="782" actId="20577"/>
          <ac:spMkLst>
            <pc:docMk/>
            <pc:sldMk cId="4076827271" sldId="279"/>
            <ac:spMk id="2" creationId="{11978F4D-1913-432F-8AF1-E9A879B591D2}"/>
          </ac:spMkLst>
        </pc:spChg>
        <pc:spChg chg="mod">
          <ac:chgData name="Colin Wilkins" userId="d87cb514-9197-4fe6-b53b-d5c8d5e5037f" providerId="ADAL" clId="{D2ACC8EF-5780-4C7C-BF71-A9965393AA55}" dt="2020-02-28T16:00:39.504" v="1043" actId="207"/>
          <ac:spMkLst>
            <pc:docMk/>
            <pc:sldMk cId="4076827271" sldId="279"/>
            <ac:spMk id="3" creationId="{F2A52116-CA00-46D3-89A4-BB9D58D34E9F}"/>
          </ac:spMkLst>
        </pc:spChg>
      </pc:sldChg>
      <pc:sldChg chg="addSp modSp add">
        <pc:chgData name="Colin Wilkins" userId="d87cb514-9197-4fe6-b53b-d5c8d5e5037f" providerId="ADAL" clId="{D2ACC8EF-5780-4C7C-BF71-A9965393AA55}" dt="2020-02-28T15:59:56.560" v="1040" actId="1076"/>
        <pc:sldMkLst>
          <pc:docMk/>
          <pc:sldMk cId="2054620157" sldId="280"/>
        </pc:sldMkLst>
        <pc:spChg chg="mod">
          <ac:chgData name="Colin Wilkins" userId="d87cb514-9197-4fe6-b53b-d5c8d5e5037f" providerId="ADAL" clId="{D2ACC8EF-5780-4C7C-BF71-A9965393AA55}" dt="2020-02-28T15:49:53.865" v="796" actId="207"/>
          <ac:spMkLst>
            <pc:docMk/>
            <pc:sldMk cId="2054620157" sldId="280"/>
            <ac:spMk id="2" creationId="{DC9EB5B7-2E93-4D85-991B-B2565320DF84}"/>
          </ac:spMkLst>
        </pc:spChg>
        <pc:spChg chg="mod">
          <ac:chgData name="Colin Wilkins" userId="d87cb514-9197-4fe6-b53b-d5c8d5e5037f" providerId="ADAL" clId="{D2ACC8EF-5780-4C7C-BF71-A9965393AA55}" dt="2020-02-28T15:57:06.827" v="1036" actId="14100"/>
          <ac:spMkLst>
            <pc:docMk/>
            <pc:sldMk cId="2054620157" sldId="280"/>
            <ac:spMk id="3" creationId="{BC96D518-64B6-486D-93DB-CFF5040DB473}"/>
          </ac:spMkLst>
        </pc:spChg>
        <pc:picChg chg="add mod">
          <ac:chgData name="Colin Wilkins" userId="d87cb514-9197-4fe6-b53b-d5c8d5e5037f" providerId="ADAL" clId="{D2ACC8EF-5780-4C7C-BF71-A9965393AA55}" dt="2020-02-28T15:59:56.560" v="1040" actId="1076"/>
          <ac:picMkLst>
            <pc:docMk/>
            <pc:sldMk cId="2054620157" sldId="280"/>
            <ac:picMk id="4" creationId="{5E95F878-CAA2-41CD-A02B-F2603E271E76}"/>
          </ac:picMkLst>
        </pc:picChg>
      </pc:sldChg>
      <pc:sldChg chg="addSp modSp add">
        <pc:chgData name="Colin Wilkins" userId="d87cb514-9197-4fe6-b53b-d5c8d5e5037f" providerId="ADAL" clId="{D2ACC8EF-5780-4C7C-BF71-A9965393AA55}" dt="2020-02-28T18:31:23.932" v="1176" actId="1076"/>
        <pc:sldMkLst>
          <pc:docMk/>
          <pc:sldMk cId="2414185549" sldId="281"/>
        </pc:sldMkLst>
        <pc:picChg chg="add mod">
          <ac:chgData name="Colin Wilkins" userId="d87cb514-9197-4fe6-b53b-d5c8d5e5037f" providerId="ADAL" clId="{D2ACC8EF-5780-4C7C-BF71-A9965393AA55}" dt="2020-02-28T18:31:23.932" v="1176" actId="1076"/>
          <ac:picMkLst>
            <pc:docMk/>
            <pc:sldMk cId="2414185549" sldId="281"/>
            <ac:picMk id="4" creationId="{7079D155-77AE-4336-80A1-452034A48938}"/>
          </ac:picMkLst>
        </pc:picChg>
      </pc:sldChg>
      <pc:sldChg chg="addSp modSp add">
        <pc:chgData name="Colin Wilkins" userId="d87cb514-9197-4fe6-b53b-d5c8d5e5037f" providerId="ADAL" clId="{D2ACC8EF-5780-4C7C-BF71-A9965393AA55}" dt="2020-02-28T18:32:15.777" v="1179" actId="1076"/>
        <pc:sldMkLst>
          <pc:docMk/>
          <pc:sldMk cId="3776935395" sldId="282"/>
        </pc:sldMkLst>
        <pc:picChg chg="add mod">
          <ac:chgData name="Colin Wilkins" userId="d87cb514-9197-4fe6-b53b-d5c8d5e5037f" providerId="ADAL" clId="{D2ACC8EF-5780-4C7C-BF71-A9965393AA55}" dt="2020-02-28T18:32:15.777" v="1179" actId="1076"/>
          <ac:picMkLst>
            <pc:docMk/>
            <pc:sldMk cId="3776935395" sldId="282"/>
            <ac:picMk id="4" creationId="{12A4AD73-548A-4543-8A4F-1A1D7FF4485C}"/>
          </ac:picMkLst>
        </pc:picChg>
      </pc:sldChg>
      <pc:sldChg chg="addSp add">
        <pc:chgData name="Colin Wilkins" userId="d87cb514-9197-4fe6-b53b-d5c8d5e5037f" providerId="ADAL" clId="{D2ACC8EF-5780-4C7C-BF71-A9965393AA55}" dt="2020-02-28T18:34:21.305" v="1181"/>
        <pc:sldMkLst>
          <pc:docMk/>
          <pc:sldMk cId="2184754162" sldId="283"/>
        </pc:sldMkLst>
        <pc:picChg chg="add">
          <ac:chgData name="Colin Wilkins" userId="d87cb514-9197-4fe6-b53b-d5c8d5e5037f" providerId="ADAL" clId="{D2ACC8EF-5780-4C7C-BF71-A9965393AA55}" dt="2020-02-28T18:34:21.305" v="1181"/>
          <ac:picMkLst>
            <pc:docMk/>
            <pc:sldMk cId="2184754162" sldId="283"/>
            <ac:picMk id="4" creationId="{EF870D0E-F312-4CF7-9286-BE698421D3F6}"/>
          </ac:picMkLst>
        </pc:picChg>
      </pc:sldChg>
      <pc:sldChg chg="addSp delSp modSp add">
        <pc:chgData name="Colin Wilkins" userId="d87cb514-9197-4fe6-b53b-d5c8d5e5037f" providerId="ADAL" clId="{D2ACC8EF-5780-4C7C-BF71-A9965393AA55}" dt="2020-02-28T19:13:42.764" v="1237" actId="20577"/>
        <pc:sldMkLst>
          <pc:docMk/>
          <pc:sldMk cId="3341932607" sldId="284"/>
        </pc:sldMkLst>
        <pc:spChg chg="mod">
          <ac:chgData name="Colin Wilkins" userId="d87cb514-9197-4fe6-b53b-d5c8d5e5037f" providerId="ADAL" clId="{D2ACC8EF-5780-4C7C-BF71-A9965393AA55}" dt="2020-02-28T19:13:42.764" v="1237" actId="20577"/>
          <ac:spMkLst>
            <pc:docMk/>
            <pc:sldMk cId="3341932607" sldId="284"/>
            <ac:spMk id="2" creationId="{7171D124-4A8D-4944-BF8E-D56F6FC035BD}"/>
          </ac:spMkLst>
        </pc:spChg>
        <pc:spChg chg="del">
          <ac:chgData name="Colin Wilkins" userId="d87cb514-9197-4fe6-b53b-d5c8d5e5037f" providerId="ADAL" clId="{D2ACC8EF-5780-4C7C-BF71-A9965393AA55}" dt="2020-02-28T19:12:06.804" v="1183"/>
          <ac:spMkLst>
            <pc:docMk/>
            <pc:sldMk cId="3341932607" sldId="284"/>
            <ac:spMk id="3" creationId="{782101D6-53E8-4CB4-BE41-A5990E04205D}"/>
          </ac:spMkLst>
        </pc:spChg>
        <pc:picChg chg="add mod">
          <ac:chgData name="Colin Wilkins" userId="d87cb514-9197-4fe6-b53b-d5c8d5e5037f" providerId="ADAL" clId="{D2ACC8EF-5780-4C7C-BF71-A9965393AA55}" dt="2020-02-28T19:13:16.879" v="1194" actId="14100"/>
          <ac:picMkLst>
            <pc:docMk/>
            <pc:sldMk cId="3341932607" sldId="284"/>
            <ac:picMk id="5" creationId="{A5B462CD-9E49-4829-91A4-F81B46547E01}"/>
          </ac:picMkLst>
        </pc:picChg>
      </pc:sldChg>
    </pc:docChg>
  </pc:docChgLst>
  <pc:docChgLst>
    <pc:chgData name="Colin Wilkins" userId="d87cb514-9197-4fe6-b53b-d5c8d5e5037f" providerId="ADAL" clId="{FE6776E9-FA62-44A5-BD87-C200D935BFC4}"/>
    <pc:docChg chg="undo redo custSel mod addSld delSld modSld sldOrd">
      <pc:chgData name="Colin Wilkins" userId="d87cb514-9197-4fe6-b53b-d5c8d5e5037f" providerId="ADAL" clId="{FE6776E9-FA62-44A5-BD87-C200D935BFC4}" dt="2020-02-28T07:26:39.667" v="6160" actId="20577"/>
      <pc:docMkLst>
        <pc:docMk/>
      </pc:docMkLst>
      <pc:sldChg chg="modSp modTransition">
        <pc:chgData name="Colin Wilkins" userId="d87cb514-9197-4fe6-b53b-d5c8d5e5037f" providerId="ADAL" clId="{FE6776E9-FA62-44A5-BD87-C200D935BFC4}" dt="2020-02-28T07:03:02.251" v="5142" actId="27636"/>
        <pc:sldMkLst>
          <pc:docMk/>
          <pc:sldMk cId="1786553676" sldId="256"/>
        </pc:sldMkLst>
        <pc:spChg chg="mod">
          <ac:chgData name="Colin Wilkins" userId="d87cb514-9197-4fe6-b53b-d5c8d5e5037f" providerId="ADAL" clId="{FE6776E9-FA62-44A5-BD87-C200D935BFC4}" dt="2020-02-28T07:03:00.470" v="5140" actId="14100"/>
          <ac:spMkLst>
            <pc:docMk/>
            <pc:sldMk cId="1786553676" sldId="256"/>
            <ac:spMk id="2" creationId="{FCE6ED64-ACC7-47D3-AEB3-CE5F8EC19301}"/>
          </ac:spMkLst>
        </pc:spChg>
        <pc:spChg chg="mod">
          <ac:chgData name="Colin Wilkins" userId="d87cb514-9197-4fe6-b53b-d5c8d5e5037f" providerId="ADAL" clId="{FE6776E9-FA62-44A5-BD87-C200D935BFC4}" dt="2020-02-28T07:03:02.251" v="5142" actId="27636"/>
          <ac:spMkLst>
            <pc:docMk/>
            <pc:sldMk cId="1786553676" sldId="256"/>
            <ac:spMk id="3" creationId="{87E789A4-7FF6-40B8-810B-AC7DE4C2DD0B}"/>
          </ac:spMkLst>
        </pc:spChg>
      </pc:sldChg>
      <pc:sldChg chg="addSp delSp modSp modTransition modAnim">
        <pc:chgData name="Colin Wilkins" userId="d87cb514-9197-4fe6-b53b-d5c8d5e5037f" providerId="ADAL" clId="{FE6776E9-FA62-44A5-BD87-C200D935BFC4}" dt="2020-02-28T07:06:19.633" v="5320"/>
        <pc:sldMkLst>
          <pc:docMk/>
          <pc:sldMk cId="2008515155" sldId="257"/>
        </pc:sldMkLst>
        <pc:spChg chg="add del">
          <ac:chgData name="Colin Wilkins" userId="d87cb514-9197-4fe6-b53b-d5c8d5e5037f" providerId="ADAL" clId="{FE6776E9-FA62-44A5-BD87-C200D935BFC4}" dt="2020-02-28T07:05:55.689" v="5316"/>
          <ac:spMkLst>
            <pc:docMk/>
            <pc:sldMk cId="2008515155" sldId="257"/>
            <ac:spMk id="3" creationId="{5BE9A577-2AB1-4FFD-897D-CE67C822C356}"/>
          </ac:spMkLst>
        </pc:spChg>
        <pc:spChg chg="mod">
          <ac:chgData name="Colin Wilkins" userId="d87cb514-9197-4fe6-b53b-d5c8d5e5037f" providerId="ADAL" clId="{FE6776E9-FA62-44A5-BD87-C200D935BFC4}" dt="2020-02-28T01:28:39.602" v="931" actId="1076"/>
          <ac:spMkLst>
            <pc:docMk/>
            <pc:sldMk cId="2008515155" sldId="257"/>
            <ac:spMk id="6" creationId="{0681B8F3-BD0B-4362-8E9C-229C585BC9E1}"/>
          </ac:spMkLst>
        </pc:spChg>
        <pc:spChg chg="mod">
          <ac:chgData name="Colin Wilkins" userId="d87cb514-9197-4fe6-b53b-d5c8d5e5037f" providerId="ADAL" clId="{FE6776E9-FA62-44A5-BD87-C200D935BFC4}" dt="2020-02-28T07:05:05.205" v="5314" actId="1076"/>
          <ac:spMkLst>
            <pc:docMk/>
            <pc:sldMk cId="2008515155" sldId="257"/>
            <ac:spMk id="7" creationId="{0DF19BDC-B8B2-4AC6-A452-8FFA53BF3CD9}"/>
          </ac:spMkLst>
        </pc:spChg>
        <pc:picChg chg="add del mod">
          <ac:chgData name="Colin Wilkins" userId="d87cb514-9197-4fe6-b53b-d5c8d5e5037f" providerId="ADAL" clId="{FE6776E9-FA62-44A5-BD87-C200D935BFC4}" dt="2020-02-28T07:06:19.633" v="5320"/>
          <ac:picMkLst>
            <pc:docMk/>
            <pc:sldMk cId="2008515155" sldId="257"/>
            <ac:picMk id="5" creationId="{DA9735D5-1C79-4CA7-9063-5C51BDE3C210}"/>
          </ac:picMkLst>
        </pc:picChg>
        <pc:picChg chg="add mod ord">
          <ac:chgData name="Colin Wilkins" userId="d87cb514-9197-4fe6-b53b-d5c8d5e5037f" providerId="ADAL" clId="{FE6776E9-FA62-44A5-BD87-C200D935BFC4}" dt="2020-02-28T01:28:33.757" v="930" actId="1076"/>
          <ac:picMkLst>
            <pc:docMk/>
            <pc:sldMk cId="2008515155" sldId="257"/>
            <ac:picMk id="8" creationId="{F49D5567-8FBD-4AE6-AE05-151450FCDF65}"/>
          </ac:picMkLst>
        </pc:picChg>
      </pc:sldChg>
      <pc:sldChg chg="addSp delSp modSp modTransition modAnim">
        <pc:chgData name="Colin Wilkins" userId="d87cb514-9197-4fe6-b53b-d5c8d5e5037f" providerId="ADAL" clId="{FE6776E9-FA62-44A5-BD87-C200D935BFC4}" dt="2020-02-28T03:47:47.713" v="1564"/>
        <pc:sldMkLst>
          <pc:docMk/>
          <pc:sldMk cId="1641048457" sldId="258"/>
        </pc:sldMkLst>
        <pc:spChg chg="mod">
          <ac:chgData name="Colin Wilkins" userId="d87cb514-9197-4fe6-b53b-d5c8d5e5037f" providerId="ADAL" clId="{FE6776E9-FA62-44A5-BD87-C200D935BFC4}" dt="2020-02-28T00:57:14.346" v="244" actId="20577"/>
          <ac:spMkLst>
            <pc:docMk/>
            <pc:sldMk cId="1641048457" sldId="258"/>
            <ac:spMk id="2" creationId="{82EE3813-C0EC-4D3C-99F3-369E3289BE4E}"/>
          </ac:spMkLst>
        </pc:spChg>
        <pc:spChg chg="mod">
          <ac:chgData name="Colin Wilkins" userId="d87cb514-9197-4fe6-b53b-d5c8d5e5037f" providerId="ADAL" clId="{FE6776E9-FA62-44A5-BD87-C200D935BFC4}" dt="2020-02-28T01:28:06.968" v="926" actId="14100"/>
          <ac:spMkLst>
            <pc:docMk/>
            <pc:sldMk cId="1641048457" sldId="258"/>
            <ac:spMk id="3" creationId="{C81CB591-B702-4430-88FD-8ADF414E6276}"/>
          </ac:spMkLst>
        </pc:spChg>
        <pc:spChg chg="add del mod">
          <ac:chgData name="Colin Wilkins" userId="d87cb514-9197-4fe6-b53b-d5c8d5e5037f" providerId="ADAL" clId="{FE6776E9-FA62-44A5-BD87-C200D935BFC4}" dt="2020-02-28T01:05:31.156" v="713" actId="478"/>
          <ac:spMkLst>
            <pc:docMk/>
            <pc:sldMk cId="1641048457" sldId="258"/>
            <ac:spMk id="5" creationId="{99E37160-9CC1-4C90-9499-74552C73F247}"/>
          </ac:spMkLst>
        </pc:spChg>
        <pc:picChg chg="add mod">
          <ac:chgData name="Colin Wilkins" userId="d87cb514-9197-4fe6-b53b-d5c8d5e5037f" providerId="ADAL" clId="{FE6776E9-FA62-44A5-BD87-C200D935BFC4}" dt="2020-02-28T01:05:35.014" v="714" actId="1076"/>
          <ac:picMkLst>
            <pc:docMk/>
            <pc:sldMk cId="1641048457" sldId="258"/>
            <ac:picMk id="6" creationId="{3D006E00-9CCF-405E-8371-2257F611BC5F}"/>
          </ac:picMkLst>
        </pc:picChg>
        <pc:picChg chg="del">
          <ac:chgData name="Colin Wilkins" userId="d87cb514-9197-4fe6-b53b-d5c8d5e5037f" providerId="ADAL" clId="{FE6776E9-FA62-44A5-BD87-C200D935BFC4}" dt="2020-02-28T00:57:32.608" v="245" actId="478"/>
          <ac:picMkLst>
            <pc:docMk/>
            <pc:sldMk cId="1641048457" sldId="258"/>
            <ac:picMk id="8" creationId="{5FB71B9D-7520-46AB-B388-1A5037AEB443}"/>
          </ac:picMkLst>
        </pc:picChg>
      </pc:sldChg>
      <pc:sldChg chg="addSp delSp modSp ord modTransition modAnim">
        <pc:chgData name="Colin Wilkins" userId="d87cb514-9197-4fe6-b53b-d5c8d5e5037f" providerId="ADAL" clId="{FE6776E9-FA62-44A5-BD87-C200D935BFC4}" dt="2020-02-28T07:11:10.330" v="5378" actId="20577"/>
        <pc:sldMkLst>
          <pc:docMk/>
          <pc:sldMk cId="1979148986" sldId="259"/>
        </pc:sldMkLst>
        <pc:spChg chg="mod">
          <ac:chgData name="Colin Wilkins" userId="d87cb514-9197-4fe6-b53b-d5c8d5e5037f" providerId="ADAL" clId="{FE6776E9-FA62-44A5-BD87-C200D935BFC4}" dt="2020-02-28T07:10:22.142" v="5346" actId="20577"/>
          <ac:spMkLst>
            <pc:docMk/>
            <pc:sldMk cId="1979148986" sldId="259"/>
            <ac:spMk id="2" creationId="{C3C51490-1FAC-4711-A96A-1387961F5E16}"/>
          </ac:spMkLst>
        </pc:spChg>
        <pc:spChg chg="mod">
          <ac:chgData name="Colin Wilkins" userId="d87cb514-9197-4fe6-b53b-d5c8d5e5037f" providerId="ADAL" clId="{FE6776E9-FA62-44A5-BD87-C200D935BFC4}" dt="2020-02-28T07:11:10.330" v="5378" actId="20577"/>
          <ac:spMkLst>
            <pc:docMk/>
            <pc:sldMk cId="1979148986" sldId="259"/>
            <ac:spMk id="3" creationId="{AADDDDC0-039D-4E61-B92A-1FBB27DA82C3}"/>
          </ac:spMkLst>
        </pc:spChg>
        <pc:picChg chg="add del mod">
          <ac:chgData name="Colin Wilkins" userId="d87cb514-9197-4fe6-b53b-d5c8d5e5037f" providerId="ADAL" clId="{FE6776E9-FA62-44A5-BD87-C200D935BFC4}" dt="2020-02-28T04:35:08.063" v="2514"/>
          <ac:picMkLst>
            <pc:docMk/>
            <pc:sldMk cId="1979148986" sldId="259"/>
            <ac:picMk id="4" creationId="{04848BA3-50E5-4E4E-8AF4-FD6A8AF4286A}"/>
          </ac:picMkLst>
        </pc:picChg>
        <pc:picChg chg="add del mod">
          <ac:chgData name="Colin Wilkins" userId="d87cb514-9197-4fe6-b53b-d5c8d5e5037f" providerId="ADAL" clId="{FE6776E9-FA62-44A5-BD87-C200D935BFC4}" dt="2020-02-28T06:22:05.411" v="4491"/>
          <ac:picMkLst>
            <pc:docMk/>
            <pc:sldMk cId="1979148986" sldId="259"/>
            <ac:picMk id="5" creationId="{FA64F237-7DBD-40D2-BE29-E6FAB5640025}"/>
          </ac:picMkLst>
        </pc:picChg>
        <pc:picChg chg="add del mod">
          <ac:chgData name="Colin Wilkins" userId="d87cb514-9197-4fe6-b53b-d5c8d5e5037f" providerId="ADAL" clId="{FE6776E9-FA62-44A5-BD87-C200D935BFC4}" dt="2020-02-28T05:43:00.913" v="3755"/>
          <ac:picMkLst>
            <pc:docMk/>
            <pc:sldMk cId="1979148986" sldId="259"/>
            <ac:picMk id="6" creationId="{86F97E07-BB54-453D-A2C2-49FB04B3DD5C}"/>
          </ac:picMkLst>
        </pc:picChg>
      </pc:sldChg>
      <pc:sldChg chg="modSp modTransition modAnim">
        <pc:chgData name="Colin Wilkins" userId="d87cb514-9197-4fe6-b53b-d5c8d5e5037f" providerId="ADAL" clId="{FE6776E9-FA62-44A5-BD87-C200D935BFC4}" dt="2020-02-28T07:03:54.266" v="5283" actId="20577"/>
        <pc:sldMkLst>
          <pc:docMk/>
          <pc:sldMk cId="680666332" sldId="261"/>
        </pc:sldMkLst>
        <pc:spChg chg="mod">
          <ac:chgData name="Colin Wilkins" userId="d87cb514-9197-4fe6-b53b-d5c8d5e5037f" providerId="ADAL" clId="{FE6776E9-FA62-44A5-BD87-C200D935BFC4}" dt="2020-02-28T00:53:59.607" v="16" actId="20577"/>
          <ac:spMkLst>
            <pc:docMk/>
            <pc:sldMk cId="680666332" sldId="261"/>
            <ac:spMk id="2" creationId="{7D4F1A80-C191-40B3-A0E0-66AF8D699C0B}"/>
          </ac:spMkLst>
        </pc:spChg>
        <pc:spChg chg="mod">
          <ac:chgData name="Colin Wilkins" userId="d87cb514-9197-4fe6-b53b-d5c8d5e5037f" providerId="ADAL" clId="{FE6776E9-FA62-44A5-BD87-C200D935BFC4}" dt="2020-02-28T07:03:54.266" v="5283" actId="20577"/>
          <ac:spMkLst>
            <pc:docMk/>
            <pc:sldMk cId="680666332" sldId="261"/>
            <ac:spMk id="3" creationId="{7442CA84-84A1-4364-826C-68A86C059172}"/>
          </ac:spMkLst>
        </pc:spChg>
      </pc:sldChg>
      <pc:sldChg chg="addSp delSp modSp modTransition delAnim modAnim">
        <pc:chgData name="Colin Wilkins" userId="d87cb514-9197-4fe6-b53b-d5c8d5e5037f" providerId="ADAL" clId="{FE6776E9-FA62-44A5-BD87-C200D935BFC4}" dt="2020-02-28T07:08:42.092" v="5335" actId="1076"/>
        <pc:sldMkLst>
          <pc:docMk/>
          <pc:sldMk cId="3961097622" sldId="262"/>
        </pc:sldMkLst>
        <pc:spChg chg="add mod">
          <ac:chgData name="Colin Wilkins" userId="d87cb514-9197-4fe6-b53b-d5c8d5e5037f" providerId="ADAL" clId="{FE6776E9-FA62-44A5-BD87-C200D935BFC4}" dt="2020-02-28T04:03:22.589" v="1698" actId="20577"/>
          <ac:spMkLst>
            <pc:docMk/>
            <pc:sldMk cId="3961097622" sldId="262"/>
            <ac:spMk id="3" creationId="{471A24B0-BB84-4856-9846-728688CF020F}"/>
          </ac:spMkLst>
        </pc:spChg>
        <pc:picChg chg="add mod">
          <ac:chgData name="Colin Wilkins" userId="d87cb514-9197-4fe6-b53b-d5c8d5e5037f" providerId="ADAL" clId="{FE6776E9-FA62-44A5-BD87-C200D935BFC4}" dt="2020-02-28T07:08:42.092" v="5335" actId="1076"/>
          <ac:picMkLst>
            <pc:docMk/>
            <pc:sldMk cId="3961097622" sldId="262"/>
            <ac:picMk id="5" creationId="{0F2569E3-DD7D-4677-A5FE-659140061C48}"/>
          </ac:picMkLst>
        </pc:picChg>
        <pc:picChg chg="add del mod">
          <ac:chgData name="Colin Wilkins" userId="d87cb514-9197-4fe6-b53b-d5c8d5e5037f" providerId="ADAL" clId="{FE6776E9-FA62-44A5-BD87-C200D935BFC4}" dt="2020-02-28T07:08:02.540" v="5333" actId="478"/>
          <ac:picMkLst>
            <pc:docMk/>
            <pc:sldMk cId="3961097622" sldId="262"/>
            <ac:picMk id="7" creationId="{7C375D64-0ED7-422B-95FD-B93DD46C3B89}"/>
          </ac:picMkLst>
        </pc:picChg>
      </pc:sldChg>
      <pc:sldChg chg="delSp modSp ord modTransition modAnim">
        <pc:chgData name="Colin Wilkins" userId="d87cb514-9197-4fe6-b53b-d5c8d5e5037f" providerId="ADAL" clId="{FE6776E9-FA62-44A5-BD87-C200D935BFC4}" dt="2020-02-28T04:27:04.131" v="2379" actId="20577"/>
        <pc:sldMkLst>
          <pc:docMk/>
          <pc:sldMk cId="506461054" sldId="263"/>
        </pc:sldMkLst>
        <pc:spChg chg="mod">
          <ac:chgData name="Colin Wilkins" userId="d87cb514-9197-4fe6-b53b-d5c8d5e5037f" providerId="ADAL" clId="{FE6776E9-FA62-44A5-BD87-C200D935BFC4}" dt="2020-02-28T04:27:04.131" v="2379" actId="20577"/>
          <ac:spMkLst>
            <pc:docMk/>
            <pc:sldMk cId="506461054" sldId="263"/>
            <ac:spMk id="2" creationId="{971209CD-C66E-4323-9F05-20AAFFAAD572}"/>
          </ac:spMkLst>
        </pc:spChg>
        <pc:spChg chg="mod">
          <ac:chgData name="Colin Wilkins" userId="d87cb514-9197-4fe6-b53b-d5c8d5e5037f" providerId="ADAL" clId="{FE6776E9-FA62-44A5-BD87-C200D935BFC4}" dt="2020-02-28T04:26:56.145" v="2367" actId="1076"/>
          <ac:spMkLst>
            <pc:docMk/>
            <pc:sldMk cId="506461054" sldId="263"/>
            <ac:spMk id="5" creationId="{7312424C-C17A-4765-A8C7-4372F1F81E85}"/>
          </ac:spMkLst>
        </pc:spChg>
        <pc:spChg chg="del mod">
          <ac:chgData name="Colin Wilkins" userId="d87cb514-9197-4fe6-b53b-d5c8d5e5037f" providerId="ADAL" clId="{FE6776E9-FA62-44A5-BD87-C200D935BFC4}" dt="2020-02-28T04:22:02.255" v="2349"/>
          <ac:spMkLst>
            <pc:docMk/>
            <pc:sldMk cId="506461054" sldId="263"/>
            <ac:spMk id="7" creationId="{14FCAA4C-4643-4EC1-99B7-FEE952F5B333}"/>
          </ac:spMkLst>
        </pc:spChg>
        <pc:picChg chg="mod">
          <ac:chgData name="Colin Wilkins" userId="d87cb514-9197-4fe6-b53b-d5c8d5e5037f" providerId="ADAL" clId="{FE6776E9-FA62-44A5-BD87-C200D935BFC4}" dt="2020-02-28T04:22:01.561" v="2347" actId="1076"/>
          <ac:picMkLst>
            <pc:docMk/>
            <pc:sldMk cId="506461054" sldId="263"/>
            <ac:picMk id="6" creationId="{40BA55C9-F502-4337-A24A-CC9CDBCD5B90}"/>
          </ac:picMkLst>
        </pc:picChg>
      </pc:sldChg>
      <pc:sldChg chg="addSp delSp modSp add modAnim">
        <pc:chgData name="Colin Wilkins" userId="d87cb514-9197-4fe6-b53b-d5c8d5e5037f" providerId="ADAL" clId="{FE6776E9-FA62-44A5-BD87-C200D935BFC4}" dt="2020-02-28T03:49:52.648" v="1582"/>
        <pc:sldMkLst>
          <pc:docMk/>
          <pc:sldMk cId="3185932781" sldId="264"/>
        </pc:sldMkLst>
        <pc:spChg chg="mod">
          <ac:chgData name="Colin Wilkins" userId="d87cb514-9197-4fe6-b53b-d5c8d5e5037f" providerId="ADAL" clId="{FE6776E9-FA62-44A5-BD87-C200D935BFC4}" dt="2020-02-28T01:35:15.773" v="955" actId="20577"/>
          <ac:spMkLst>
            <pc:docMk/>
            <pc:sldMk cId="3185932781" sldId="264"/>
            <ac:spMk id="2" creationId="{EBB139A1-FD5C-44AF-9B38-C637623AB0C0}"/>
          </ac:spMkLst>
        </pc:spChg>
        <pc:spChg chg="mod">
          <ac:chgData name="Colin Wilkins" userId="d87cb514-9197-4fe6-b53b-d5c8d5e5037f" providerId="ADAL" clId="{FE6776E9-FA62-44A5-BD87-C200D935BFC4}" dt="2020-02-28T03:34:48.004" v="1340" actId="20577"/>
          <ac:spMkLst>
            <pc:docMk/>
            <pc:sldMk cId="3185932781" sldId="264"/>
            <ac:spMk id="3" creationId="{BE21EE80-7E97-448B-B3C4-4B91347EC83E}"/>
          </ac:spMkLst>
        </pc:spChg>
        <pc:spChg chg="add del mod">
          <ac:chgData name="Colin Wilkins" userId="d87cb514-9197-4fe6-b53b-d5c8d5e5037f" providerId="ADAL" clId="{FE6776E9-FA62-44A5-BD87-C200D935BFC4}" dt="2020-02-28T02:37:03.029" v="1223"/>
          <ac:spMkLst>
            <pc:docMk/>
            <pc:sldMk cId="3185932781" sldId="264"/>
            <ac:spMk id="5" creationId="{74ACDD3A-3204-4830-854E-AB68D3F3A414}"/>
          </ac:spMkLst>
        </pc:spChg>
        <pc:graphicFrameChg chg="add del mod modGraphic">
          <ac:chgData name="Colin Wilkins" userId="d87cb514-9197-4fe6-b53b-d5c8d5e5037f" providerId="ADAL" clId="{FE6776E9-FA62-44A5-BD87-C200D935BFC4}" dt="2020-02-28T02:36:33.012" v="1218" actId="478"/>
          <ac:graphicFrameMkLst>
            <pc:docMk/>
            <pc:sldMk cId="3185932781" sldId="264"/>
            <ac:graphicFrameMk id="4" creationId="{7AE64C56-C2CD-4CFC-BB6B-6A7707D3D4C1}"/>
          </ac:graphicFrameMkLst>
        </pc:graphicFrameChg>
      </pc:sldChg>
      <pc:sldChg chg="addSp delSp modSp add ord modAnim">
        <pc:chgData name="Colin Wilkins" userId="d87cb514-9197-4fe6-b53b-d5c8d5e5037f" providerId="ADAL" clId="{FE6776E9-FA62-44A5-BD87-C200D935BFC4}" dt="2020-02-28T04:39:54.863" v="2978"/>
        <pc:sldMkLst>
          <pc:docMk/>
          <pc:sldMk cId="1963666581" sldId="265"/>
        </pc:sldMkLst>
        <pc:spChg chg="mod">
          <ac:chgData name="Colin Wilkins" userId="d87cb514-9197-4fe6-b53b-d5c8d5e5037f" providerId="ADAL" clId="{FE6776E9-FA62-44A5-BD87-C200D935BFC4}" dt="2020-02-28T02:40:52.440" v="1240" actId="20577"/>
          <ac:spMkLst>
            <pc:docMk/>
            <pc:sldMk cId="1963666581" sldId="265"/>
            <ac:spMk id="2" creationId="{6D201693-C05F-46EF-87B8-FDA06CFB469A}"/>
          </ac:spMkLst>
        </pc:spChg>
        <pc:spChg chg="del">
          <ac:chgData name="Colin Wilkins" userId="d87cb514-9197-4fe6-b53b-d5c8d5e5037f" providerId="ADAL" clId="{FE6776E9-FA62-44A5-BD87-C200D935BFC4}" dt="2020-02-28T03:29:08.641" v="1253" actId="478"/>
          <ac:spMkLst>
            <pc:docMk/>
            <pc:sldMk cId="1963666581" sldId="265"/>
            <ac:spMk id="3" creationId="{55A820F2-C27F-449B-B7AB-4D7973161953}"/>
          </ac:spMkLst>
        </pc:spChg>
        <pc:spChg chg="add del mod">
          <ac:chgData name="Colin Wilkins" userId="d87cb514-9197-4fe6-b53b-d5c8d5e5037f" providerId="ADAL" clId="{FE6776E9-FA62-44A5-BD87-C200D935BFC4}" dt="2020-02-28T03:29:06.763" v="1252" actId="478"/>
          <ac:spMkLst>
            <pc:docMk/>
            <pc:sldMk cId="1963666581" sldId="265"/>
            <ac:spMk id="4" creationId="{8CE31B47-E770-4490-A520-707720A05518}"/>
          </ac:spMkLst>
        </pc:spChg>
        <pc:spChg chg="add mod">
          <ac:chgData name="Colin Wilkins" userId="d87cb514-9197-4fe6-b53b-d5c8d5e5037f" providerId="ADAL" clId="{FE6776E9-FA62-44A5-BD87-C200D935BFC4}" dt="2020-02-28T03:29:58.682" v="1265" actId="20577"/>
          <ac:spMkLst>
            <pc:docMk/>
            <pc:sldMk cId="1963666581" sldId="265"/>
            <ac:spMk id="5" creationId="{59645D5C-7D07-4455-BE12-03CFBB3F2429}"/>
          </ac:spMkLst>
        </pc:spChg>
        <pc:spChg chg="add mod">
          <ac:chgData name="Colin Wilkins" userId="d87cb514-9197-4fe6-b53b-d5c8d5e5037f" providerId="ADAL" clId="{FE6776E9-FA62-44A5-BD87-C200D935BFC4}" dt="2020-02-28T04:39:45.784" v="2976" actId="1076"/>
          <ac:spMkLst>
            <pc:docMk/>
            <pc:sldMk cId="1963666581" sldId="265"/>
            <ac:spMk id="6" creationId="{559E0AF4-F2DC-4A21-A826-BB733E3AD664}"/>
          </ac:spMkLst>
        </pc:spChg>
      </pc:sldChg>
      <pc:sldChg chg="addSp delSp modSp add del mod ord setBg modAnim modNotesTx">
        <pc:chgData name="Colin Wilkins" userId="d87cb514-9197-4fe6-b53b-d5c8d5e5037f" providerId="ADAL" clId="{FE6776E9-FA62-44A5-BD87-C200D935BFC4}" dt="2020-02-28T06:24:53.338" v="4502" actId="2696"/>
        <pc:sldMkLst>
          <pc:docMk/>
          <pc:sldMk cId="3317005250" sldId="266"/>
        </pc:sldMkLst>
        <pc:spChg chg="add del">
          <ac:chgData name="Colin Wilkins" userId="d87cb514-9197-4fe6-b53b-d5c8d5e5037f" providerId="ADAL" clId="{FE6776E9-FA62-44A5-BD87-C200D935BFC4}" dt="2020-02-28T03:40:29.386" v="1360" actId="478"/>
          <ac:spMkLst>
            <pc:docMk/>
            <pc:sldMk cId="3317005250" sldId="266"/>
            <ac:spMk id="2" creationId="{86007DE6-D6FF-4713-800C-CF0164D18375}"/>
          </ac:spMkLst>
        </pc:spChg>
        <pc:spChg chg="del">
          <ac:chgData name="Colin Wilkins" userId="d87cb514-9197-4fe6-b53b-d5c8d5e5037f" providerId="ADAL" clId="{FE6776E9-FA62-44A5-BD87-C200D935BFC4}" dt="2020-02-28T03:33:25.210" v="1267" actId="478"/>
          <ac:spMkLst>
            <pc:docMk/>
            <pc:sldMk cId="3317005250" sldId="266"/>
            <ac:spMk id="3" creationId="{A8A152A3-3764-4BB1-864C-A8E2626A644D}"/>
          </ac:spMkLst>
        </pc:spChg>
        <pc:spChg chg="add del">
          <ac:chgData name="Colin Wilkins" userId="d87cb514-9197-4fe6-b53b-d5c8d5e5037f" providerId="ADAL" clId="{FE6776E9-FA62-44A5-BD87-C200D935BFC4}" dt="2020-02-28T03:40:17.260" v="1347" actId="26606"/>
          <ac:spMkLst>
            <pc:docMk/>
            <pc:sldMk cId="3317005250" sldId="266"/>
            <ac:spMk id="10" creationId="{40A244AA-0CA0-4C3E-9031-DD26FF962448}"/>
          </ac:spMkLst>
        </pc:spChg>
        <pc:spChg chg="add del">
          <ac:chgData name="Colin Wilkins" userId="d87cb514-9197-4fe6-b53b-d5c8d5e5037f" providerId="ADAL" clId="{FE6776E9-FA62-44A5-BD87-C200D935BFC4}" dt="2020-02-28T03:40:18.301" v="1349" actId="26606"/>
          <ac:spMkLst>
            <pc:docMk/>
            <pc:sldMk cId="3317005250" sldId="266"/>
            <ac:spMk id="20" creationId="{3B432D73-5C38-474F-AF96-A3228731BF36}"/>
          </ac:spMkLst>
        </pc:spChg>
        <pc:spChg chg="add del">
          <ac:chgData name="Colin Wilkins" userId="d87cb514-9197-4fe6-b53b-d5c8d5e5037f" providerId="ADAL" clId="{FE6776E9-FA62-44A5-BD87-C200D935BFC4}" dt="2020-02-28T03:40:21.781" v="1351" actId="26606"/>
          <ac:spMkLst>
            <pc:docMk/>
            <pc:sldMk cId="3317005250" sldId="266"/>
            <ac:spMk id="22" creationId="{57957B04-C024-4B5F-B7C3-20FAE3F1D3CA}"/>
          </ac:spMkLst>
        </pc:spChg>
        <pc:spChg chg="add del">
          <ac:chgData name="Colin Wilkins" userId="d87cb514-9197-4fe6-b53b-d5c8d5e5037f" providerId="ADAL" clId="{FE6776E9-FA62-44A5-BD87-C200D935BFC4}" dt="2020-02-28T03:40:21.781" v="1351" actId="26606"/>
          <ac:spMkLst>
            <pc:docMk/>
            <pc:sldMk cId="3317005250" sldId="266"/>
            <ac:spMk id="23" creationId="{14995E8B-DB3C-4E23-9186-1613402BFDCF}"/>
          </ac:spMkLst>
        </pc:spChg>
        <pc:spChg chg="add del">
          <ac:chgData name="Colin Wilkins" userId="d87cb514-9197-4fe6-b53b-d5c8d5e5037f" providerId="ADAL" clId="{FE6776E9-FA62-44A5-BD87-C200D935BFC4}" dt="2020-02-28T03:40:21.781" v="1351" actId="26606"/>
          <ac:spMkLst>
            <pc:docMk/>
            <pc:sldMk cId="3317005250" sldId="266"/>
            <ac:spMk id="24" creationId="{C6FBFCE4-B693-49EB-9CE1-4420332195E7}"/>
          </ac:spMkLst>
        </pc:spChg>
        <pc:spChg chg="add del">
          <ac:chgData name="Colin Wilkins" userId="d87cb514-9197-4fe6-b53b-d5c8d5e5037f" providerId="ADAL" clId="{FE6776E9-FA62-44A5-BD87-C200D935BFC4}" dt="2020-02-28T03:40:21.781" v="1351" actId="26606"/>
          <ac:spMkLst>
            <pc:docMk/>
            <pc:sldMk cId="3317005250" sldId="266"/>
            <ac:spMk id="25" creationId="{CF21E7C5-2080-4549-97AA-9A6688257789}"/>
          </ac:spMkLst>
        </pc:spChg>
        <pc:grpChg chg="add del">
          <ac:chgData name="Colin Wilkins" userId="d87cb514-9197-4fe6-b53b-d5c8d5e5037f" providerId="ADAL" clId="{FE6776E9-FA62-44A5-BD87-C200D935BFC4}" dt="2020-02-28T03:40:17.260" v="1347" actId="26606"/>
          <ac:grpSpMkLst>
            <pc:docMk/>
            <pc:sldMk cId="3317005250" sldId="266"/>
            <ac:grpSpMk id="16" creationId="{14A68079-DE1F-4253-ADBC-1819EE120762}"/>
          </ac:grpSpMkLst>
        </pc:grpChg>
        <pc:grpChg chg="add del">
          <ac:chgData name="Colin Wilkins" userId="d87cb514-9197-4fe6-b53b-d5c8d5e5037f" providerId="ADAL" clId="{FE6776E9-FA62-44A5-BD87-C200D935BFC4}" dt="2020-02-28T03:40:21.781" v="1351" actId="26606"/>
          <ac:grpSpMkLst>
            <pc:docMk/>
            <pc:sldMk cId="3317005250" sldId="266"/>
            <ac:grpSpMk id="26" creationId="{8FFC4225-9683-4D55-8686-FCDDB8BCBF38}"/>
          </ac:grpSpMkLst>
        </pc:grpChg>
        <pc:grpChg chg="add del">
          <ac:chgData name="Colin Wilkins" userId="d87cb514-9197-4fe6-b53b-d5c8d5e5037f" providerId="ADAL" clId="{FE6776E9-FA62-44A5-BD87-C200D935BFC4}" dt="2020-02-28T03:40:21.781" v="1351" actId="26606"/>
          <ac:grpSpMkLst>
            <pc:docMk/>
            <pc:sldMk cId="3317005250" sldId="266"/>
            <ac:grpSpMk id="31" creationId="{58454601-8C5B-41C4-8012-BF42AE4E16F2}"/>
          </ac:grpSpMkLst>
        </pc:grpChg>
        <pc:grpChg chg="add del">
          <ac:chgData name="Colin Wilkins" userId="d87cb514-9197-4fe6-b53b-d5c8d5e5037f" providerId="ADAL" clId="{FE6776E9-FA62-44A5-BD87-C200D935BFC4}" dt="2020-02-28T03:40:21.781" v="1351" actId="26606"/>
          <ac:grpSpMkLst>
            <pc:docMk/>
            <pc:sldMk cId="3317005250" sldId="266"/>
            <ac:grpSpMk id="32" creationId="{2993EE7D-6C2F-43A3-9C60-0C79DB9E529F}"/>
          </ac:grpSpMkLst>
        </pc:grpChg>
        <pc:picChg chg="add del mod">
          <ac:chgData name="Colin Wilkins" userId="d87cb514-9197-4fe6-b53b-d5c8d5e5037f" providerId="ADAL" clId="{FE6776E9-FA62-44A5-BD87-C200D935BFC4}" dt="2020-02-28T03:37:10.413" v="1341" actId="478"/>
          <ac:picMkLst>
            <pc:docMk/>
            <pc:sldMk cId="3317005250" sldId="266"/>
            <ac:picMk id="4" creationId="{9166FAB1-F426-40C3-84CF-E29ECE8E8496}"/>
          </ac:picMkLst>
        </pc:picChg>
        <pc:picChg chg="add del mod">
          <ac:chgData name="Colin Wilkins" userId="d87cb514-9197-4fe6-b53b-d5c8d5e5037f" providerId="ADAL" clId="{FE6776E9-FA62-44A5-BD87-C200D935BFC4}" dt="2020-02-28T03:40:27.073" v="1358"/>
          <ac:picMkLst>
            <pc:docMk/>
            <pc:sldMk cId="3317005250" sldId="266"/>
            <ac:picMk id="5" creationId="{E2B777F7-8FBD-442D-9313-DAD2A0F8DF71}"/>
          </ac:picMkLst>
        </pc:picChg>
        <pc:picChg chg="add">
          <ac:chgData name="Colin Wilkins" userId="d87cb514-9197-4fe6-b53b-d5c8d5e5037f" providerId="ADAL" clId="{FE6776E9-FA62-44A5-BD87-C200D935BFC4}" dt="2020-02-28T03:40:32.269" v="1361"/>
          <ac:picMkLst>
            <pc:docMk/>
            <pc:sldMk cId="3317005250" sldId="266"/>
            <ac:picMk id="6" creationId="{D0D09633-67AF-4FC7-AF52-772C1F94BBA1}"/>
          </ac:picMkLst>
        </pc:picChg>
        <pc:picChg chg="add mod">
          <ac:chgData name="Colin Wilkins" userId="d87cb514-9197-4fe6-b53b-d5c8d5e5037f" providerId="ADAL" clId="{FE6776E9-FA62-44A5-BD87-C200D935BFC4}" dt="2020-02-28T06:21:01.988" v="4488" actId="1076"/>
          <ac:picMkLst>
            <pc:docMk/>
            <pc:sldMk cId="3317005250" sldId="266"/>
            <ac:picMk id="7" creationId="{D67DCDD5-25E4-4F6D-999B-804680EE10ED}"/>
          </ac:picMkLst>
        </pc:picChg>
        <pc:cxnChg chg="add del">
          <ac:chgData name="Colin Wilkins" userId="d87cb514-9197-4fe6-b53b-d5c8d5e5037f" providerId="ADAL" clId="{FE6776E9-FA62-44A5-BD87-C200D935BFC4}" dt="2020-02-28T03:40:17.260" v="1347" actId="26606"/>
          <ac:cxnSpMkLst>
            <pc:docMk/>
            <pc:sldMk cId="3317005250" sldId="266"/>
            <ac:cxnSpMk id="12" creationId="{2FF7197E-5B99-497E-81F4-BCD80DF6DB5A}"/>
          </ac:cxnSpMkLst>
        </pc:cxnChg>
        <pc:cxnChg chg="add del">
          <ac:chgData name="Colin Wilkins" userId="d87cb514-9197-4fe6-b53b-d5c8d5e5037f" providerId="ADAL" clId="{FE6776E9-FA62-44A5-BD87-C200D935BFC4}" dt="2020-02-28T03:40:17.260" v="1347" actId="26606"/>
          <ac:cxnSpMkLst>
            <pc:docMk/>
            <pc:sldMk cId="3317005250" sldId="266"/>
            <ac:cxnSpMk id="14" creationId="{D1EF1E14-75A3-4DC6-BC65-D45BC22185FF}"/>
          </ac:cxnSpMkLst>
        </pc:cxnChg>
      </pc:sldChg>
      <pc:sldChg chg="addSp delSp modSp add modAnim">
        <pc:chgData name="Colin Wilkins" userId="d87cb514-9197-4fe6-b53b-d5c8d5e5037f" providerId="ADAL" clId="{FE6776E9-FA62-44A5-BD87-C200D935BFC4}" dt="2020-02-28T07:10:08.114" v="5336" actId="478"/>
        <pc:sldMkLst>
          <pc:docMk/>
          <pc:sldMk cId="3024995242" sldId="267"/>
        </pc:sldMkLst>
        <pc:spChg chg="mod">
          <ac:chgData name="Colin Wilkins" userId="d87cb514-9197-4fe6-b53b-d5c8d5e5037f" providerId="ADAL" clId="{FE6776E9-FA62-44A5-BD87-C200D935BFC4}" dt="2020-02-28T04:06:08.704" v="1730" actId="20577"/>
          <ac:spMkLst>
            <pc:docMk/>
            <pc:sldMk cId="3024995242" sldId="267"/>
            <ac:spMk id="2" creationId="{67EA28EF-CE60-4086-A19B-C318A856B8AF}"/>
          </ac:spMkLst>
        </pc:spChg>
        <pc:spChg chg="mod">
          <ac:chgData name="Colin Wilkins" userId="d87cb514-9197-4fe6-b53b-d5c8d5e5037f" providerId="ADAL" clId="{FE6776E9-FA62-44A5-BD87-C200D935BFC4}" dt="2020-02-28T04:54:04.198" v="3468" actId="207"/>
          <ac:spMkLst>
            <pc:docMk/>
            <pc:sldMk cId="3024995242" sldId="267"/>
            <ac:spMk id="3" creationId="{6D2B4A49-99CB-450A-8146-2E59CC804F04}"/>
          </ac:spMkLst>
        </pc:spChg>
        <pc:spChg chg="add mod">
          <ac:chgData name="Colin Wilkins" userId="d87cb514-9197-4fe6-b53b-d5c8d5e5037f" providerId="ADAL" clId="{FE6776E9-FA62-44A5-BD87-C200D935BFC4}" dt="2020-02-28T04:33:40.699" v="2500" actId="404"/>
          <ac:spMkLst>
            <pc:docMk/>
            <pc:sldMk cId="3024995242" sldId="267"/>
            <ac:spMk id="4" creationId="{C70915C9-212A-4A7B-9E75-9627DC9C3955}"/>
          </ac:spMkLst>
        </pc:spChg>
        <pc:spChg chg="add mod">
          <ac:chgData name="Colin Wilkins" userId="d87cb514-9197-4fe6-b53b-d5c8d5e5037f" providerId="ADAL" clId="{FE6776E9-FA62-44A5-BD87-C200D935BFC4}" dt="2020-02-28T04:33:37.998" v="2499" actId="404"/>
          <ac:spMkLst>
            <pc:docMk/>
            <pc:sldMk cId="3024995242" sldId="267"/>
            <ac:spMk id="5" creationId="{9FAB221E-FE31-4526-8FA7-A0BDC0AF939F}"/>
          </ac:spMkLst>
        </pc:spChg>
        <pc:spChg chg="add mod">
          <ac:chgData name="Colin Wilkins" userId="d87cb514-9197-4fe6-b53b-d5c8d5e5037f" providerId="ADAL" clId="{FE6776E9-FA62-44A5-BD87-C200D935BFC4}" dt="2020-02-28T04:33:44.359" v="2501" actId="1076"/>
          <ac:spMkLst>
            <pc:docMk/>
            <pc:sldMk cId="3024995242" sldId="267"/>
            <ac:spMk id="6" creationId="{1F0D795E-9E5D-40FC-B3FF-C5BF6239BF2B}"/>
          </ac:spMkLst>
        </pc:spChg>
        <pc:spChg chg="add del mod">
          <ac:chgData name="Colin Wilkins" userId="d87cb514-9197-4fe6-b53b-d5c8d5e5037f" providerId="ADAL" clId="{FE6776E9-FA62-44A5-BD87-C200D935BFC4}" dt="2020-02-28T07:10:08.114" v="5336" actId="478"/>
          <ac:spMkLst>
            <pc:docMk/>
            <pc:sldMk cId="3024995242" sldId="267"/>
            <ac:spMk id="7" creationId="{A96CD5D6-4D8E-49BC-B1F9-DC77072188C7}"/>
          </ac:spMkLst>
        </pc:spChg>
        <pc:picChg chg="add mod">
          <ac:chgData name="Colin Wilkins" userId="d87cb514-9197-4fe6-b53b-d5c8d5e5037f" providerId="ADAL" clId="{FE6776E9-FA62-44A5-BD87-C200D935BFC4}" dt="2020-02-28T04:35:28.456" v="2524" actId="1076"/>
          <ac:picMkLst>
            <pc:docMk/>
            <pc:sldMk cId="3024995242" sldId="267"/>
            <ac:picMk id="8" creationId="{9A2F7569-8648-42F8-B683-D3EA986D9251}"/>
          </ac:picMkLst>
        </pc:picChg>
      </pc:sldChg>
      <pc:sldChg chg="addSp delSp modSp add">
        <pc:chgData name="Colin Wilkins" userId="d87cb514-9197-4fe6-b53b-d5c8d5e5037f" providerId="ADAL" clId="{FE6776E9-FA62-44A5-BD87-C200D935BFC4}" dt="2020-02-28T06:44:52.873" v="4543" actId="1076"/>
        <pc:sldMkLst>
          <pc:docMk/>
          <pc:sldMk cId="4084445919" sldId="268"/>
        </pc:sldMkLst>
        <pc:spChg chg="mod">
          <ac:chgData name="Colin Wilkins" userId="d87cb514-9197-4fe6-b53b-d5c8d5e5037f" providerId="ADAL" clId="{FE6776E9-FA62-44A5-BD87-C200D935BFC4}" dt="2020-02-28T04:44:53.982" v="3358" actId="20577"/>
          <ac:spMkLst>
            <pc:docMk/>
            <pc:sldMk cId="4084445919" sldId="268"/>
            <ac:spMk id="2" creationId="{BF5B01E1-89F6-46E1-9119-C768ED5E240D}"/>
          </ac:spMkLst>
        </pc:spChg>
        <pc:spChg chg="del mod">
          <ac:chgData name="Colin Wilkins" userId="d87cb514-9197-4fe6-b53b-d5c8d5e5037f" providerId="ADAL" clId="{FE6776E9-FA62-44A5-BD87-C200D935BFC4}" dt="2020-02-28T06:44:14.523" v="4538" actId="478"/>
          <ac:spMkLst>
            <pc:docMk/>
            <pc:sldMk cId="4084445919" sldId="268"/>
            <ac:spMk id="3" creationId="{C6BF1548-C206-43A7-9C98-0FB5A04FE797}"/>
          </ac:spMkLst>
        </pc:spChg>
        <pc:picChg chg="add mod">
          <ac:chgData name="Colin Wilkins" userId="d87cb514-9197-4fe6-b53b-d5c8d5e5037f" providerId="ADAL" clId="{FE6776E9-FA62-44A5-BD87-C200D935BFC4}" dt="2020-02-28T06:44:52.873" v="4543" actId="1076"/>
          <ac:picMkLst>
            <pc:docMk/>
            <pc:sldMk cId="4084445919" sldId="268"/>
            <ac:picMk id="4" creationId="{3CA46EDD-58E9-4584-9AE3-02A3F158C661}"/>
          </ac:picMkLst>
        </pc:picChg>
      </pc:sldChg>
      <pc:sldChg chg="addSp modSp add modAnim">
        <pc:chgData name="Colin Wilkins" userId="d87cb514-9197-4fe6-b53b-d5c8d5e5037f" providerId="ADAL" clId="{FE6776E9-FA62-44A5-BD87-C200D935BFC4}" dt="2020-02-28T06:23:16.104" v="4501"/>
        <pc:sldMkLst>
          <pc:docMk/>
          <pc:sldMk cId="2679495730" sldId="269"/>
        </pc:sldMkLst>
        <pc:picChg chg="add mod">
          <ac:chgData name="Colin Wilkins" userId="d87cb514-9197-4fe6-b53b-d5c8d5e5037f" providerId="ADAL" clId="{FE6776E9-FA62-44A5-BD87-C200D935BFC4}" dt="2020-02-28T06:23:02.279" v="4498" actId="1076"/>
          <ac:picMkLst>
            <pc:docMk/>
            <pc:sldMk cId="2679495730" sldId="269"/>
            <ac:picMk id="4" creationId="{69C2519E-3C7D-475A-98AB-CA897C5782C2}"/>
          </ac:picMkLst>
        </pc:picChg>
        <pc:picChg chg="add mod">
          <ac:chgData name="Colin Wilkins" userId="d87cb514-9197-4fe6-b53b-d5c8d5e5037f" providerId="ADAL" clId="{FE6776E9-FA62-44A5-BD87-C200D935BFC4}" dt="2020-02-28T06:14:00.213" v="4383" actId="1076"/>
          <ac:picMkLst>
            <pc:docMk/>
            <pc:sldMk cId="2679495730" sldId="269"/>
            <ac:picMk id="5" creationId="{2D0D12FD-8013-4843-8B70-B5324AF77408}"/>
          </ac:picMkLst>
        </pc:picChg>
        <pc:picChg chg="add mod">
          <ac:chgData name="Colin Wilkins" userId="d87cb514-9197-4fe6-b53b-d5c8d5e5037f" providerId="ADAL" clId="{FE6776E9-FA62-44A5-BD87-C200D935BFC4}" dt="2020-02-28T06:15:10.359" v="4388" actId="1076"/>
          <ac:picMkLst>
            <pc:docMk/>
            <pc:sldMk cId="2679495730" sldId="269"/>
            <ac:picMk id="6" creationId="{1FB09E51-B129-49C4-8B94-09FCB7B3A93D}"/>
          </ac:picMkLst>
        </pc:picChg>
        <pc:picChg chg="add mod">
          <ac:chgData name="Colin Wilkins" userId="d87cb514-9197-4fe6-b53b-d5c8d5e5037f" providerId="ADAL" clId="{FE6776E9-FA62-44A5-BD87-C200D935BFC4}" dt="2020-02-28T06:22:59.548" v="4497" actId="1076"/>
          <ac:picMkLst>
            <pc:docMk/>
            <pc:sldMk cId="2679495730" sldId="269"/>
            <ac:picMk id="7" creationId="{9B495816-297A-4C17-8242-6A11DCB54DA0}"/>
          </ac:picMkLst>
        </pc:picChg>
      </pc:sldChg>
      <pc:sldChg chg="addSp delSp modSp add modAnim">
        <pc:chgData name="Colin Wilkins" userId="d87cb514-9197-4fe6-b53b-d5c8d5e5037f" providerId="ADAL" clId="{FE6776E9-FA62-44A5-BD87-C200D935BFC4}" dt="2020-02-28T06:17:14.295" v="4435" actId="20577"/>
        <pc:sldMkLst>
          <pc:docMk/>
          <pc:sldMk cId="3432725754" sldId="270"/>
        </pc:sldMkLst>
        <pc:spChg chg="mod">
          <ac:chgData name="Colin Wilkins" userId="d87cb514-9197-4fe6-b53b-d5c8d5e5037f" providerId="ADAL" clId="{FE6776E9-FA62-44A5-BD87-C200D935BFC4}" dt="2020-02-28T06:17:14.295" v="4435" actId="20577"/>
          <ac:spMkLst>
            <pc:docMk/>
            <pc:sldMk cId="3432725754" sldId="270"/>
            <ac:spMk id="2" creationId="{0AFCAFAD-F0D4-4C0F-AEEC-E25DC00AD4C4}"/>
          </ac:spMkLst>
        </pc:spChg>
        <pc:spChg chg="mod">
          <ac:chgData name="Colin Wilkins" userId="d87cb514-9197-4fe6-b53b-d5c8d5e5037f" providerId="ADAL" clId="{FE6776E9-FA62-44A5-BD87-C200D935BFC4}" dt="2020-02-28T06:12:15.344" v="4376" actId="20577"/>
          <ac:spMkLst>
            <pc:docMk/>
            <pc:sldMk cId="3432725754" sldId="270"/>
            <ac:spMk id="3" creationId="{6BD812B8-D556-4F78-8467-818138CCBB58}"/>
          </ac:spMkLst>
        </pc:spChg>
        <pc:spChg chg="add del mod">
          <ac:chgData name="Colin Wilkins" userId="d87cb514-9197-4fe6-b53b-d5c8d5e5037f" providerId="ADAL" clId="{FE6776E9-FA62-44A5-BD87-C200D935BFC4}" dt="2020-02-28T06:06:45.001" v="4081"/>
          <ac:spMkLst>
            <pc:docMk/>
            <pc:sldMk cId="3432725754" sldId="270"/>
            <ac:spMk id="5" creationId="{35106E16-A4DE-46F4-B7EE-65439FA842A4}"/>
          </ac:spMkLst>
        </pc:spChg>
        <pc:picChg chg="add del mod">
          <ac:chgData name="Colin Wilkins" userId="d87cb514-9197-4fe6-b53b-d5c8d5e5037f" providerId="ADAL" clId="{FE6776E9-FA62-44A5-BD87-C200D935BFC4}" dt="2020-02-28T05:56:09.875" v="4063" actId="478"/>
          <ac:picMkLst>
            <pc:docMk/>
            <pc:sldMk cId="3432725754" sldId="270"/>
            <ac:picMk id="4" creationId="{040749CF-6D92-4E13-B2B3-305B4E772B2B}"/>
          </ac:picMkLst>
        </pc:picChg>
        <pc:picChg chg="add mod">
          <ac:chgData name="Colin Wilkins" userId="d87cb514-9197-4fe6-b53b-d5c8d5e5037f" providerId="ADAL" clId="{FE6776E9-FA62-44A5-BD87-C200D935BFC4}" dt="2020-02-28T06:10:20.688" v="4098" actId="1076"/>
          <ac:picMkLst>
            <pc:docMk/>
            <pc:sldMk cId="3432725754" sldId="270"/>
            <ac:picMk id="6" creationId="{8A861D50-14C4-44AD-9402-AAFAE1FCCFBD}"/>
          </ac:picMkLst>
        </pc:picChg>
        <pc:picChg chg="add del mod">
          <ac:chgData name="Colin Wilkins" userId="d87cb514-9197-4fe6-b53b-d5c8d5e5037f" providerId="ADAL" clId="{FE6776E9-FA62-44A5-BD87-C200D935BFC4}" dt="2020-02-28T06:06:32.034" v="4075"/>
          <ac:picMkLst>
            <pc:docMk/>
            <pc:sldMk cId="3432725754" sldId="270"/>
            <ac:picMk id="7" creationId="{D5F6BE8B-1F95-4B8B-89C8-CC2098036E42}"/>
          </ac:picMkLst>
        </pc:picChg>
        <pc:picChg chg="add del mod">
          <ac:chgData name="Colin Wilkins" userId="d87cb514-9197-4fe6-b53b-d5c8d5e5037f" providerId="ADAL" clId="{FE6776E9-FA62-44A5-BD87-C200D935BFC4}" dt="2020-02-28T06:07:37.198" v="4092" actId="478"/>
          <ac:picMkLst>
            <pc:docMk/>
            <pc:sldMk cId="3432725754" sldId="270"/>
            <ac:picMk id="8" creationId="{69223E2F-620E-4558-901B-6DA28DB8C4D1}"/>
          </ac:picMkLst>
        </pc:picChg>
        <pc:picChg chg="add mod">
          <ac:chgData name="Colin Wilkins" userId="d87cb514-9197-4fe6-b53b-d5c8d5e5037f" providerId="ADAL" clId="{FE6776E9-FA62-44A5-BD87-C200D935BFC4}" dt="2020-02-28T06:10:50.338" v="4192" actId="1076"/>
          <ac:picMkLst>
            <pc:docMk/>
            <pc:sldMk cId="3432725754" sldId="270"/>
            <ac:picMk id="9" creationId="{62527CBB-0D9A-449D-8DB3-65DEE4646350}"/>
          </ac:picMkLst>
        </pc:picChg>
        <pc:picChg chg="add mod">
          <ac:chgData name="Colin Wilkins" userId="d87cb514-9197-4fe6-b53b-d5c8d5e5037f" providerId="ADAL" clId="{FE6776E9-FA62-44A5-BD87-C200D935BFC4}" dt="2020-02-28T06:10:52.767" v="4193" actId="1076"/>
          <ac:picMkLst>
            <pc:docMk/>
            <pc:sldMk cId="3432725754" sldId="270"/>
            <ac:picMk id="10" creationId="{D3B0CD68-7C29-4336-85AB-47FE0216DD0E}"/>
          </ac:picMkLst>
        </pc:picChg>
      </pc:sldChg>
      <pc:sldChg chg="addSp delSp modSp add mod setBg setClrOvrMap">
        <pc:chgData name="Colin Wilkins" userId="d87cb514-9197-4fe6-b53b-d5c8d5e5037f" providerId="ADAL" clId="{FE6776E9-FA62-44A5-BD87-C200D935BFC4}" dt="2020-02-28T06:20:21.200" v="4485" actId="1076"/>
        <pc:sldMkLst>
          <pc:docMk/>
          <pc:sldMk cId="138002847" sldId="271"/>
        </pc:sldMkLst>
        <pc:spChg chg="mod">
          <ac:chgData name="Colin Wilkins" userId="d87cb514-9197-4fe6-b53b-d5c8d5e5037f" providerId="ADAL" clId="{FE6776E9-FA62-44A5-BD87-C200D935BFC4}" dt="2020-02-28T06:20:12.360" v="4481" actId="26606"/>
          <ac:spMkLst>
            <pc:docMk/>
            <pc:sldMk cId="138002847" sldId="271"/>
            <ac:spMk id="2" creationId="{CA421B76-A913-4533-BD3A-692DF33D312C}"/>
          </ac:spMkLst>
        </pc:spChg>
        <pc:spChg chg="del mod">
          <ac:chgData name="Colin Wilkins" userId="d87cb514-9197-4fe6-b53b-d5c8d5e5037f" providerId="ADAL" clId="{FE6776E9-FA62-44A5-BD87-C200D935BFC4}" dt="2020-02-28T06:19:23.948" v="4457" actId="478"/>
          <ac:spMkLst>
            <pc:docMk/>
            <pc:sldMk cId="138002847" sldId="271"/>
            <ac:spMk id="3" creationId="{F5F705D8-0273-4BAE-A732-FE9FA27B4F1A}"/>
          </ac:spMkLst>
        </pc:spChg>
        <pc:spChg chg="add mod ord">
          <ac:chgData name="Colin Wilkins" userId="d87cb514-9197-4fe6-b53b-d5c8d5e5037f" providerId="ADAL" clId="{FE6776E9-FA62-44A5-BD87-C200D935BFC4}" dt="2020-02-28T06:20:12.360" v="4481" actId="26606"/>
          <ac:spMkLst>
            <pc:docMk/>
            <pc:sldMk cId="138002847" sldId="271"/>
            <ac:spMk id="4" creationId="{45D5DD6A-84FC-458C-B5A4-433F0A31F7E9}"/>
          </ac:spMkLst>
        </pc:spChg>
        <pc:spChg chg="add del">
          <ac:chgData name="Colin Wilkins" userId="d87cb514-9197-4fe6-b53b-d5c8d5e5037f" providerId="ADAL" clId="{FE6776E9-FA62-44A5-BD87-C200D935BFC4}" dt="2020-02-28T06:20:05.267" v="4475" actId="26606"/>
          <ac:spMkLst>
            <pc:docMk/>
            <pc:sldMk cId="138002847" sldId="271"/>
            <ac:spMk id="7" creationId="{EC7FF834-B204-4967-8D47-8BB36EAF0EF5}"/>
          </ac:spMkLst>
        </pc:spChg>
        <pc:spChg chg="add del">
          <ac:chgData name="Colin Wilkins" userId="d87cb514-9197-4fe6-b53b-d5c8d5e5037f" providerId="ADAL" clId="{FE6776E9-FA62-44A5-BD87-C200D935BFC4}" dt="2020-02-28T06:20:05.267" v="4475" actId="26606"/>
          <ac:spMkLst>
            <pc:docMk/>
            <pc:sldMk cId="138002847" sldId="271"/>
            <ac:spMk id="8" creationId="{F780A22D-61EA-43E3-BD94-3E39CF902160}"/>
          </ac:spMkLst>
        </pc:spChg>
        <pc:spChg chg="add del">
          <ac:chgData name="Colin Wilkins" userId="d87cb514-9197-4fe6-b53b-d5c8d5e5037f" providerId="ADAL" clId="{FE6776E9-FA62-44A5-BD87-C200D935BFC4}" dt="2020-02-28T06:19:58.451" v="4467" actId="26606"/>
          <ac:spMkLst>
            <pc:docMk/>
            <pc:sldMk cId="138002847" sldId="271"/>
            <ac:spMk id="10" creationId="{9D25F302-27C5-414F-97F8-6EA0A6C028BA}"/>
          </ac:spMkLst>
        </pc:spChg>
        <pc:spChg chg="add del">
          <ac:chgData name="Colin Wilkins" userId="d87cb514-9197-4fe6-b53b-d5c8d5e5037f" providerId="ADAL" clId="{FE6776E9-FA62-44A5-BD87-C200D935BFC4}" dt="2020-02-28T06:20:06.817" v="4477" actId="26606"/>
          <ac:spMkLst>
            <pc:docMk/>
            <pc:sldMk cId="138002847" sldId="271"/>
            <ac:spMk id="11" creationId="{6166C6D1-23AC-49C4-BA07-238E4E9F8CEB}"/>
          </ac:spMkLst>
        </pc:spChg>
        <pc:spChg chg="add del">
          <ac:chgData name="Colin Wilkins" userId="d87cb514-9197-4fe6-b53b-d5c8d5e5037f" providerId="ADAL" clId="{FE6776E9-FA62-44A5-BD87-C200D935BFC4}" dt="2020-02-28T06:19:58.451" v="4467" actId="26606"/>
          <ac:spMkLst>
            <pc:docMk/>
            <pc:sldMk cId="138002847" sldId="271"/>
            <ac:spMk id="12" creationId="{830A36F8-48C2-4842-A87B-8CE8DF4E7FD2}"/>
          </ac:spMkLst>
        </pc:spChg>
        <pc:spChg chg="add del">
          <ac:chgData name="Colin Wilkins" userId="d87cb514-9197-4fe6-b53b-d5c8d5e5037f" providerId="ADAL" clId="{FE6776E9-FA62-44A5-BD87-C200D935BFC4}" dt="2020-02-28T06:20:06.817" v="4477" actId="26606"/>
          <ac:spMkLst>
            <pc:docMk/>
            <pc:sldMk cId="138002847" sldId="271"/>
            <ac:spMk id="13" creationId="{B775CD93-9DF2-48CB-9F57-1BCA9A46C7FA}"/>
          </ac:spMkLst>
        </pc:spChg>
        <pc:spChg chg="add del">
          <ac:chgData name="Colin Wilkins" userId="d87cb514-9197-4fe6-b53b-d5c8d5e5037f" providerId="ADAL" clId="{FE6776E9-FA62-44A5-BD87-C200D935BFC4}" dt="2020-02-28T06:19:58.451" v="4467" actId="26606"/>
          <ac:spMkLst>
            <pc:docMk/>
            <pc:sldMk cId="138002847" sldId="271"/>
            <ac:spMk id="14" creationId="{8F451A30-466B-4996-9BA5-CD6ABCC6D558}"/>
          </ac:spMkLst>
        </pc:spChg>
        <pc:spChg chg="add del">
          <ac:chgData name="Colin Wilkins" userId="d87cb514-9197-4fe6-b53b-d5c8d5e5037f" providerId="ADAL" clId="{FE6776E9-FA62-44A5-BD87-C200D935BFC4}" dt="2020-02-28T06:20:06.817" v="4477" actId="26606"/>
          <ac:spMkLst>
            <pc:docMk/>
            <pc:sldMk cId="138002847" sldId="271"/>
            <ac:spMk id="15" creationId="{E186B68C-84BC-4A6E-99D1-EE87483C1349}"/>
          </ac:spMkLst>
        </pc:spChg>
        <pc:spChg chg="add del">
          <ac:chgData name="Colin Wilkins" userId="d87cb514-9197-4fe6-b53b-d5c8d5e5037f" providerId="ADAL" clId="{FE6776E9-FA62-44A5-BD87-C200D935BFC4}" dt="2020-02-28T06:19:59.849" v="4469" actId="26606"/>
          <ac:spMkLst>
            <pc:docMk/>
            <pc:sldMk cId="138002847" sldId="271"/>
            <ac:spMk id="16" creationId="{42A5316D-ED2F-4F89-B4B4-8D9240B1A348}"/>
          </ac:spMkLst>
        </pc:spChg>
        <pc:spChg chg="add del">
          <ac:chgData name="Colin Wilkins" userId="d87cb514-9197-4fe6-b53b-d5c8d5e5037f" providerId="ADAL" clId="{FE6776E9-FA62-44A5-BD87-C200D935BFC4}" dt="2020-02-28T06:20:06.817" v="4477" actId="26606"/>
          <ac:spMkLst>
            <pc:docMk/>
            <pc:sldMk cId="138002847" sldId="271"/>
            <ac:spMk id="17" creationId="{1C091803-41C2-48E0-9228-5148460C7479}"/>
          </ac:spMkLst>
        </pc:spChg>
        <pc:spChg chg="add del">
          <ac:chgData name="Colin Wilkins" userId="d87cb514-9197-4fe6-b53b-d5c8d5e5037f" providerId="ADAL" clId="{FE6776E9-FA62-44A5-BD87-C200D935BFC4}" dt="2020-02-28T06:20:01.576" v="4471" actId="26606"/>
          <ac:spMkLst>
            <pc:docMk/>
            <pc:sldMk cId="138002847" sldId="271"/>
            <ac:spMk id="18" creationId="{523E859E-BCBF-4E66-BDB2-B45C407894B7}"/>
          </ac:spMkLst>
        </pc:spChg>
        <pc:spChg chg="add del">
          <ac:chgData name="Colin Wilkins" userId="d87cb514-9197-4fe6-b53b-d5c8d5e5037f" providerId="ADAL" clId="{FE6776E9-FA62-44A5-BD87-C200D935BFC4}" dt="2020-02-28T06:20:01.576" v="4471" actId="26606"/>
          <ac:spMkLst>
            <pc:docMk/>
            <pc:sldMk cId="138002847" sldId="271"/>
            <ac:spMk id="20" creationId="{B45D527E-542C-44E0-8FC2-F03B24CFA25E}"/>
          </ac:spMkLst>
        </pc:spChg>
        <pc:spChg chg="add del">
          <ac:chgData name="Colin Wilkins" userId="d87cb514-9197-4fe6-b53b-d5c8d5e5037f" providerId="ADAL" clId="{FE6776E9-FA62-44A5-BD87-C200D935BFC4}" dt="2020-02-28T06:20:10.431" v="4479" actId="26606"/>
          <ac:spMkLst>
            <pc:docMk/>
            <pc:sldMk cId="138002847" sldId="271"/>
            <ac:spMk id="21" creationId="{73C994B4-9721-4148-9EEC-6793CECDE8DD}"/>
          </ac:spMkLst>
        </pc:spChg>
        <pc:spChg chg="add del">
          <ac:chgData name="Colin Wilkins" userId="d87cb514-9197-4fe6-b53b-d5c8d5e5037f" providerId="ADAL" clId="{FE6776E9-FA62-44A5-BD87-C200D935BFC4}" dt="2020-02-28T06:20:10.431" v="4479" actId="26606"/>
          <ac:spMkLst>
            <pc:docMk/>
            <pc:sldMk cId="138002847" sldId="271"/>
            <ac:spMk id="22" creationId="{F9D95E49-763A-4886-B038-82F734740554}"/>
          </ac:spMkLst>
        </pc:spChg>
        <pc:spChg chg="add del">
          <ac:chgData name="Colin Wilkins" userId="d87cb514-9197-4fe6-b53b-d5c8d5e5037f" providerId="ADAL" clId="{FE6776E9-FA62-44A5-BD87-C200D935BFC4}" dt="2020-02-28T06:20:10.431" v="4479" actId="26606"/>
          <ac:spMkLst>
            <pc:docMk/>
            <pc:sldMk cId="138002847" sldId="271"/>
            <ac:spMk id="23" creationId="{99B60357-232D-4489-8786-BF4E4F74BA76}"/>
          </ac:spMkLst>
        </pc:spChg>
        <pc:spChg chg="add del">
          <ac:chgData name="Colin Wilkins" userId="d87cb514-9197-4fe6-b53b-d5c8d5e5037f" providerId="ADAL" clId="{FE6776E9-FA62-44A5-BD87-C200D935BFC4}" dt="2020-02-28T06:20:10.431" v="4479" actId="26606"/>
          <ac:spMkLst>
            <pc:docMk/>
            <pc:sldMk cId="138002847" sldId="271"/>
            <ac:spMk id="24" creationId="{28928A89-D0B3-42AC-80FB-CA7D445693CB}"/>
          </ac:spMkLst>
        </pc:spChg>
        <pc:spChg chg="add del">
          <ac:chgData name="Colin Wilkins" userId="d87cb514-9197-4fe6-b53b-d5c8d5e5037f" providerId="ADAL" clId="{FE6776E9-FA62-44A5-BD87-C200D935BFC4}" dt="2020-02-28T06:20:12.360" v="4481" actId="26606"/>
          <ac:spMkLst>
            <pc:docMk/>
            <pc:sldMk cId="138002847" sldId="271"/>
            <ac:spMk id="28" creationId="{59A309A7-1751-4ABE-A3C1-EEC40366AD89}"/>
          </ac:spMkLst>
        </pc:spChg>
        <pc:spChg chg="add del">
          <ac:chgData name="Colin Wilkins" userId="d87cb514-9197-4fe6-b53b-d5c8d5e5037f" providerId="ADAL" clId="{FE6776E9-FA62-44A5-BD87-C200D935BFC4}" dt="2020-02-28T06:20:12.360" v="4481" actId="26606"/>
          <ac:spMkLst>
            <pc:docMk/>
            <pc:sldMk cId="138002847" sldId="271"/>
            <ac:spMk id="29" creationId="{967D8EB6-EAE1-4F9C-B398-83321E287204}"/>
          </ac:spMkLst>
        </pc:spChg>
        <pc:picChg chg="add mod">
          <ac:chgData name="Colin Wilkins" userId="d87cb514-9197-4fe6-b53b-d5c8d5e5037f" providerId="ADAL" clId="{FE6776E9-FA62-44A5-BD87-C200D935BFC4}" dt="2020-02-28T06:20:21.200" v="4485" actId="1076"/>
          <ac:picMkLst>
            <pc:docMk/>
            <pc:sldMk cId="138002847" sldId="271"/>
            <ac:picMk id="5" creationId="{27FA246D-6795-4F42-B0E1-297546FBBE08}"/>
          </ac:picMkLst>
        </pc:picChg>
        <pc:picChg chg="add del">
          <ac:chgData name="Colin Wilkins" userId="d87cb514-9197-4fe6-b53b-d5c8d5e5037f" providerId="ADAL" clId="{FE6776E9-FA62-44A5-BD87-C200D935BFC4}" dt="2020-02-28T06:20:01.576" v="4471" actId="26606"/>
          <ac:picMkLst>
            <pc:docMk/>
            <pc:sldMk cId="138002847" sldId="271"/>
            <ac:picMk id="19" creationId="{3A9AEE7E-B925-446D-8A61-75BFE40B8B9E}"/>
          </ac:picMkLst>
        </pc:picChg>
        <pc:cxnChg chg="add del">
          <ac:chgData name="Colin Wilkins" userId="d87cb514-9197-4fe6-b53b-d5c8d5e5037f" providerId="ADAL" clId="{FE6776E9-FA62-44A5-BD87-C200D935BFC4}" dt="2020-02-28T06:20:10.431" v="4479" actId="26606"/>
          <ac:cxnSpMkLst>
            <pc:docMk/>
            <pc:sldMk cId="138002847" sldId="271"/>
            <ac:cxnSpMk id="25" creationId="{F085D7B9-E066-4923-8CB7-294BF306296A}"/>
          </ac:cxnSpMkLst>
        </pc:cxnChg>
        <pc:cxnChg chg="add del">
          <ac:chgData name="Colin Wilkins" userId="d87cb514-9197-4fe6-b53b-d5c8d5e5037f" providerId="ADAL" clId="{FE6776E9-FA62-44A5-BD87-C200D935BFC4}" dt="2020-02-28T06:20:10.431" v="4479" actId="26606"/>
          <ac:cxnSpMkLst>
            <pc:docMk/>
            <pc:sldMk cId="138002847" sldId="271"/>
            <ac:cxnSpMk id="26" creationId="{25443840-A796-4C43-8DC1-1B738EFEC522}"/>
          </ac:cxnSpMkLst>
        </pc:cxnChg>
      </pc:sldChg>
      <pc:sldChg chg="add del">
        <pc:chgData name="Colin Wilkins" userId="d87cb514-9197-4fe6-b53b-d5c8d5e5037f" providerId="ADAL" clId="{FE6776E9-FA62-44A5-BD87-C200D935BFC4}" dt="2020-02-28T06:16:52.631" v="4405"/>
        <pc:sldMkLst>
          <pc:docMk/>
          <pc:sldMk cId="3001686703" sldId="271"/>
        </pc:sldMkLst>
      </pc:sldChg>
      <pc:sldChg chg="addSp modSp add">
        <pc:chgData name="Colin Wilkins" userId="d87cb514-9197-4fe6-b53b-d5c8d5e5037f" providerId="ADAL" clId="{FE6776E9-FA62-44A5-BD87-C200D935BFC4}" dt="2020-02-28T06:26:38.663" v="4537" actId="1076"/>
        <pc:sldMkLst>
          <pc:docMk/>
          <pc:sldMk cId="4251102640" sldId="272"/>
        </pc:sldMkLst>
        <pc:spChg chg="mod">
          <ac:chgData name="Colin Wilkins" userId="d87cb514-9197-4fe6-b53b-d5c8d5e5037f" providerId="ADAL" clId="{FE6776E9-FA62-44A5-BD87-C200D935BFC4}" dt="2020-02-28T06:26:26.427" v="4533" actId="20577"/>
          <ac:spMkLst>
            <pc:docMk/>
            <pc:sldMk cId="4251102640" sldId="272"/>
            <ac:spMk id="2" creationId="{E84DB919-5603-494F-9E31-38527B60DEFD}"/>
          </ac:spMkLst>
        </pc:spChg>
        <pc:picChg chg="add mod">
          <ac:chgData name="Colin Wilkins" userId="d87cb514-9197-4fe6-b53b-d5c8d5e5037f" providerId="ADAL" clId="{FE6776E9-FA62-44A5-BD87-C200D935BFC4}" dt="2020-02-28T06:26:38.663" v="4537" actId="1076"/>
          <ac:picMkLst>
            <pc:docMk/>
            <pc:sldMk cId="4251102640" sldId="272"/>
            <ac:picMk id="4" creationId="{17CA5418-C05A-4499-AF26-C421B1538084}"/>
          </ac:picMkLst>
        </pc:picChg>
      </pc:sldChg>
      <pc:sldChg chg="modSp add">
        <pc:chgData name="Colin Wilkins" userId="d87cb514-9197-4fe6-b53b-d5c8d5e5037f" providerId="ADAL" clId="{FE6776E9-FA62-44A5-BD87-C200D935BFC4}" dt="2020-02-28T06:46:08.728" v="4707" actId="20577"/>
        <pc:sldMkLst>
          <pc:docMk/>
          <pc:sldMk cId="2098911425" sldId="273"/>
        </pc:sldMkLst>
        <pc:spChg chg="mod">
          <ac:chgData name="Colin Wilkins" userId="d87cb514-9197-4fe6-b53b-d5c8d5e5037f" providerId="ADAL" clId="{FE6776E9-FA62-44A5-BD87-C200D935BFC4}" dt="2020-02-28T06:45:19.273" v="4555" actId="20577"/>
          <ac:spMkLst>
            <pc:docMk/>
            <pc:sldMk cId="2098911425" sldId="273"/>
            <ac:spMk id="2" creationId="{F7B4E71D-406F-49B7-B6EE-60453C30B539}"/>
          </ac:spMkLst>
        </pc:spChg>
        <pc:spChg chg="mod">
          <ac:chgData name="Colin Wilkins" userId="d87cb514-9197-4fe6-b53b-d5c8d5e5037f" providerId="ADAL" clId="{FE6776E9-FA62-44A5-BD87-C200D935BFC4}" dt="2020-02-28T06:46:08.728" v="4707" actId="20577"/>
          <ac:spMkLst>
            <pc:docMk/>
            <pc:sldMk cId="2098911425" sldId="273"/>
            <ac:spMk id="3" creationId="{2015B3BF-4028-41DA-AD1E-4ACF46212C79}"/>
          </ac:spMkLst>
        </pc:spChg>
      </pc:sldChg>
      <pc:sldChg chg="modSp add ord">
        <pc:chgData name="Colin Wilkins" userId="d87cb514-9197-4fe6-b53b-d5c8d5e5037f" providerId="ADAL" clId="{FE6776E9-FA62-44A5-BD87-C200D935BFC4}" dt="2020-02-28T07:26:10.526" v="6119" actId="20577"/>
        <pc:sldMkLst>
          <pc:docMk/>
          <pc:sldMk cId="2776273333" sldId="274"/>
        </pc:sldMkLst>
        <pc:spChg chg="mod">
          <ac:chgData name="Colin Wilkins" userId="d87cb514-9197-4fe6-b53b-d5c8d5e5037f" providerId="ADAL" clId="{FE6776E9-FA62-44A5-BD87-C200D935BFC4}" dt="2020-02-28T06:46:39.910" v="4735" actId="20577"/>
          <ac:spMkLst>
            <pc:docMk/>
            <pc:sldMk cId="2776273333" sldId="274"/>
            <ac:spMk id="2" creationId="{B3A335D3-CCD7-47D2-9CB7-2E9F4A3426BF}"/>
          </ac:spMkLst>
        </pc:spChg>
        <pc:spChg chg="mod">
          <ac:chgData name="Colin Wilkins" userId="d87cb514-9197-4fe6-b53b-d5c8d5e5037f" providerId="ADAL" clId="{FE6776E9-FA62-44A5-BD87-C200D935BFC4}" dt="2020-02-28T07:26:10.526" v="6119" actId="20577"/>
          <ac:spMkLst>
            <pc:docMk/>
            <pc:sldMk cId="2776273333" sldId="274"/>
            <ac:spMk id="3" creationId="{912B3BAF-F146-487A-AC06-C3E0BA2FA80E}"/>
          </ac:spMkLst>
        </pc:spChg>
      </pc:sldChg>
      <pc:sldChg chg="addSp delSp modSp add">
        <pc:chgData name="Colin Wilkins" userId="d87cb514-9197-4fe6-b53b-d5c8d5e5037f" providerId="ADAL" clId="{FE6776E9-FA62-44A5-BD87-C200D935BFC4}" dt="2020-02-28T07:02:40.122" v="5103" actId="14100"/>
        <pc:sldMkLst>
          <pc:docMk/>
          <pc:sldMk cId="1095996101" sldId="275"/>
        </pc:sldMkLst>
        <pc:spChg chg="mod">
          <ac:chgData name="Colin Wilkins" userId="d87cb514-9197-4fe6-b53b-d5c8d5e5037f" providerId="ADAL" clId="{FE6776E9-FA62-44A5-BD87-C200D935BFC4}" dt="2020-02-28T07:02:40.122" v="5103" actId="14100"/>
          <ac:spMkLst>
            <pc:docMk/>
            <pc:sldMk cId="1095996101" sldId="275"/>
            <ac:spMk id="2" creationId="{006CB1AA-F841-4824-815D-FACE41C64100}"/>
          </ac:spMkLst>
        </pc:spChg>
        <pc:spChg chg="del mod">
          <ac:chgData name="Colin Wilkins" userId="d87cb514-9197-4fe6-b53b-d5c8d5e5037f" providerId="ADAL" clId="{FE6776E9-FA62-44A5-BD87-C200D935BFC4}" dt="2020-02-28T06:53:56.594" v="5001"/>
          <ac:spMkLst>
            <pc:docMk/>
            <pc:sldMk cId="1095996101" sldId="275"/>
            <ac:spMk id="3" creationId="{B6E4412D-8F76-4221-B6F2-3F80BD3E918A}"/>
          </ac:spMkLst>
        </pc:spChg>
        <pc:spChg chg="add mod">
          <ac:chgData name="Colin Wilkins" userId="d87cb514-9197-4fe6-b53b-d5c8d5e5037f" providerId="ADAL" clId="{FE6776E9-FA62-44A5-BD87-C200D935BFC4}" dt="2020-02-28T06:55:33.519" v="5008" actId="1076"/>
          <ac:spMkLst>
            <pc:docMk/>
            <pc:sldMk cId="1095996101" sldId="275"/>
            <ac:spMk id="5" creationId="{B88DF0AC-0147-4C8A-B217-A9869372DCE6}"/>
          </ac:spMkLst>
        </pc:spChg>
        <pc:picChg chg="add mod">
          <ac:chgData name="Colin Wilkins" userId="d87cb514-9197-4fe6-b53b-d5c8d5e5037f" providerId="ADAL" clId="{FE6776E9-FA62-44A5-BD87-C200D935BFC4}" dt="2020-02-28T06:55:35.831" v="5009" actId="1076"/>
          <ac:picMkLst>
            <pc:docMk/>
            <pc:sldMk cId="1095996101" sldId="275"/>
            <ac:picMk id="4" creationId="{2FBFA5F2-08BB-40E5-82B2-B82431EBBB29}"/>
          </ac:picMkLst>
        </pc:picChg>
        <pc:picChg chg="add mod">
          <ac:chgData name="Colin Wilkins" userId="d87cb514-9197-4fe6-b53b-d5c8d5e5037f" providerId="ADAL" clId="{FE6776E9-FA62-44A5-BD87-C200D935BFC4}" dt="2020-02-28T06:56:19.175" v="5013" actId="1076"/>
          <ac:picMkLst>
            <pc:docMk/>
            <pc:sldMk cId="1095996101" sldId="275"/>
            <ac:picMk id="6" creationId="{CF175BCD-1CC2-4A3E-B0ED-7E4DDC9D389D}"/>
          </ac:picMkLst>
        </pc:picChg>
        <pc:picChg chg="add mod">
          <ac:chgData name="Colin Wilkins" userId="d87cb514-9197-4fe6-b53b-d5c8d5e5037f" providerId="ADAL" clId="{FE6776E9-FA62-44A5-BD87-C200D935BFC4}" dt="2020-02-28T07:01:19.458" v="5015" actId="1076"/>
          <ac:picMkLst>
            <pc:docMk/>
            <pc:sldMk cId="1095996101" sldId="275"/>
            <ac:picMk id="7" creationId="{CA72FE85-E44E-424F-8B2A-31B403485184}"/>
          </ac:picMkLst>
        </pc:picChg>
      </pc:sldChg>
      <pc:sldChg chg="addSp modSp add">
        <pc:chgData name="Colin Wilkins" userId="d87cb514-9197-4fe6-b53b-d5c8d5e5037f" providerId="ADAL" clId="{FE6776E9-FA62-44A5-BD87-C200D935BFC4}" dt="2020-02-28T07:26:39.667" v="6160" actId="20577"/>
        <pc:sldMkLst>
          <pc:docMk/>
          <pc:sldMk cId="1173516992" sldId="276"/>
        </pc:sldMkLst>
        <pc:spChg chg="mod">
          <ac:chgData name="Colin Wilkins" userId="d87cb514-9197-4fe6-b53b-d5c8d5e5037f" providerId="ADAL" clId="{FE6776E9-FA62-44A5-BD87-C200D935BFC4}" dt="2020-02-28T07:19:22.001" v="5491" actId="20577"/>
          <ac:spMkLst>
            <pc:docMk/>
            <pc:sldMk cId="1173516992" sldId="276"/>
            <ac:spMk id="2" creationId="{D75C37A2-9C4F-404F-AD7F-A623EA4D3BE9}"/>
          </ac:spMkLst>
        </pc:spChg>
        <pc:spChg chg="mod">
          <ac:chgData name="Colin Wilkins" userId="d87cb514-9197-4fe6-b53b-d5c8d5e5037f" providerId="ADAL" clId="{FE6776E9-FA62-44A5-BD87-C200D935BFC4}" dt="2020-02-28T07:26:39.667" v="6160" actId="20577"/>
          <ac:spMkLst>
            <pc:docMk/>
            <pc:sldMk cId="1173516992" sldId="276"/>
            <ac:spMk id="3" creationId="{1EF9E7AB-8A13-4EED-B962-8162BDCF258F}"/>
          </ac:spMkLst>
        </pc:spChg>
        <pc:spChg chg="add mod">
          <ac:chgData name="Colin Wilkins" userId="d87cb514-9197-4fe6-b53b-d5c8d5e5037f" providerId="ADAL" clId="{FE6776E9-FA62-44A5-BD87-C200D935BFC4}" dt="2020-02-28T07:22:50.373" v="5771" actId="1076"/>
          <ac:spMkLst>
            <pc:docMk/>
            <pc:sldMk cId="1173516992" sldId="276"/>
            <ac:spMk id="4" creationId="{15382B06-10F7-452D-9B07-5BD52338FB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B46CD-14F2-4221-93C0-8726D15373C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9F422-9F80-4A94-8CC1-742BE1648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3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8B15-8CE2-4689-A46F-52E197D57A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03-BD7D-4B9C-B650-10F01792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7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8B15-8CE2-4689-A46F-52E197D57A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03-BD7D-4B9C-B650-10F01792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1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8B15-8CE2-4689-A46F-52E197D57A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03-BD7D-4B9C-B650-10F01792C56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4887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8B15-8CE2-4689-A46F-52E197D57A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03-BD7D-4B9C-B650-10F01792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4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8B15-8CE2-4689-A46F-52E197D57A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03-BD7D-4B9C-B650-10F01792C56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88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8B15-8CE2-4689-A46F-52E197D57A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03-BD7D-4B9C-B650-10F01792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05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8B15-8CE2-4689-A46F-52E197D57A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03-BD7D-4B9C-B650-10F01792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48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8B15-8CE2-4689-A46F-52E197D57A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03-BD7D-4B9C-B650-10F01792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8B15-8CE2-4689-A46F-52E197D57A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03-BD7D-4B9C-B650-10F01792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2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8B15-8CE2-4689-A46F-52E197D57A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03-BD7D-4B9C-B650-10F01792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4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8B15-8CE2-4689-A46F-52E197D57A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03-BD7D-4B9C-B650-10F01792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8B15-8CE2-4689-A46F-52E197D57A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03-BD7D-4B9C-B650-10F01792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3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8B15-8CE2-4689-A46F-52E197D57A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03-BD7D-4B9C-B650-10F01792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1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8B15-8CE2-4689-A46F-52E197D57A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03-BD7D-4B9C-B650-10F01792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9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8B15-8CE2-4689-A46F-52E197D57A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03-BD7D-4B9C-B650-10F01792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4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8B15-8CE2-4689-A46F-52E197D57A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703-BD7D-4B9C-B650-10F01792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8B15-8CE2-4689-A46F-52E197D57A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86E703-BD7D-4B9C-B650-10F01792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7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Behr/BehrNecessiti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deployment/upgrade/setupdia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quaredozen.com/2019/08/25/windows-10-feature-updates-using-setupconfig-ini-to-manage-feature-updates-in-the-enterpris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etupconfigmgr.com/free-software-update-compliance-dashboard-reports-for-microsoft-scc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scconfigmgr.com/2019/02/01/patch-compliance-reporting-in-powerbi-report-version-2-5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asquaredozen.com/2019/11/25/convert-configmgr-error-codes-to-plain-text-messages-for-reporting-part-3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etupconfigmgr.com/how-to-deploy-software-updates-using-microsoft-sccm" TargetMode="External"/><Relationship Id="rId2" Type="http://schemas.openxmlformats.org/officeDocument/2006/relationships/hyperlink" Target="https://damgoodadmin.com/2017/11/05/fully-automate-software-update-maintenance-in-c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sBehr/BehrNecessities/tree/master/ConfigItems/Windows%20Update%20Toasts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msagent.blog/2015/06/25/translating-error-codes-for-windows-and-configuration-manag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dlabfunctions.azurewebsites.net/api/geterrormessage?exitcode=-2145124322" TargetMode="External"/><Relationship Id="rId4" Type="http://schemas.openxmlformats.org/officeDocument/2006/relationships/hyperlink" Target="https://www.asquaredozen.com/2019/11/25/convert-configmgr-error-codes-to-plain-text-messages-for-reporting-part-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cmf12twice.com/2019/05/the-cure-for-your-ssu-fever/" TargetMode="External"/><Relationship Id="rId2" Type="http://schemas.openxmlformats.org/officeDocument/2006/relationships/hyperlink" Target="https://www.idkrtm.com/windows-update-comman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github.com/SysBehr/BehrNecessities/tree/master/ConfigItem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ED64-ACC7-47D3-AEB3-CE5F8EC19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125" y="1424203"/>
            <a:ext cx="9374820" cy="1655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 dark and stormy night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(patch Tuesday)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789A4-7FF6-40B8-810B-AC7DE4C2D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31445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Colin Wilkins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rgbClr val="00B0F0"/>
                </a:solidFill>
              </a:rPr>
              <a:t>@</a:t>
            </a:r>
            <a:r>
              <a:rPr lang="en-US" sz="1600" dirty="0" err="1">
                <a:solidFill>
                  <a:srgbClr val="00B0F0"/>
                </a:solidFill>
              </a:rPr>
              <a:t>SysBehr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1600" dirty="0">
                <a:solidFill>
                  <a:srgbClr val="00B0F0"/>
                </a:solidFill>
              </a:rPr>
              <a:t>https://github.com/SysBehr/BehrNecessities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 User Computing Engineer</a:t>
            </a:r>
          </a:p>
        </p:txBody>
      </p:sp>
    </p:spTree>
    <p:extLst>
      <p:ext uri="{BB962C8B-B14F-4D97-AF65-F5344CB8AC3E}">
        <p14:creationId xmlns:p14="http://schemas.microsoft.com/office/powerpoint/2010/main" val="178655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AFAD-F0D4-4C0F-AEEC-E25DC00A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365126"/>
            <a:ext cx="10723485" cy="56669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Conversion to Client Side Error Code (Server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812B8-D556-4F78-8467-818138CC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5" y="1028391"/>
            <a:ext cx="10515600" cy="5591483"/>
          </a:xfrm>
        </p:spPr>
        <p:txBody>
          <a:bodyPr>
            <a:normAutofit/>
          </a:bodyPr>
          <a:lstStyle/>
          <a:p>
            <a:r>
              <a:rPr lang="en-US" dirty="0"/>
              <a:t>The error listed on the server is a signed integer (i.e. </a:t>
            </a:r>
            <a:r>
              <a:rPr lang="en-US" dirty="0">
                <a:solidFill>
                  <a:srgbClr val="7030A0"/>
                </a:solidFill>
              </a:rPr>
              <a:t>-2147024784</a:t>
            </a:r>
            <a:r>
              <a:rPr lang="en-US" dirty="0"/>
              <a:t>)</a:t>
            </a:r>
          </a:p>
          <a:p>
            <a:r>
              <a:rPr lang="en-US" dirty="0"/>
              <a:t>The error listed on the client is an unsigned integer (i.e. </a:t>
            </a:r>
            <a:r>
              <a:rPr lang="en-US" dirty="0">
                <a:solidFill>
                  <a:srgbClr val="7030A0"/>
                </a:solidFill>
              </a:rPr>
              <a:t>2147942512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Signed Decimal &gt; 16-bit Hex &gt; 8-bit Hex &gt; Unsigned Decimal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was annoying.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61D50-14C4-44AD-9402-AAFAE1FC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781" y="2171525"/>
            <a:ext cx="8145012" cy="1257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527CBB-0D9A-449D-8DB3-65DEE4646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15" y="4229233"/>
            <a:ext cx="6639852" cy="1667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B0CD68-7C29-4336-85AB-47FE0216D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000" y="4229233"/>
            <a:ext cx="4191585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2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1B76-A913-4533-BD3A-692DF33D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4" y="365125"/>
            <a:ext cx="10608076" cy="9132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Conversion to Client Side Error Code (Client Side)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5DD6A-84FC-458C-B5A4-433F0A31F7E9}"/>
              </a:ext>
            </a:extLst>
          </p:cNvPr>
          <p:cNvSpPr/>
          <p:nvPr/>
        </p:nvSpPr>
        <p:spPr>
          <a:xfrm>
            <a:off x="745724" y="1376402"/>
            <a:ext cx="100761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FailedUpdates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CCM_SoftwareBase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-Namespace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"ROOT\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ccm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ClientSDK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UpdateID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-and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ErrorCode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FailedUpdates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$Update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FailedUpdates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Update</a:t>
            </a:r>
            <a:r>
              <a:rPr lang="en-US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ErrorCode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A246D-6795-4F42-B0E1-297546FBB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24" y="3782744"/>
            <a:ext cx="7032623" cy="18431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572343-EB45-41F8-95DC-2575C3504A28}"/>
              </a:ext>
            </a:extLst>
          </p:cNvPr>
          <p:cNvSpPr/>
          <p:nvPr/>
        </p:nvSpPr>
        <p:spPr>
          <a:xfrm>
            <a:off x="745724" y="58323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Coming soon ™</a:t>
            </a:r>
          </a:p>
          <a:p>
            <a:r>
              <a:rPr lang="en-US" dirty="0"/>
              <a:t>- Software Center showing the “Human” readable error code</a:t>
            </a:r>
          </a:p>
        </p:txBody>
      </p:sp>
    </p:spTree>
    <p:extLst>
      <p:ext uri="{BB962C8B-B14F-4D97-AF65-F5344CB8AC3E}">
        <p14:creationId xmlns:p14="http://schemas.microsoft.com/office/powerpoint/2010/main" val="13800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B919-5603-494F-9E31-38527B60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What are we left with?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4F817-752A-42B4-8640-8061579F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A5418-C05A-4499-AF26-C421B1538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3626"/>
            <a:ext cx="12192000" cy="435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0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39A1-FD5C-44AF-9B38-C637623A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Configuration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1EE80-7E97-448B-B3C4-4B91347E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approaches:</a:t>
            </a:r>
          </a:p>
          <a:p>
            <a:pPr marL="514350" indent="-514350">
              <a:buAutoNum type="arabicPeriod"/>
            </a:pPr>
            <a:r>
              <a:rPr lang="en-US" dirty="0"/>
              <a:t>Create individual CI’s for each error code</a:t>
            </a:r>
          </a:p>
          <a:p>
            <a:pPr marL="514350" indent="-514350">
              <a:buAutoNum type="arabicPeriod"/>
            </a:pPr>
            <a:r>
              <a:rPr lang="en-US" dirty="0"/>
              <a:t>Create one CI to handle all error codes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Discovery AND Remediation</a:t>
            </a:r>
          </a:p>
        </p:txBody>
      </p:sp>
    </p:spTree>
    <p:extLst>
      <p:ext uri="{BB962C8B-B14F-4D97-AF65-F5344CB8AC3E}">
        <p14:creationId xmlns:p14="http://schemas.microsoft.com/office/powerpoint/2010/main" val="318593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1693-C05F-46EF-87B8-FDA06CFB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Discovery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645D5C-7D07-4455-BE12-03CFBB3F2429}"/>
              </a:ext>
            </a:extLst>
          </p:cNvPr>
          <p:cNvSpPr/>
          <p:nvPr/>
        </p:nvSpPr>
        <p:spPr>
          <a:xfrm>
            <a:off x="838199" y="1690688"/>
            <a:ext cx="105155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FailedUpdates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CCM_SoftwareBase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-Namespace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"ROOT\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ccm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ClientSDK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UpdateID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-and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ErrorCode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FailedUpdates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$Update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FailedUpdates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Update</a:t>
            </a:r>
            <a:r>
              <a:rPr lang="en-US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ErrorCode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2149842976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"Non-Compliant"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default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"Compliant"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    Return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"Compliant"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9E0AF4-F2DC-4A21-A826-BB733E3AD664}"/>
              </a:ext>
            </a:extLst>
          </p:cNvPr>
          <p:cNvSpPr/>
          <p:nvPr/>
        </p:nvSpPr>
        <p:spPr>
          <a:xfrm>
            <a:off x="838197" y="1690688"/>
            <a:ext cx="104198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FailedUpdates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CCM_SoftwareBase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-Namespace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"ROOT\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ccm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ClientSDK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UpdateID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-and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ErrorCode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FailedUpdates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$Update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FailedUpdates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Update</a:t>
            </a:r>
            <a:r>
              <a:rPr lang="en-US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ErrorCode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2149842976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"Non-Compliant"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2147944003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"Non-Compliant"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default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"Compliant"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"Compliant"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6366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6F4A-2D6D-44F6-B142-9E0CD2B7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B458-0227-4C2D-A4FE-042F5EE5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9D155-77AE-4336-80A1-452034A48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0"/>
            <a:ext cx="7248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85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01E1-89F6-46E1-9119-C768ED5E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Remediation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46EDD-58E9-4584-9AE3-02A3F158C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692" y="1374445"/>
            <a:ext cx="7525334" cy="524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81B3-0B2D-43D5-B7AF-D2DCE4AB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060F-6001-45E1-8E6A-CADC3FFB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4AD73-548A-4543-8A4F-1A1D7FF44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32" y="0"/>
            <a:ext cx="7284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35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2043-3E34-48F8-8EBF-4FD5A9B6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6F348-13AA-4491-BF82-BE39AD755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70D0E-F312-4CF7-9286-BE698421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" y="2138182"/>
            <a:ext cx="1195554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4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E71D-406F-49B7-B6EE-60453C30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Script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B3BF-4028-41DA-AD1E-4ACF46212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https://github.com/SysBehr/BehrNecessities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I’ll post this soon as a Configuration Item/Baseline “plug-n-play” for some of these error codes</a:t>
            </a:r>
          </a:p>
        </p:txBody>
      </p:sp>
    </p:spTree>
    <p:extLst>
      <p:ext uri="{BB962C8B-B14F-4D97-AF65-F5344CB8AC3E}">
        <p14:creationId xmlns:p14="http://schemas.microsoft.com/office/powerpoint/2010/main" val="209891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1A80-C191-40B3-A0E0-66AF8D69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Update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2CA84-84A1-4364-826C-68A86C05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10515600" cy="5096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Security teams pester us for timely patch compliance and supporting evidence</a:t>
            </a:r>
          </a:p>
          <a:p>
            <a:r>
              <a:rPr lang="en-US" dirty="0"/>
              <a:t>How do you know what your Autopilot-deployed, Co-managed clients are doing under the hood?</a:t>
            </a:r>
          </a:p>
          <a:p>
            <a:pPr lvl="1"/>
            <a:r>
              <a:rPr lang="en-US" dirty="0"/>
              <a:t>Supports the argument for Co-Management until we get DSC in Intune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/>
              <a:t>How do we get higher compliance numbers, and quickly?</a:t>
            </a:r>
          </a:p>
          <a:p>
            <a:r>
              <a:rPr lang="en-US" dirty="0"/>
              <a:t>In a consumer world, we achieve this easily</a:t>
            </a:r>
          </a:p>
          <a:p>
            <a:r>
              <a:rPr lang="en-US" dirty="0"/>
              <a:t>We still need to meet business-case requirements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Problem 1:</a:t>
            </a:r>
          </a:p>
          <a:p>
            <a:pPr lvl="1"/>
            <a:r>
              <a:rPr lang="en-US" dirty="0"/>
              <a:t>Users don’t patch before they have to, so compliance lags based on deployment schedules</a:t>
            </a:r>
          </a:p>
          <a:p>
            <a:pPr lvl="2"/>
            <a:r>
              <a:rPr lang="en-US" dirty="0"/>
              <a:t>Availability and Maintenance Windows + Notifications</a:t>
            </a:r>
          </a:p>
          <a:p>
            <a:r>
              <a:rPr lang="en-US" dirty="0"/>
              <a:t>Problem 2:</a:t>
            </a:r>
          </a:p>
          <a:p>
            <a:pPr lvl="1"/>
            <a:r>
              <a:rPr lang="en-US" dirty="0"/>
              <a:t>Update Installation Failures keep clients in non-compliance</a:t>
            </a:r>
          </a:p>
          <a:p>
            <a:pPr lvl="2"/>
            <a:r>
              <a:rPr lang="en-US" dirty="0"/>
              <a:t>Network/WUA/OS Issues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F7972-5269-434C-A6E7-40381E956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3162300"/>
            <a:ext cx="6477000" cy="1504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8E029-FB51-4E46-B93C-B75FAC21E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261" y="3548011"/>
            <a:ext cx="1533739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6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35D3-CCD7-47D2-9CB7-2E9F4A34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Feature Update/IPU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3BAF-F146-487A-AC06-C3E0BA2FA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353"/>
            <a:ext cx="10515600" cy="41706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SetupDiag.exe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https://docs.microsoft.com/en-us/windows/deployment/upgrade/setupdiag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- Run in TS after the “Upgrade OS” step TS failure and copy to a Network Share for viewing</a:t>
            </a:r>
          </a:p>
          <a:p>
            <a:pPr>
              <a:buFontTx/>
              <a:buChar char="-"/>
            </a:pPr>
            <a:r>
              <a:rPr lang="en-US" sz="2400" dirty="0"/>
              <a:t>Deploy via app/package model and trigger via Configuration Item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Coming Soon ™</a:t>
            </a:r>
          </a:p>
          <a:p>
            <a:pPr marL="0" indent="0">
              <a:buNone/>
            </a:pPr>
            <a:r>
              <a:rPr lang="en-US" sz="2400" dirty="0"/>
              <a:t>- Translating </a:t>
            </a:r>
            <a:r>
              <a:rPr lang="en-US" sz="2400" dirty="0" err="1"/>
              <a:t>SetupDiag</a:t>
            </a:r>
            <a:r>
              <a:rPr lang="en-US" sz="2400" dirty="0"/>
              <a:t> log/Feature Update error codes</a:t>
            </a:r>
          </a:p>
        </p:txBody>
      </p:sp>
    </p:spTree>
    <p:extLst>
      <p:ext uri="{BB962C8B-B14F-4D97-AF65-F5344CB8AC3E}">
        <p14:creationId xmlns:p14="http://schemas.microsoft.com/office/powerpoint/2010/main" val="277627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37A2-9C4F-404F-AD7F-A623EA4D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Feature Update Customization (non-TS)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E7AB-8A13-4EED-B962-8162BDCF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Customizing native Feature Updates (applies to </a:t>
            </a:r>
            <a:r>
              <a:rPr lang="en-US" dirty="0" err="1"/>
              <a:t>ConfigMgr</a:t>
            </a:r>
            <a:r>
              <a:rPr lang="en-US" dirty="0"/>
              <a:t>-deployed Feature Updates and Intune clients)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Customize Windows Setup options (</a:t>
            </a:r>
            <a:r>
              <a:rPr lang="en-US" dirty="0" err="1"/>
              <a:t>Bitlocker</a:t>
            </a:r>
            <a:r>
              <a:rPr lang="en-US" dirty="0"/>
              <a:t>, Priority, </a:t>
            </a:r>
            <a:r>
              <a:rPr lang="en-US" dirty="0" err="1"/>
              <a:t>Compat</a:t>
            </a:r>
            <a:r>
              <a:rPr lang="en-US" dirty="0"/>
              <a:t> settings, Drivers) without the use of a Task Sequence via setupconfig.ini</a:t>
            </a:r>
          </a:p>
          <a:p>
            <a:pPr>
              <a:buFontTx/>
              <a:buChar char="-"/>
            </a:pPr>
            <a:r>
              <a:rPr lang="en-US" dirty="0"/>
              <a:t>Do not set priority in Client Settings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382B06-10F7-452D-9B07-5BD52338FBD0}"/>
              </a:ext>
            </a:extLst>
          </p:cNvPr>
          <p:cNvSpPr/>
          <p:nvPr/>
        </p:nvSpPr>
        <p:spPr>
          <a:xfrm>
            <a:off x="838200" y="5530632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https://www.asquaredozen.com/2019/08/25/windows-10-feature-updates-using-setupconfig-ini-to-manage-feature-updates-in-the-enterprise/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51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B5B7-2E93-4D85-991B-B2565320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6D518-64B6-486D-93DB-CFF5040DB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865"/>
            <a:ext cx="8596668" cy="483353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https://setupconfigmgr.com/free-software-update-compliance-dashboard-reports-for-microsoft-sccm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5F878-CAA2-41CD-A02B-F2603E27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91" y="2108664"/>
            <a:ext cx="8388936" cy="453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20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B98A-AC06-4BAB-A56B-E87C01DA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B3D3-02B5-46C4-9E99-2CFC0B03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9671"/>
            <a:ext cx="8596668" cy="459169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https://www.scconfigmgr.com/2019/02/01/patch-compliance-reporting-in-powerbi-report-version-2-5/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91793-8E5E-4CFF-9303-0145DC6A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75" y="2159357"/>
            <a:ext cx="7897327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B98A-AC06-4BAB-A56B-E87C01DA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B3D3-02B5-46C4-9E99-2CFC0B03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7775"/>
            <a:ext cx="8596668" cy="47935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https://www.asquaredozen.com/2019/11/25/convert-configmgr-error-codes-to-plain-text-messages-for-reporting-part-3/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67992-2916-4DE5-A8F5-42F95CAF7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34" y="1979904"/>
            <a:ext cx="9658350" cy="487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60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8F4D-1913-432F-8AF1-E9A879B5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082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SUP Setup &amp;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2116-CA00-46D3-89A4-BB9D58D34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0427"/>
            <a:ext cx="8596668" cy="4620935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70C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https://setupconfigmgr.com/how-to-deploy-software-updates-using-microsoft-sccm</a:t>
            </a:r>
            <a:endParaRPr lang="en-US" dirty="0">
              <a:solidFill>
                <a:srgbClr val="0070C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https://damgoodadmin.com/2017/11/05/fully-automate-software-update-maintenance-in-cm/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27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B1AA-F841-4824-815D-FACE41C64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48" y="365125"/>
            <a:ext cx="10420351" cy="112553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Notifying Users of Available/Required Updates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(Outside of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ConfigMgr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Native Functionality)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BFA5F2-08BB-40E5-82B2-B82431EBB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0220" y="1490663"/>
            <a:ext cx="3477110" cy="42963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8DF0AC-0147-4C8A-B217-A9869372DCE6}"/>
              </a:ext>
            </a:extLst>
          </p:cNvPr>
          <p:cNvSpPr/>
          <p:nvPr/>
        </p:nvSpPr>
        <p:spPr>
          <a:xfrm>
            <a:off x="933449" y="6308209"/>
            <a:ext cx="11420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https://github.com/SysBehr/BehrNecessities/tree/master/ConfigItems/Windows%20Update%20Toasts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175BCD-1CC2-4A3E-B0ED-7E4DDC9D3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738" y="2128927"/>
            <a:ext cx="3391373" cy="3658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72FE85-E44E-424F-8B2A-31B403485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77" y="1795506"/>
            <a:ext cx="3419952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9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D124-4A8D-4944-BF8E-D56F6FC0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Bonus Slide – 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Co-Management Diagram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5B462CD-9E49-4829-91A4-F81B46547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0401"/>
            <a:ext cx="12542623" cy="5111824"/>
          </a:xfrm>
        </p:spPr>
      </p:pic>
    </p:spTree>
    <p:extLst>
      <p:ext uri="{BB962C8B-B14F-4D97-AF65-F5344CB8AC3E}">
        <p14:creationId xmlns:p14="http://schemas.microsoft.com/office/powerpoint/2010/main" val="334193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3813-C0EC-4D3C-99F3-369E3289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CB591-B702-4430-88FD-8ADF414E6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63691"/>
            <a:ext cx="7022284" cy="4113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Select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LastErrorCode</a:t>
            </a:r>
            <a:r>
              <a:rPr lang="en-US" sz="2400" dirty="0">
                <a:latin typeface="Lucida Console" panose="020B0609040504020204" pitchFamily="49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Count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(*)</a:t>
            </a:r>
            <a:r>
              <a:rPr lang="en-US" sz="2400" dirty="0">
                <a:latin typeface="Lucida Console" panose="020B0609040504020204" pitchFamily="49" charset="0"/>
              </a:rPr>
              <a:t> as 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Count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from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v_Update_ComplianceStatusReported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where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LastErrorCode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is not NULL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group by </a:t>
            </a:r>
            <a:r>
              <a:rPr lang="en-US" sz="2400" dirty="0" err="1">
                <a:latin typeface="Lucida Console" panose="020B0609040504020204" pitchFamily="49" charset="0"/>
              </a:rPr>
              <a:t>LastErrorCode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order by 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Count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desc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006E00-9CCF-405E-8371-2257F611B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757" y="533400"/>
            <a:ext cx="10763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4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49D5567-8FBD-4AE6-AE05-151450FCD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569" y="605135"/>
            <a:ext cx="1076325" cy="5791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34FD1D-FF7E-4940-8D98-56698A11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Translation: How do we Interpret this?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EDD213-A1AC-41E7-9CB6-5293EB8034A2}"/>
              </a:ext>
            </a:extLst>
          </p:cNvPr>
          <p:cNvSpPr/>
          <p:nvPr/>
        </p:nvSpPr>
        <p:spPr>
          <a:xfrm>
            <a:off x="838199" y="6211669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https://smsagent.blog/2015/06/25/translating-error-codes-for-windows-and-configuration-manager/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81B8F3-BD0B-4362-8E9C-229C585BC9E1}"/>
              </a:ext>
            </a:extLst>
          </p:cNvPr>
          <p:cNvSpPr/>
          <p:nvPr/>
        </p:nvSpPr>
        <p:spPr>
          <a:xfrm>
            <a:off x="443045" y="2520017"/>
            <a:ext cx="1128668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ErrorCodes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Sqlcmd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ServerInstance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ProviderMachineName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-Database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"CM_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SiteCode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-Query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"Select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LastErrorCode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from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v_Update_ComplianceStatusReported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where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LastErrorCode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is not NULL group by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LastErrorCode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Errortable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@()</a:t>
            </a:r>
          </a:p>
          <a:p>
            <a:r>
              <a:rPr lang="en-US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ErrorCode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ErrorCodes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$description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CMErrorMessage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ErrorCode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Errorcode</a:t>
            </a:r>
            <a:r>
              <a:rPr lang="en-U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LastErrorCode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errorObject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psobject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InputObject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errorObject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ErrorCode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–Value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Errorcode</a:t>
            </a:r>
            <a:r>
              <a:rPr lang="en-U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LastErrorCode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InputObject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errorObject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Description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$description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Errortable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errorObject</a:t>
            </a:r>
            <a:endParaRPr lang="en-US" sz="1200" dirty="0">
              <a:solidFill>
                <a:srgbClr val="FF45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200" dirty="0"/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Errortable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Format-Table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AutoSize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sz="1200" dirty="0">
              <a:solidFill>
                <a:srgbClr val="FF45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19BDC-B8B2-4AC6-A452-8FFA53BF3CD9}"/>
              </a:ext>
            </a:extLst>
          </p:cNvPr>
          <p:cNvSpPr txBox="1"/>
          <p:nvPr/>
        </p:nvSpPr>
        <p:spPr>
          <a:xfrm>
            <a:off x="685800" y="1602285"/>
            <a:ext cx="10062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Convert Error Codes from </a:t>
            </a:r>
            <a:r>
              <a:rPr lang="en-US" sz="2800" dirty="0" err="1"/>
              <a:t>ConfigMgr</a:t>
            </a:r>
            <a:r>
              <a:rPr lang="en-US" sz="2800" dirty="0"/>
              <a:t> DB into human </a:t>
            </a:r>
            <a:r>
              <a:rPr lang="en-US" sz="2800" dirty="0" err="1"/>
              <a:t>lingity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384191-9DF8-4422-936B-F420B76131BA}"/>
              </a:ext>
            </a:extLst>
          </p:cNvPr>
          <p:cNvSpPr/>
          <p:nvPr/>
        </p:nvSpPr>
        <p:spPr>
          <a:xfrm>
            <a:off x="838199" y="5519170"/>
            <a:ext cx="10285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https://www.asquaredozen.com/2019/11/25/convert-configmgr-error-codes-to-plain-text-messages-for-reporting-part-2/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522CD8-52C4-4400-B0B1-7738086AFE77}"/>
              </a:ext>
            </a:extLst>
          </p:cNvPr>
          <p:cNvSpPr/>
          <p:nvPr/>
        </p:nvSpPr>
        <p:spPr>
          <a:xfrm>
            <a:off x="4874113" y="47611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https://asdlabfunctions.azurewebsites.net/api/geterrormessage?exitcode=-2145124322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51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28F5-5C7A-4BCE-93C5-CFC9FABE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Translation: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E25E3-4447-4BEE-A472-11988FFBB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51" y="1861536"/>
            <a:ext cx="6487430" cy="4315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03DEB8-729C-46ED-99EB-9545EFA0B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51" y="3613558"/>
            <a:ext cx="6336445" cy="13527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1A24B0-BB84-4856-9846-728688CF020F}"/>
              </a:ext>
            </a:extLst>
          </p:cNvPr>
          <p:cNvSpPr txBox="1"/>
          <p:nvPr/>
        </p:nvSpPr>
        <p:spPr>
          <a:xfrm>
            <a:off x="7592577" y="2434199"/>
            <a:ext cx="39066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View all errors and error codes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Determine which can be “fixed” or remediated, which will resolve on their own, and which  need further investigation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Create a deployment collection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Deploy fixes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569E3-DD7D-4677-A5FE-659140061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51" y="1825706"/>
            <a:ext cx="100869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9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9CD-C66E-4323-9F05-20AAFFAA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Step 2: Device Collections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2424C-C17A-4765-A8C7-4372F1F81E85}"/>
              </a:ext>
            </a:extLst>
          </p:cNvPr>
          <p:cNvSpPr/>
          <p:nvPr/>
        </p:nvSpPr>
        <p:spPr>
          <a:xfrm>
            <a:off x="486560" y="1543742"/>
            <a:ext cx="942083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WQL Query:</a:t>
            </a:r>
          </a:p>
          <a:p>
            <a:endParaRPr lang="en-US" sz="1200" dirty="0">
              <a:solidFill>
                <a:srgbClr val="8B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Select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SMS_R_SYSTEM.ResourceID,SMS_R_SYSTEM.ResourceType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SMS_R_SYSTEM.Name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SMS_R_SYSTEM.SMSUniqueIdentifier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SMS_R_SYSTEM.ResourceDomainORWorkgroup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SMS_R_SYSTEM.Client</a:t>
            </a:r>
            <a:endParaRPr lang="en-US" sz="1200" dirty="0">
              <a:solidFill>
                <a:srgbClr val="8B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from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sms_r_system</a:t>
            </a:r>
            <a:endParaRPr lang="en-US" sz="1200" dirty="0">
              <a:solidFill>
                <a:srgbClr val="8B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inner join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SMS_UpdateComplianceStatus</a:t>
            </a:r>
            <a:endParaRPr lang="en-US" sz="1200" dirty="0">
              <a:solidFill>
                <a:srgbClr val="8B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on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SMS_UpdateComplianceStatus.machineid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sms_r_system.resourceid</a:t>
            </a:r>
            <a:endParaRPr lang="en-US" sz="1200" dirty="0">
              <a:solidFill>
                <a:srgbClr val="8B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where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SMS_UpdateComplianceStatus.LastErrorCode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ErrorCode</a:t>
            </a:r>
            <a:r>
              <a:rPr lang="en-U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LastErrorCode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</a:p>
          <a:p>
            <a:endParaRPr lang="en-US" sz="1200" dirty="0">
              <a:solidFill>
                <a:srgbClr val="8B0000"/>
              </a:solidFill>
              <a:latin typeface="Lucida Console" panose="020B0609040504020204" pitchFamily="49" charset="0"/>
            </a:endParaRPr>
          </a:p>
          <a:p>
            <a:r>
              <a:rPr lang="en-US" sz="1200" dirty="0"/>
              <a:t>Caveat: WQL Query does not interpret in the console GUI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0BA55C9-F502-4337-A24A-CC9CDBCD5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723" y="3582010"/>
            <a:ext cx="4180512" cy="278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6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28EF-CE60-4086-A19B-C318A856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3887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Identified Remediations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B4A49-99CB-450A-8146-2E59CC804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8746"/>
            <a:ext cx="10515600" cy="5100507"/>
          </a:xfrm>
        </p:spPr>
        <p:txBody>
          <a:bodyPr>
            <a:noAutofit/>
          </a:bodyPr>
          <a:lstStyle/>
          <a:p>
            <a:r>
              <a:rPr lang="en-US" sz="1000" dirty="0"/>
              <a:t> -2016410032 - Pre install scan failed</a:t>
            </a:r>
          </a:p>
          <a:p>
            <a:pPr lvl="1"/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wuauclt.exe /</a:t>
            </a:r>
            <a:r>
              <a:rPr lang="en-US" sz="900" dirty="0" err="1">
                <a:solidFill>
                  <a:schemeClr val="accent6">
                    <a:lumMod val="50000"/>
                  </a:schemeClr>
                </a:solidFill>
              </a:rPr>
              <a:t>ResetAuthorization</a:t>
            </a:r>
            <a:endParaRPr lang="en-US" sz="9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Trigger CCM schedules 108 and 113</a:t>
            </a:r>
          </a:p>
          <a:p>
            <a:pPr lvl="1"/>
            <a:r>
              <a:rPr lang="en-US" sz="900" dirty="0">
                <a:solidFill>
                  <a:schemeClr val="accent5">
                    <a:lumMod val="50000"/>
                  </a:schemeClr>
                </a:solidFill>
              </a:rPr>
              <a:t>wuauclt.exe /</a:t>
            </a:r>
            <a:r>
              <a:rPr lang="en-US" sz="900" dirty="0" err="1">
                <a:solidFill>
                  <a:schemeClr val="accent5">
                    <a:lumMod val="50000"/>
                  </a:schemeClr>
                </a:solidFill>
              </a:rPr>
              <a:t>DetectNow</a:t>
            </a:r>
            <a:endParaRPr lang="en-US" sz="9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000" dirty="0"/>
              <a:t>-2016410031 - Post install scan failed</a:t>
            </a:r>
          </a:p>
          <a:p>
            <a:pPr lvl="1"/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wuauclt.exe /</a:t>
            </a:r>
            <a:r>
              <a:rPr lang="en-US" sz="900" dirty="0" err="1">
                <a:solidFill>
                  <a:schemeClr val="accent6">
                    <a:lumMod val="50000"/>
                  </a:schemeClr>
                </a:solidFill>
              </a:rPr>
              <a:t>ResetAuthorization</a:t>
            </a:r>
            <a:endParaRPr lang="en-US" sz="9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Trigger CCM schedules 108 and 113</a:t>
            </a:r>
          </a:p>
          <a:p>
            <a:pPr lvl="1"/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wuauclt.exe /</a:t>
            </a:r>
            <a:r>
              <a:rPr lang="en-US" sz="900" dirty="0" err="1">
                <a:solidFill>
                  <a:schemeClr val="accent6">
                    <a:lumMod val="50000"/>
                  </a:schemeClr>
                </a:solidFill>
              </a:rPr>
              <a:t>ReportNow</a:t>
            </a:r>
            <a:endParaRPr lang="en-US" sz="9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000" dirty="0"/>
              <a:t>-2147024784 - There is not enough space on the disk.</a:t>
            </a:r>
          </a:p>
          <a:p>
            <a:pPr lvl="1"/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Clear </a:t>
            </a:r>
            <a:r>
              <a:rPr lang="en-US" sz="900" dirty="0" err="1">
                <a:solidFill>
                  <a:schemeClr val="accent6">
                    <a:lumMod val="50000"/>
                  </a:schemeClr>
                </a:solidFill>
              </a:rPr>
              <a:t>CCMCache</a:t>
            </a:r>
            <a:endParaRPr lang="en-US" sz="9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Clear User Downloads (use a front-end/prompt)</a:t>
            </a:r>
          </a:p>
          <a:p>
            <a:pPr lvl="1"/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Reset Servicing Base via DISM</a:t>
            </a:r>
          </a:p>
          <a:p>
            <a:r>
              <a:rPr lang="en-US" sz="1000" dirty="0"/>
              <a:t> -2016409844 - Software update execution timeout </a:t>
            </a:r>
            <a:br>
              <a:rPr lang="en-US" sz="1000" dirty="0"/>
            </a:br>
            <a:r>
              <a:rPr lang="en-US" sz="1000" dirty="0"/>
              <a:t> -2147023436 - This operation returned because the timeout period expired.</a:t>
            </a:r>
          </a:p>
          <a:p>
            <a:pPr lvl="1"/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Check/Set update execution limits in </a:t>
            </a:r>
            <a:r>
              <a:rPr lang="en-US" sz="900" dirty="0" err="1">
                <a:solidFill>
                  <a:schemeClr val="accent6">
                    <a:lumMod val="50000"/>
                  </a:schemeClr>
                </a:solidFill>
              </a:rPr>
              <a:t>ConfigMgr</a:t>
            </a:r>
            <a:endParaRPr lang="en-US" sz="9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000" dirty="0"/>
              <a:t> -2147010798 - The component store has been corrupted.</a:t>
            </a:r>
          </a:p>
          <a:p>
            <a:pPr lvl="1"/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winmgmt.exe /(verify/salvage/reset)repository</a:t>
            </a:r>
          </a:p>
          <a:p>
            <a:r>
              <a:rPr lang="en-US" sz="1000" dirty="0"/>
              <a:t>-2016409966 - Group policy conflict</a:t>
            </a:r>
          </a:p>
          <a:p>
            <a:pPr lvl="1"/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Check Windows Update GPOs</a:t>
            </a:r>
          </a:p>
          <a:p>
            <a:r>
              <a:rPr lang="en-US" sz="1000" dirty="0"/>
              <a:t>-2145124320 – Operation did not complete… no interactive user</a:t>
            </a:r>
          </a:p>
          <a:p>
            <a:pPr lvl="1"/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Delete the parent folder of where WindowsUpdateBox.exe is, in ..\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</a:rPr>
              <a:t>SoftwareDistribution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\Downloads</a:t>
            </a:r>
          </a:p>
          <a:p>
            <a:pPr lvl="1"/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Nuke 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</a:rPr>
              <a:t>SoftwareDistribution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 folder (you’ll lose all cached update scans/history/staged content)</a:t>
            </a: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915C9-212A-4A7B-9E75-9627DC9C3955}"/>
              </a:ext>
            </a:extLst>
          </p:cNvPr>
          <p:cNvSpPr/>
          <p:nvPr/>
        </p:nvSpPr>
        <p:spPr>
          <a:xfrm>
            <a:off x="6527730" y="1690688"/>
            <a:ext cx="5282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https://www.idkrtm.com/windows-update-commands/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AB221E-FE31-4526-8FA7-A0BDC0AF939F}"/>
              </a:ext>
            </a:extLst>
          </p:cNvPr>
          <p:cNvSpPr/>
          <p:nvPr/>
        </p:nvSpPr>
        <p:spPr>
          <a:xfrm>
            <a:off x="6527730" y="213891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https://sccmf12twice.com/2019/05/the-cure-for-your-ssu-fever/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795E-9E5D-40FC-B3FF-C5BF6239BF2B}"/>
              </a:ext>
            </a:extLst>
          </p:cNvPr>
          <p:cNvSpPr/>
          <p:nvPr/>
        </p:nvSpPr>
        <p:spPr>
          <a:xfrm>
            <a:off x="6389108" y="2571549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https://github.com/SysBehr/BehrNecessities/tree/master/ConfigItems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2F7569-8648-42F8-B683-D3EA986D9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1888" y="3789318"/>
            <a:ext cx="2857899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9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1490-1FAC-4711-A96A-1387961F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Step 3: Lets Take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DDC0-039D-4E61-B92A-1FBB27DA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Convert the decimal error code in the </a:t>
            </a:r>
            <a:r>
              <a:rPr lang="en-US" dirty="0" err="1"/>
              <a:t>ConfigMgr</a:t>
            </a:r>
            <a:r>
              <a:rPr lang="en-US" dirty="0"/>
              <a:t> Database to the error code returned by the client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Create Configuration Items to act on these collections</a:t>
            </a:r>
          </a:p>
        </p:txBody>
      </p:sp>
    </p:spTree>
    <p:extLst>
      <p:ext uri="{BB962C8B-B14F-4D97-AF65-F5344CB8AC3E}">
        <p14:creationId xmlns:p14="http://schemas.microsoft.com/office/powerpoint/2010/main" val="197914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8C5D-5F3D-40D2-BEA1-9B3DECB1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3C57-A9D1-4F28-99A1-0037C75F8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2519E-3C7D-475A-98AB-CA897C57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2115"/>
            <a:ext cx="10450383" cy="3924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0D12FD-8013-4843-8B70-B5324AF77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812" y="3471485"/>
            <a:ext cx="2848373" cy="2705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B09E51-B129-49C4-8B94-09FCB7B3A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812" y="4920114"/>
            <a:ext cx="3372321" cy="695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495816-297A-4C17-8242-6A11DCB54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277" y="317957"/>
            <a:ext cx="11660227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9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067CBF1C9D6142995AC8FE96D3FC6D" ma:contentTypeVersion="13" ma:contentTypeDescription="Create a new document." ma:contentTypeScope="" ma:versionID="523829880985ec654fcf032dc4d3062d">
  <xsd:schema xmlns:xsd="http://www.w3.org/2001/XMLSchema" xmlns:xs="http://www.w3.org/2001/XMLSchema" xmlns:p="http://schemas.microsoft.com/office/2006/metadata/properties" xmlns:ns3="f45ec7f9-828d-4901-b30f-eef147ce91b2" xmlns:ns4="1807aac9-fdc3-45cc-801b-4a5c57114bff" targetNamespace="http://schemas.microsoft.com/office/2006/metadata/properties" ma:root="true" ma:fieldsID="34f27f3193ce0b338183c9f4d9459adc" ns3:_="" ns4:_="">
    <xsd:import namespace="f45ec7f9-828d-4901-b30f-eef147ce91b2"/>
    <xsd:import namespace="1807aac9-fdc3-45cc-801b-4a5c57114bf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ec7f9-828d-4901-b30f-eef147ce91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7aac9-fdc3-45cc-801b-4a5c57114b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0E1045-CF52-472A-9CE5-3C18A29DCF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3907B5-F0E5-409B-B123-AF1786B28B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5ec7f9-828d-4901-b30f-eef147ce91b2"/>
    <ds:schemaRef ds:uri="1807aac9-fdc3-45cc-801b-4a5c57114b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8BE6C6-DF15-48DB-B74A-F90F44DC6C04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1807aac9-fdc3-45cc-801b-4a5c57114bff"/>
    <ds:schemaRef ds:uri="http://schemas.microsoft.com/office/infopath/2007/PartnerControls"/>
    <ds:schemaRef ds:uri="http://schemas.openxmlformats.org/package/2006/metadata/core-properties"/>
    <ds:schemaRef ds:uri="f45ec7f9-828d-4901-b30f-eef147ce91b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</TotalTime>
  <Words>1138</Words>
  <Application>Microsoft Office PowerPoint</Application>
  <PresentationFormat>Widescreen</PresentationFormat>
  <Paragraphs>177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Lucida Console</vt:lpstr>
      <vt:lpstr>Trebuchet MS</vt:lpstr>
      <vt:lpstr>Wingdings 3</vt:lpstr>
      <vt:lpstr>Facet</vt:lpstr>
      <vt:lpstr>A dark and stormy night (patch Tuesday)</vt:lpstr>
      <vt:lpstr>Update Compliance</vt:lpstr>
      <vt:lpstr>Detection</vt:lpstr>
      <vt:lpstr>Translation: How do we Interpret this?</vt:lpstr>
      <vt:lpstr>Translation: Continued</vt:lpstr>
      <vt:lpstr>Step 2: Device Collections</vt:lpstr>
      <vt:lpstr>Identified Remediations</vt:lpstr>
      <vt:lpstr>Step 3: Lets Take Action</vt:lpstr>
      <vt:lpstr>PowerPoint Presentation</vt:lpstr>
      <vt:lpstr>Conversion to Client Side Error Code (Server Side)</vt:lpstr>
      <vt:lpstr>Conversion to Client Side Error Code (Client Side)</vt:lpstr>
      <vt:lpstr>What are we left with?</vt:lpstr>
      <vt:lpstr>Configuration Items</vt:lpstr>
      <vt:lpstr>Discovery</vt:lpstr>
      <vt:lpstr>PowerPoint Presentation</vt:lpstr>
      <vt:lpstr>Remediation</vt:lpstr>
      <vt:lpstr>PowerPoint Presentation</vt:lpstr>
      <vt:lpstr>PowerPoint Presentation</vt:lpstr>
      <vt:lpstr>Script Info</vt:lpstr>
      <vt:lpstr>Feature Update/IPU failures</vt:lpstr>
      <vt:lpstr>Feature Update Customization (non-TS)</vt:lpstr>
      <vt:lpstr>Reporting</vt:lpstr>
      <vt:lpstr>Reporting</vt:lpstr>
      <vt:lpstr>Reporting</vt:lpstr>
      <vt:lpstr>SUP Setup &amp; Maintenance</vt:lpstr>
      <vt:lpstr>Notifying Users of Available/Required Updates (Outside of ConfigMgr Native Functionality)</vt:lpstr>
      <vt:lpstr>Bonus Slide – Co-Management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Wilkins</dc:creator>
  <cp:lastModifiedBy>Colin Wilkins</cp:lastModifiedBy>
  <cp:revision>14</cp:revision>
  <dcterms:created xsi:type="dcterms:W3CDTF">2020-02-27T19:12:16Z</dcterms:created>
  <dcterms:modified xsi:type="dcterms:W3CDTF">2020-02-28T19:13:50Z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0x010100E4067CBF1C9D6142995AC8FE96D3FC6D</vt:lpwstr>
  </property>
</Properties>
</file>