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9"/>
  </p:notes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C9C46-746A-4CAC-9A76-340A20CAD65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44B38-4699-44AF-BD43-A6E3B808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7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44B38-4699-44AF-BD43-A6E3B80822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1857B6D-9F53-4E9C-80F5-D68E11CE713E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46DD45B-87A4-47B6-8D0A-DDC5561B84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0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B6D-9F53-4E9C-80F5-D68E11CE713E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D45B-87A4-47B6-8D0A-DDC5561B8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5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B6D-9F53-4E9C-80F5-D68E11CE713E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D45B-87A4-47B6-8D0A-DDC5561B84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287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B6D-9F53-4E9C-80F5-D68E11CE713E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D45B-87A4-47B6-8D0A-DDC5561B84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066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B6D-9F53-4E9C-80F5-D68E11CE713E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D45B-87A4-47B6-8D0A-DDC5561B8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50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B6D-9F53-4E9C-80F5-D68E11CE713E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D45B-87A4-47B6-8D0A-DDC5561B84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227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B6D-9F53-4E9C-80F5-D68E11CE713E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D45B-87A4-47B6-8D0A-DDC5561B84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034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B6D-9F53-4E9C-80F5-D68E11CE713E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D45B-87A4-47B6-8D0A-DDC5561B84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165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B6D-9F53-4E9C-80F5-D68E11CE713E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D45B-87A4-47B6-8D0A-DDC5561B84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08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B6D-9F53-4E9C-80F5-D68E11CE713E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D45B-87A4-47B6-8D0A-DDC5561B8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7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B6D-9F53-4E9C-80F5-D68E11CE713E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D45B-87A4-47B6-8D0A-DDC5561B84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34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B6D-9F53-4E9C-80F5-D68E11CE713E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D45B-87A4-47B6-8D0A-DDC5561B8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28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B6D-9F53-4E9C-80F5-D68E11CE713E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D45B-87A4-47B6-8D0A-DDC5561B84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08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B6D-9F53-4E9C-80F5-D68E11CE713E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D45B-87A4-47B6-8D0A-DDC5561B84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07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B6D-9F53-4E9C-80F5-D68E11CE713E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D45B-87A4-47B6-8D0A-DDC5561B8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51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B6D-9F53-4E9C-80F5-D68E11CE713E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D45B-87A4-47B6-8D0A-DDC5561B84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31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B6D-9F53-4E9C-80F5-D68E11CE713E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D45B-87A4-47B6-8D0A-DDC5561B8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5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857B6D-9F53-4E9C-80F5-D68E11CE713E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6DD45B-87A4-47B6-8D0A-DDC5561B8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33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1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" name="Picture 15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8BABCA7-C1E0-41BA-A822-5F61251A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5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5D6EB5-6FDB-477A-98F5-7409CD53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BB75167-5757-4E5F-869B-5A350BF43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8338DAE-FFCB-472B-A9EE-77E42FDB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2B2E0A0-4D94-4C05-97C1-32B5D88A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91E75C9-3350-4F0B-993E-89D3DBD76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01534A2-BC0D-420E-A46C-B6618EAA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1" dirty="0"/>
              <a:t>Handwriting Digital Recognition 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CFB6379-A916-42DE-A728-844D640A2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altLang="zh-CN" sz="2100" b="1">
                <a:solidFill>
                  <a:schemeClr val="tx1"/>
                </a:solidFill>
              </a:rPr>
              <a:t>Name:Huijun Hong</a:t>
            </a:r>
            <a:br>
              <a:rPr lang="en-US" altLang="zh-CN" sz="2100" b="1">
                <a:solidFill>
                  <a:schemeClr val="tx1"/>
                </a:solidFill>
              </a:rPr>
            </a:br>
            <a:r>
              <a:rPr lang="en-US" altLang="zh-CN" sz="2100" b="1">
                <a:solidFill>
                  <a:schemeClr val="tx1"/>
                </a:solidFill>
              </a:rPr>
              <a:t>ID:U62543343</a:t>
            </a:r>
            <a:endParaRPr lang="en-US" sz="2100" b="1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9FB2CC-C7A1-4A53-A088-636FB487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32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33528-615D-49ED-80BB-D4B1091E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44E04-E375-4AD5-B432-D7597B8A8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Computers receive and understand the readable numbers  recognized from paper documents, photographs, or other sources.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Decrease labor cost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Recognize numbers in different scenes</a:t>
            </a:r>
          </a:p>
        </p:txBody>
      </p:sp>
    </p:spTree>
    <p:extLst>
      <p:ext uri="{BB962C8B-B14F-4D97-AF65-F5344CB8AC3E}">
        <p14:creationId xmlns:p14="http://schemas.microsoft.com/office/powerpoint/2010/main" val="373189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BF8D0-A1B8-4F49-B22D-A01EE8DD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Algorithm	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2E2AAE-6823-4554-974C-95B24F241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KNN and SVM to make classified predictions in handwriting dataset MNIST.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MNIST include 60000 training samples and 10000 test samples, scale down to 1/10: 6000 training samples and 1000 test samples.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3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F4AEF-A6F6-4C0F-9515-65FB16DE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KNN Design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7B0F6-5E36-448A-A9FB-CEDD82239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fit() to save training data for calculating.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Construct a KNN classifier and pass training data set into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 the results from the test set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with the results of the test set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 the KNN classifier accuracy</a:t>
            </a:r>
          </a:p>
        </p:txBody>
      </p:sp>
    </p:spTree>
    <p:extLst>
      <p:ext uri="{BB962C8B-B14F-4D97-AF65-F5344CB8AC3E}">
        <p14:creationId xmlns:p14="http://schemas.microsoft.com/office/powerpoint/2010/main" val="54539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91CE0-B3C1-40FF-ACB8-E817AF51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SVM Design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DD307-3AA3-44C9-88C6-0343C456B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train_test_split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functions to divide training and test sets randomly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Choose SVC for our classifier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fit() in training data and then save data for calculating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score() to evaluate the training and test accuracy after learning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 the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classifier accuracy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5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26B52-0BD7-4AF5-A862-1A643CEB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012D67-EFA5-444F-A508-E62A0783A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852" y="2556932"/>
            <a:ext cx="4939745" cy="3318936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SVM training and test accuracy are both better than KNN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KNN just find the k values in the training dataset that are closest to the sample points, it makes the result can be very volatile.</a:t>
            </a:r>
          </a:p>
          <a:p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7D60F58-8AB9-4458-8294-9822E2577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458" y="2733216"/>
            <a:ext cx="37909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1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1FCA4-4755-4B38-A3CE-958F8925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Thank you for Watching</a:t>
            </a:r>
          </a:p>
        </p:txBody>
      </p:sp>
      <p:pic>
        <p:nvPicPr>
          <p:cNvPr id="5" name="内容占位符 4" descr="文本, 信件&#10;&#10;描述已自动生成">
            <a:extLst>
              <a:ext uri="{FF2B5EF4-FFF2-40B4-BE49-F238E27FC236}">
                <a16:creationId xmlns:a16="http://schemas.microsoft.com/office/drawing/2014/main" id="{7B25218C-DA53-4F77-AF6A-7CBDFF295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47" y="2557993"/>
            <a:ext cx="4010223" cy="331787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E6AD2C-739E-45AB-A836-836FE750B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796" y="2442990"/>
            <a:ext cx="3950216" cy="354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68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211</Words>
  <Application>Microsoft Office PowerPoint</Application>
  <PresentationFormat>宽屏</PresentationFormat>
  <Paragraphs>26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Garamond</vt:lpstr>
      <vt:lpstr>Times New Roman</vt:lpstr>
      <vt:lpstr>环保</vt:lpstr>
      <vt:lpstr>Handwriting Digital Recognition </vt:lpstr>
      <vt:lpstr>Introduction</vt:lpstr>
      <vt:lpstr>Algorithm </vt:lpstr>
      <vt:lpstr>KNN Design</vt:lpstr>
      <vt:lpstr>SVM Design</vt:lpstr>
      <vt:lpstr>Result</vt:lpstr>
      <vt:lpstr>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Handwriting Digital recognition </dc:title>
  <dc:creator>Wu, Yao</dc:creator>
  <cp:lastModifiedBy>Wu, Yao</cp:lastModifiedBy>
  <cp:revision>11</cp:revision>
  <dcterms:created xsi:type="dcterms:W3CDTF">2020-12-07T19:28:04Z</dcterms:created>
  <dcterms:modified xsi:type="dcterms:W3CDTF">2020-12-07T22:19:35Z</dcterms:modified>
</cp:coreProperties>
</file>