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15" r:id="rId2"/>
    <p:sldId id="468" r:id="rId3"/>
    <p:sldId id="454" r:id="rId4"/>
    <p:sldId id="516" r:id="rId5"/>
    <p:sldId id="526" r:id="rId6"/>
    <p:sldId id="469" r:id="rId7"/>
    <p:sldId id="518" r:id="rId8"/>
    <p:sldId id="519" r:id="rId9"/>
    <p:sldId id="471" r:id="rId10"/>
    <p:sldId id="522" r:id="rId11"/>
    <p:sldId id="520" r:id="rId12"/>
    <p:sldId id="521" r:id="rId13"/>
    <p:sldId id="470" r:id="rId14"/>
    <p:sldId id="523" r:id="rId15"/>
    <p:sldId id="524" r:id="rId16"/>
    <p:sldId id="517" r:id="rId17"/>
    <p:sldId id="394" r:id="rId18"/>
    <p:sldId id="525" r:id="rId19"/>
  </p:sldIdLst>
  <p:sldSz cx="9721850" cy="5400675"/>
  <p:notesSz cx="6858000" cy="9144000"/>
  <p:custDataLst>
    <p:tags r:id="rId22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AA27"/>
    <a:srgbClr val="A27802"/>
    <a:srgbClr val="AE8102"/>
    <a:srgbClr val="E1C209"/>
    <a:srgbClr val="DAA600"/>
    <a:srgbClr val="00B0F0"/>
    <a:srgbClr val="006DF0"/>
    <a:srgbClr val="014495"/>
    <a:srgbClr val="013D85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9" autoAdjust="0"/>
    <p:restoredTop sz="84606" autoAdjust="0"/>
  </p:normalViewPr>
  <p:slideViewPr>
    <p:cSldViewPr>
      <p:cViewPr varScale="1">
        <p:scale>
          <a:sx n="112" d="100"/>
          <a:sy n="112" d="100"/>
        </p:scale>
        <p:origin x="300" y="68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96C9ECDE-F88C-48CF-9D13-2DBE889E7255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80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E8A25C2-0D90-49F6-A6F7-37F3A8FEBF51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425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E8A25C2-0D90-49F6-A6F7-37F3A8FEBF51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205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E8A25C2-0D90-49F6-A6F7-37F3A8FEBF51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41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E8A25C2-0D90-49F6-A6F7-37F3A8FEBF51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884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52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E8A25C2-0D90-49F6-A6F7-37F3A8FEBF51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050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96C9ECDE-F88C-48CF-9D13-2DBE889E7255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52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CC336808-C6CB-44B4-BF21-3C39EB82FE4B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6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D85BDDC-0652-496A-BB8E-28D704772BDB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76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D85BDDC-0652-496A-BB8E-28D704772BDB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552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E8A25C2-0D90-49F6-A6F7-37F3A8FEBF51}" type="slidenum">
              <a:rPr lang="zh-CN" altLang="en-US" sz="1200">
                <a:latin typeface="Calibri" pitchFamily="34" charset="0"/>
                <a:ea typeface="宋体" pitchFamily="2" charset="-122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51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7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11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571"/>
            <a:ext cx="9720072" cy="539953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FilmGrain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571"/>
            <a:ext cx="9720072" cy="5399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xStyles>
    <p:titleStyle>
      <a:lvl1pPr algn="ctr" defTabSz="966788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61950" indent="-36195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4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3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2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1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90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8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6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5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4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3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204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3.wdp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" y="161"/>
            <a:ext cx="9721850" cy="54003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6"/>
          <a:stretch/>
        </p:blipFill>
        <p:spPr>
          <a:xfrm>
            <a:off x="4212108" y="241199"/>
            <a:ext cx="5194687" cy="48067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6"/>
          <a:stretch/>
        </p:blipFill>
        <p:spPr>
          <a:xfrm>
            <a:off x="4212108" y="241199"/>
            <a:ext cx="5194687" cy="48067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08" y="-195894"/>
            <a:ext cx="3899924" cy="3698756"/>
          </a:xfrm>
          <a:prstGeom prst="rect">
            <a:avLst/>
          </a:prstGeom>
        </p:spPr>
      </p:pic>
      <p:sp>
        <p:nvSpPr>
          <p:cNvPr id="38" name="文本框 2"/>
          <p:cNvSpPr txBox="1">
            <a:spLocks noChangeArrowheads="1"/>
          </p:cNvSpPr>
          <p:nvPr/>
        </p:nvSpPr>
        <p:spPr bwMode="auto">
          <a:xfrm>
            <a:off x="126039" y="4087323"/>
            <a:ext cx="4381253" cy="1021055"/>
          </a:xfrm>
          <a:prstGeom prst="rect">
            <a:avLst/>
          </a:prstGeom>
          <a:noFill/>
          <a:ln>
            <a:noFill/>
          </a:ln>
        </p:spPr>
        <p:txBody>
          <a:bodyPr wrap="square" lIns="96780" tIns="48390" rIns="96780" bIns="48390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2000" spc="300" dirty="0">
                <a:solidFill>
                  <a:schemeClr val="bg1"/>
                </a:solidFill>
              </a:rPr>
              <a:t>Huijun Hong</a:t>
            </a:r>
          </a:p>
          <a:p>
            <a:r>
              <a:rPr lang="en-US" altLang="zh-CN" sz="2000" spc="300" dirty="0">
                <a:solidFill>
                  <a:schemeClr val="bg1"/>
                </a:solidFill>
              </a:rPr>
              <a:t>CS 767</a:t>
            </a:r>
          </a:p>
          <a:p>
            <a:r>
              <a:rPr lang="en-US" altLang="zh-CN" sz="2000" spc="300" dirty="0">
                <a:solidFill>
                  <a:schemeClr val="bg1"/>
                </a:solidFill>
              </a:rPr>
              <a:t>Final project</a:t>
            </a:r>
            <a:endParaRPr lang="zh-CN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36" name="文本框 2"/>
          <p:cNvSpPr txBox="1">
            <a:spLocks noChangeArrowheads="1"/>
          </p:cNvSpPr>
          <p:nvPr/>
        </p:nvSpPr>
        <p:spPr bwMode="auto">
          <a:xfrm>
            <a:off x="126039" y="0"/>
            <a:ext cx="4014806" cy="3791044"/>
          </a:xfrm>
          <a:prstGeom prst="rect">
            <a:avLst/>
          </a:prstGeom>
          <a:noFill/>
          <a:ln>
            <a:noFill/>
          </a:ln>
        </p:spPr>
        <p:txBody>
          <a:bodyPr wrap="square" lIns="96780" tIns="48390" rIns="96780" bIns="48390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6000" b="1" dirty="0">
                <a:solidFill>
                  <a:schemeClr val="bg1"/>
                </a:solidFill>
              </a:rPr>
              <a:t>Census Income Prediction</a:t>
            </a:r>
          </a:p>
          <a:p>
            <a:r>
              <a:rPr lang="en-US" altLang="zh-CN" sz="6000" b="1" dirty="0">
                <a:solidFill>
                  <a:schemeClr val="bg1"/>
                </a:solidFill>
              </a:rPr>
              <a:t>(CIP)</a:t>
            </a:r>
          </a:p>
        </p:txBody>
      </p:sp>
    </p:spTree>
    <p:extLst>
      <p:ext uri="{BB962C8B-B14F-4D97-AF65-F5344CB8AC3E}">
        <p14:creationId xmlns:p14="http://schemas.microsoft.com/office/powerpoint/2010/main" val="1579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6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1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3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18B207D-6371-4046-9A05-0FBD691AE762}"/>
              </a:ext>
            </a:extLst>
          </p:cNvPr>
          <p:cNvGrpSpPr/>
          <p:nvPr/>
        </p:nvGrpSpPr>
        <p:grpSpPr>
          <a:xfrm>
            <a:off x="1753988" y="1189569"/>
            <a:ext cx="1980000" cy="1260000"/>
            <a:chOff x="1467689" y="1432730"/>
            <a:chExt cx="1980000" cy="1260000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467689" y="1432730"/>
              <a:ext cx="1980000" cy="1260000"/>
            </a:xfrm>
            <a:prstGeom prst="roundRect">
              <a:avLst>
                <a:gd name="adj" fmla="val 1088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panose="020B0503020204020204" pitchFamily="34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/>
          </p:nvSpPr>
          <p:spPr bwMode="auto">
            <a:xfrm>
              <a:off x="1529001" y="1613070"/>
              <a:ext cx="1857375" cy="102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</a:rPr>
                <a:t>Logistic Regression 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BF299B-9DB3-46CB-A9DC-4107BAB1D0E5}"/>
              </a:ext>
            </a:extLst>
          </p:cNvPr>
          <p:cNvGrpSpPr/>
          <p:nvPr/>
        </p:nvGrpSpPr>
        <p:grpSpPr>
          <a:xfrm>
            <a:off x="6079883" y="1188169"/>
            <a:ext cx="1980000" cy="1444564"/>
            <a:chOff x="1467690" y="3635200"/>
            <a:chExt cx="1980000" cy="1444564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67690" y="3635200"/>
              <a:ext cx="1980000" cy="1260000"/>
            </a:xfrm>
            <a:prstGeom prst="roundRect">
              <a:avLst>
                <a:gd name="adj" fmla="val 10880"/>
              </a:avLst>
            </a:prstGeom>
            <a:solidFill>
              <a:srgbClr val="A2780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7424" name="TextBox 22"/>
            <p:cNvSpPr txBox="1">
              <a:spLocks noChangeArrowheads="1"/>
            </p:cNvSpPr>
            <p:nvPr/>
          </p:nvSpPr>
          <p:spPr bwMode="auto">
            <a:xfrm>
              <a:off x="1498294" y="3635820"/>
              <a:ext cx="1857375" cy="144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</a:rPr>
                <a:t>Support Vector Machine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39" name="文本框 6"/>
          <p:cNvSpPr>
            <a:spLocks noChangeArrowheads="1"/>
          </p:cNvSpPr>
          <p:nvPr/>
        </p:nvSpPr>
        <p:spPr bwMode="auto">
          <a:xfrm>
            <a:off x="641111" y="316677"/>
            <a:ext cx="3571742" cy="315461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Approaches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2591" y="688270"/>
            <a:ext cx="9369259" cy="67851"/>
            <a:chOff x="288133" y="483063"/>
            <a:chExt cx="8772740" cy="64666"/>
          </a:xfrm>
        </p:grpSpPr>
        <p:sp>
          <p:nvSpPr>
            <p:cNvPr id="41" name="任意多边形 40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41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0" y="290390"/>
            <a:ext cx="641111" cy="353788"/>
            <a:chOff x="0" y="252065"/>
            <a:chExt cx="641111" cy="392113"/>
          </a:xfrm>
        </p:grpSpPr>
        <p:sp>
          <p:nvSpPr>
            <p:cNvPr id="4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E1C209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6" name="五边形 45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D9A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9C017A4-1FF3-4E88-AD43-AD4B2B660F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29883" y="2714688"/>
            <a:ext cx="2880000" cy="216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70098AE-DC6F-4185-AE6B-D77F38DE9772}"/>
              </a:ext>
            </a:extLst>
          </p:cNvPr>
          <p:cNvPicPr/>
          <p:nvPr/>
        </p:nvPicPr>
        <p:blipFill rotWithShape="1">
          <a:blip r:embed="rId4"/>
          <a:srcRect l="8112" t="11429" r="5957" b="4952"/>
          <a:stretch/>
        </p:blipFill>
        <p:spPr bwMode="auto">
          <a:xfrm>
            <a:off x="1303368" y="2714688"/>
            <a:ext cx="2880000" cy="216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0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18B207D-6371-4046-9A05-0FBD691AE762}"/>
              </a:ext>
            </a:extLst>
          </p:cNvPr>
          <p:cNvGrpSpPr/>
          <p:nvPr/>
        </p:nvGrpSpPr>
        <p:grpSpPr>
          <a:xfrm>
            <a:off x="641111" y="1175832"/>
            <a:ext cx="1980000" cy="1260000"/>
            <a:chOff x="1467689" y="1432730"/>
            <a:chExt cx="1980000" cy="1260000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467689" y="1432730"/>
              <a:ext cx="1980000" cy="1260000"/>
            </a:xfrm>
            <a:prstGeom prst="roundRect">
              <a:avLst>
                <a:gd name="adj" fmla="val 1088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panose="020B0503020204020204" pitchFamily="34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/>
          </p:nvSpPr>
          <p:spPr bwMode="auto">
            <a:xfrm>
              <a:off x="1529001" y="1613070"/>
              <a:ext cx="1857375" cy="102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</a:rPr>
                <a:t>Logistic Regression 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3521916" y="1177131"/>
            <a:ext cx="5207000" cy="1760251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algn="just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 regression (LR) is one of the most popular, widely-used, easy to understand and implement machine learning algorithms, especially when confronting with binary classification tasks. The basic formular of LR is a sigmoid function and is presented below. Where  W and b are model parameters that need to be solved via training and x  is the feature vector, i.e., the census data in my project.</a:t>
            </a:r>
          </a:p>
        </p:txBody>
      </p:sp>
      <p:sp>
        <p:nvSpPr>
          <p:cNvPr id="12" name="文本框 58"/>
          <p:cNvSpPr txBox="1"/>
          <p:nvPr/>
        </p:nvSpPr>
        <p:spPr>
          <a:xfrm>
            <a:off x="3521916" y="3877469"/>
            <a:ext cx="5207000" cy="1280119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algn="just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Notably, LR outputs real values between 0 and 1. The larger the output value, the more likely that the associate sample belong the positive class. Normally, if LR predicts a value larger than 0.5, we will think that the associate sample is in the positive class.</a:t>
            </a:r>
          </a:p>
        </p:txBody>
      </p:sp>
      <p:sp>
        <p:nvSpPr>
          <p:cNvPr id="39" name="文本框 6"/>
          <p:cNvSpPr>
            <a:spLocks noChangeArrowheads="1"/>
          </p:cNvSpPr>
          <p:nvPr/>
        </p:nvSpPr>
        <p:spPr bwMode="auto">
          <a:xfrm>
            <a:off x="641111" y="316677"/>
            <a:ext cx="3571742" cy="315461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Approaches – Logistic Regression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2591" y="688270"/>
            <a:ext cx="9369259" cy="67851"/>
            <a:chOff x="288133" y="483063"/>
            <a:chExt cx="8772740" cy="64666"/>
          </a:xfrm>
        </p:grpSpPr>
        <p:sp>
          <p:nvSpPr>
            <p:cNvPr id="41" name="任意多边形 40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41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0" y="290390"/>
            <a:ext cx="641111" cy="353788"/>
            <a:chOff x="0" y="252065"/>
            <a:chExt cx="641111" cy="392113"/>
          </a:xfrm>
        </p:grpSpPr>
        <p:sp>
          <p:nvSpPr>
            <p:cNvPr id="4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E1C209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6" name="五边形 45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D9A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3647190-B57F-405E-AD4C-C6041A072257}"/>
                  </a:ext>
                </a:extLst>
              </p:cNvPr>
              <p:cNvSpPr txBox="1"/>
              <p:nvPr/>
            </p:nvSpPr>
            <p:spPr>
              <a:xfrm>
                <a:off x="3841992" y="2937382"/>
                <a:ext cx="4867102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3647190-B57F-405E-AD4C-C6041A072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992" y="2937382"/>
                <a:ext cx="4867102" cy="676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63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9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58"/>
          <p:cNvSpPr txBox="1"/>
          <p:nvPr/>
        </p:nvSpPr>
        <p:spPr>
          <a:xfrm>
            <a:off x="3521916" y="1177131"/>
            <a:ext cx="5207000" cy="2720514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lstStyle/>
          <a:p>
            <a:pPr marL="310039" indent="-310039" algn="just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vector machine (SVM) is another widely-used and powerful machine learning algorithm in solving binary classification tasks. Imagine that data samples are essentially points in n-dimensional space, where n is the number of features. SVM tends to find the hyper-plane that can perfectly differentiate points that are in different classes. In other words, SVM can divide the points of the same class to the same side of the hyper-plane. SVM is more difficult to understand, but in many cases, outperforms LR in binary classification tasks with a great number of features.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BF299B-9DB3-46CB-A9DC-4107BAB1D0E5}"/>
              </a:ext>
            </a:extLst>
          </p:cNvPr>
          <p:cNvGrpSpPr/>
          <p:nvPr/>
        </p:nvGrpSpPr>
        <p:grpSpPr>
          <a:xfrm>
            <a:off x="489744" y="1177131"/>
            <a:ext cx="1980000" cy="1444564"/>
            <a:chOff x="1467690" y="3635200"/>
            <a:chExt cx="1980000" cy="1444564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67690" y="3635200"/>
              <a:ext cx="1980000" cy="1260000"/>
            </a:xfrm>
            <a:prstGeom prst="roundRect">
              <a:avLst>
                <a:gd name="adj" fmla="val 10880"/>
              </a:avLst>
            </a:prstGeom>
            <a:solidFill>
              <a:srgbClr val="A2780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7424" name="TextBox 22"/>
            <p:cNvSpPr txBox="1">
              <a:spLocks noChangeArrowheads="1"/>
            </p:cNvSpPr>
            <p:nvPr/>
          </p:nvSpPr>
          <p:spPr bwMode="auto">
            <a:xfrm>
              <a:off x="1498294" y="3635820"/>
              <a:ext cx="1857375" cy="144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</a:rPr>
                <a:t>Support Vector Machine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39" name="文本框 6"/>
          <p:cNvSpPr>
            <a:spLocks noChangeArrowheads="1"/>
          </p:cNvSpPr>
          <p:nvPr/>
        </p:nvSpPr>
        <p:spPr bwMode="auto">
          <a:xfrm>
            <a:off x="641111" y="316677"/>
            <a:ext cx="4219814" cy="315461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Approaches – Support Vector Machine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2591" y="688270"/>
            <a:ext cx="9369259" cy="67851"/>
            <a:chOff x="288133" y="483063"/>
            <a:chExt cx="8772740" cy="64666"/>
          </a:xfrm>
        </p:grpSpPr>
        <p:sp>
          <p:nvSpPr>
            <p:cNvPr id="41" name="任意多边形 40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41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0" y="290390"/>
            <a:ext cx="641111" cy="353788"/>
            <a:chOff x="0" y="252065"/>
            <a:chExt cx="641111" cy="392113"/>
          </a:xfrm>
        </p:grpSpPr>
        <p:sp>
          <p:nvSpPr>
            <p:cNvPr id="4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E1C209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6" name="五边形 45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D9A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2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472199" y="372293"/>
            <a:ext cx="656171" cy="656171"/>
            <a:chOff x="7008498" y="4342329"/>
            <a:chExt cx="656171" cy="656171"/>
          </a:xfrm>
          <a:solidFill>
            <a:schemeClr val="accent2">
              <a:lumMod val="75000"/>
            </a:schemeClr>
          </a:solidFill>
        </p:grpSpPr>
        <p:grpSp>
          <p:nvGrpSpPr>
            <p:cNvPr id="97" name="组合 96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grpFill/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101" name="椭圆 100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grpFill/>
            <a:effectLst/>
          </p:grpSpPr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任意多边形 99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" name="流程图: 摘录 3"/>
          <p:cNvSpPr>
            <a:spLocks noChangeArrowheads="1"/>
          </p:cNvSpPr>
          <p:nvPr/>
        </p:nvSpPr>
        <p:spPr bwMode="auto">
          <a:xfrm>
            <a:off x="5718547" y="350761"/>
            <a:ext cx="3144837" cy="2892773"/>
          </a:xfrm>
          <a:prstGeom prst="flowChartExtra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EDEDED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8000" b="1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3" name="流程图: 摘录 4"/>
          <p:cNvSpPr>
            <a:spLocks noChangeArrowheads="1"/>
          </p:cNvSpPr>
          <p:nvPr/>
        </p:nvSpPr>
        <p:spPr bwMode="auto">
          <a:xfrm>
            <a:off x="5974134" y="649770"/>
            <a:ext cx="2635250" cy="2425490"/>
          </a:xfrm>
          <a:prstGeom prst="flowChartExtra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EDEDED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8000" b="1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4" name="流程图: 摘录 5"/>
          <p:cNvSpPr>
            <a:spLocks noChangeArrowheads="1"/>
          </p:cNvSpPr>
          <p:nvPr/>
        </p:nvSpPr>
        <p:spPr bwMode="auto">
          <a:xfrm>
            <a:off x="6205909" y="960278"/>
            <a:ext cx="2171700" cy="1999094"/>
          </a:xfrm>
          <a:prstGeom prst="flowChartExtra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EDEDED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8000" b="1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7" name="流程图: 摘录 6"/>
          <p:cNvSpPr>
            <a:spLocks noChangeArrowheads="1"/>
          </p:cNvSpPr>
          <p:nvPr/>
        </p:nvSpPr>
        <p:spPr bwMode="auto">
          <a:xfrm>
            <a:off x="6455147" y="1291800"/>
            <a:ext cx="1673225" cy="1540572"/>
          </a:xfrm>
          <a:prstGeom prst="flowChartExtra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EDEDED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8000" b="1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6718672" y="1638135"/>
            <a:ext cx="1146175" cy="1089905"/>
            <a:chOff x="0" y="0"/>
            <a:chExt cx="1145547" cy="1184308"/>
          </a:xfrm>
          <a:solidFill>
            <a:schemeClr val="accent2">
              <a:lumMod val="75000"/>
            </a:schemeClr>
          </a:solidFill>
        </p:grpSpPr>
        <p:sp>
          <p:nvSpPr>
            <p:cNvPr id="39" name="流程图: 摘录 8"/>
            <p:cNvSpPr>
              <a:spLocks noChangeArrowheads="1"/>
            </p:cNvSpPr>
            <p:nvPr/>
          </p:nvSpPr>
          <p:spPr bwMode="auto">
            <a:xfrm>
              <a:off x="0" y="0"/>
              <a:ext cx="1145547" cy="1145548"/>
            </a:xfrm>
            <a:prstGeom prst="flowChartExtract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8000" b="1">
                <a:solidFill>
                  <a:srgbClr val="FFFFFF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40" name="矩形 9"/>
            <p:cNvSpPr>
              <a:spLocks noChangeArrowheads="1"/>
            </p:cNvSpPr>
            <p:nvPr/>
          </p:nvSpPr>
          <p:spPr bwMode="auto">
            <a:xfrm>
              <a:off x="212731" y="76312"/>
              <a:ext cx="655949" cy="11079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EEF0EF"/>
                  </a:solidFill>
                  <a:ea typeface="微软雅黑" pitchFamily="34" charset="-122"/>
                  <a:sym typeface="Arial" pitchFamily="34" charset="0"/>
                </a:rPr>
                <a:t>4</a:t>
              </a:r>
              <a:endParaRPr lang="zh-CN" altLang="en-US" sz="6600" b="1" dirty="0">
                <a:solidFill>
                  <a:srgbClr val="EEF0EF"/>
                </a:solidFill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5508997" y="3391171"/>
            <a:ext cx="3563937" cy="64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  <a:sym typeface="宋体" pitchFamily="2" charset="-122"/>
              </a:rPr>
              <a:t>Results</a:t>
            </a:r>
            <a:endParaRPr lang="zh-CN" altLang="en-US" sz="4000" dirty="0">
              <a:solidFill>
                <a:schemeClr val="bg1"/>
              </a:solidFill>
              <a:latin typeface="宋体" pitchFamily="2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1" y="-1"/>
            <a:ext cx="5667376" cy="5400676"/>
            <a:chOff x="175369" y="80153"/>
            <a:chExt cx="5492006" cy="5230924"/>
          </a:xfrm>
        </p:grpSpPr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4452541" y="80153"/>
              <a:ext cx="1214834" cy="1590301"/>
            </a:xfrm>
            <a:custGeom>
              <a:avLst/>
              <a:gdLst>
                <a:gd name="T0" fmla="*/ 0 w 614"/>
                <a:gd name="T1" fmla="*/ 347 h 347"/>
                <a:gd name="T2" fmla="*/ 302 w 614"/>
                <a:gd name="T3" fmla="*/ 9 h 347"/>
                <a:gd name="T4" fmla="*/ 614 w 614"/>
                <a:gd name="T5" fmla="*/ 0 h 347"/>
                <a:gd name="T6" fmla="*/ 319 w 614"/>
                <a:gd name="T7" fmla="*/ 301 h 347"/>
                <a:gd name="T8" fmla="*/ 0 w 614"/>
                <a:gd name="T9" fmla="*/ 347 h 347"/>
                <a:gd name="connsiteX0" fmla="*/ 0 w 12283"/>
                <a:gd name="connsiteY0" fmla="*/ 9428 h 9428"/>
                <a:gd name="connsiteX1" fmla="*/ 7202 w 12283"/>
                <a:gd name="connsiteY1" fmla="*/ 259 h 9428"/>
                <a:gd name="connsiteX2" fmla="*/ 12283 w 12283"/>
                <a:gd name="connsiteY2" fmla="*/ 0 h 9428"/>
                <a:gd name="connsiteX3" fmla="*/ 7478 w 12283"/>
                <a:gd name="connsiteY3" fmla="*/ 8674 h 9428"/>
                <a:gd name="connsiteX4" fmla="*/ 0 w 12283"/>
                <a:gd name="connsiteY4" fmla="*/ 9428 h 9428"/>
                <a:gd name="connsiteX0" fmla="*/ 0 w 10000"/>
                <a:gd name="connsiteY0" fmla="*/ 10000 h 10076"/>
                <a:gd name="connsiteX1" fmla="*/ 5863 w 10000"/>
                <a:gd name="connsiteY1" fmla="*/ 275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10000"/>
                <a:gd name="connsiteY0" fmla="*/ 10000 h 10076"/>
                <a:gd name="connsiteX1" fmla="*/ 2932 w 10000"/>
                <a:gd name="connsiteY1" fmla="*/ 73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7784"/>
                <a:gd name="connsiteY0" fmla="*/ 9933 h 10009"/>
                <a:gd name="connsiteX1" fmla="*/ 2932 w 7784"/>
                <a:gd name="connsiteY1" fmla="*/ 6 h 10009"/>
                <a:gd name="connsiteX2" fmla="*/ 7784 w 7784"/>
                <a:gd name="connsiteY2" fmla="*/ 0 h 10009"/>
                <a:gd name="connsiteX3" fmla="*/ 2871 w 7784"/>
                <a:gd name="connsiteY3" fmla="*/ 10009 h 10009"/>
                <a:gd name="connsiteX4" fmla="*/ 0 w 7784"/>
                <a:gd name="connsiteY4" fmla="*/ 9933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" h="10009">
                  <a:moveTo>
                    <a:pt x="0" y="9933"/>
                  </a:moveTo>
                  <a:lnTo>
                    <a:pt x="2932" y="6"/>
                  </a:lnTo>
                  <a:lnTo>
                    <a:pt x="7784" y="0"/>
                  </a:lnTo>
                  <a:lnTo>
                    <a:pt x="2871" y="10009"/>
                  </a:lnTo>
                  <a:lnTo>
                    <a:pt x="0" y="9933"/>
                  </a:lnTo>
                  <a:close/>
                </a:path>
              </a:pathLst>
            </a:custGeom>
            <a:gradFill>
              <a:gsLst>
                <a:gs pos="0">
                  <a:srgbClr val="9FA0A0"/>
                </a:gs>
                <a:gs pos="100000">
                  <a:srgbClr val="DBDCDC"/>
                </a:gs>
              </a:gsLst>
              <a:lin ang="32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175369" y="1138530"/>
              <a:ext cx="4753224" cy="4172547"/>
            </a:xfrm>
            <a:custGeom>
              <a:avLst/>
              <a:gdLst>
                <a:gd name="T0" fmla="*/ 2427 w 2942"/>
                <a:gd name="T1" fmla="*/ 624 h 2302"/>
                <a:gd name="T2" fmla="*/ 2594 w 2942"/>
                <a:gd name="T3" fmla="*/ 341 h 2302"/>
                <a:gd name="T4" fmla="*/ 2942 w 2942"/>
                <a:gd name="T5" fmla="*/ 191 h 2302"/>
                <a:gd name="T6" fmla="*/ 2793 w 2942"/>
                <a:gd name="T7" fmla="*/ 0 h 2302"/>
                <a:gd name="T8" fmla="*/ 2788 w 2942"/>
                <a:gd name="T9" fmla="*/ 9 h 2302"/>
                <a:gd name="T10" fmla="*/ 2494 w 2942"/>
                <a:gd name="T11" fmla="*/ 149 h 2302"/>
                <a:gd name="T12" fmla="*/ 2347 w 2942"/>
                <a:gd name="T13" fmla="*/ 375 h 2302"/>
                <a:gd name="T14" fmla="*/ 2347 w 2942"/>
                <a:gd name="T15" fmla="*/ 374 h 2302"/>
                <a:gd name="T16" fmla="*/ 2330 w 2942"/>
                <a:gd name="T17" fmla="*/ 400 h 2302"/>
                <a:gd name="T18" fmla="*/ 2343 w 2942"/>
                <a:gd name="T19" fmla="*/ 379 h 2302"/>
                <a:gd name="T20" fmla="*/ 2072 w 2942"/>
                <a:gd name="T21" fmla="*/ 498 h 2302"/>
                <a:gd name="T22" fmla="*/ 1899 w 2942"/>
                <a:gd name="T23" fmla="*/ 751 h 2302"/>
                <a:gd name="T24" fmla="*/ 1657 w 2942"/>
                <a:gd name="T25" fmla="*/ 848 h 2302"/>
                <a:gd name="T26" fmla="*/ 1213 w 2942"/>
                <a:gd name="T27" fmla="*/ 1458 h 2302"/>
                <a:gd name="T28" fmla="*/ 508 w 2942"/>
                <a:gd name="T29" fmla="*/ 1782 h 2302"/>
                <a:gd name="T30" fmla="*/ 0 w 2942"/>
                <a:gd name="T31" fmla="*/ 2279 h 2302"/>
                <a:gd name="T32" fmla="*/ 807 w 2942"/>
                <a:gd name="T33" fmla="*/ 2302 h 2302"/>
                <a:gd name="T34" fmla="*/ 1502 w 2942"/>
                <a:gd name="T35" fmla="*/ 1394 h 2302"/>
                <a:gd name="T36" fmla="*/ 1631 w 2942"/>
                <a:gd name="T37" fmla="*/ 1144 h 2302"/>
                <a:gd name="T38" fmla="*/ 1897 w 2942"/>
                <a:gd name="T39" fmla="*/ 1055 h 2302"/>
                <a:gd name="T40" fmla="*/ 1899 w 2942"/>
                <a:gd name="T41" fmla="*/ 1048 h 2302"/>
                <a:gd name="T42" fmla="*/ 1914 w 2942"/>
                <a:gd name="T43" fmla="*/ 1047 h 2302"/>
                <a:gd name="T44" fmla="*/ 2108 w 2942"/>
                <a:gd name="T45" fmla="*/ 744 h 2302"/>
                <a:gd name="T46" fmla="*/ 2416 w 2942"/>
                <a:gd name="T47" fmla="*/ 625 h 2302"/>
                <a:gd name="T48" fmla="*/ 2427 w 2942"/>
                <a:gd name="T49" fmla="*/ 624 h 2302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24 w 10000"/>
                <a:gd name="connsiteY23" fmla="*/ 2906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224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173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73 w 10000"/>
                <a:gd name="connsiteY22" fmla="*/ 2906 h 10000"/>
                <a:gd name="connsiteX0" fmla="*/ 8158 w 10000"/>
                <a:gd name="connsiteY0" fmla="*/ 2913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58 w 10000"/>
                <a:gd name="connsiteY22" fmla="*/ 2913 h 10000"/>
                <a:gd name="connsiteX0" fmla="*/ 8158 w 9842"/>
                <a:gd name="connsiteY0" fmla="*/ 2913 h 10000"/>
                <a:gd name="connsiteX1" fmla="*/ 8817 w 9842"/>
                <a:gd name="connsiteY1" fmla="*/ 1481 h 10000"/>
                <a:gd name="connsiteX2" fmla="*/ 9842 w 9842"/>
                <a:gd name="connsiteY2" fmla="*/ 726 h 10000"/>
                <a:gd name="connsiteX3" fmla="*/ 9494 w 9842"/>
                <a:gd name="connsiteY3" fmla="*/ 0 h 10000"/>
                <a:gd name="connsiteX4" fmla="*/ 9477 w 9842"/>
                <a:gd name="connsiteY4" fmla="*/ 39 h 10000"/>
                <a:gd name="connsiteX5" fmla="*/ 8477 w 9842"/>
                <a:gd name="connsiteY5" fmla="*/ 647 h 10000"/>
                <a:gd name="connsiteX6" fmla="*/ 7978 w 9842"/>
                <a:gd name="connsiteY6" fmla="*/ 1629 h 10000"/>
                <a:gd name="connsiteX7" fmla="*/ 7978 w 9842"/>
                <a:gd name="connsiteY7" fmla="*/ 1625 h 10000"/>
                <a:gd name="connsiteX8" fmla="*/ 7920 w 9842"/>
                <a:gd name="connsiteY8" fmla="*/ 1738 h 10000"/>
                <a:gd name="connsiteX9" fmla="*/ 7964 w 9842"/>
                <a:gd name="connsiteY9" fmla="*/ 1646 h 10000"/>
                <a:gd name="connsiteX10" fmla="*/ 7043 w 9842"/>
                <a:gd name="connsiteY10" fmla="*/ 2163 h 10000"/>
                <a:gd name="connsiteX11" fmla="*/ 6455 w 9842"/>
                <a:gd name="connsiteY11" fmla="*/ 3262 h 10000"/>
                <a:gd name="connsiteX12" fmla="*/ 5632 w 9842"/>
                <a:gd name="connsiteY12" fmla="*/ 3684 h 10000"/>
                <a:gd name="connsiteX13" fmla="*/ 4123 w 9842"/>
                <a:gd name="connsiteY13" fmla="*/ 6334 h 10000"/>
                <a:gd name="connsiteX14" fmla="*/ 1727 w 9842"/>
                <a:gd name="connsiteY14" fmla="*/ 7741 h 10000"/>
                <a:gd name="connsiteX15" fmla="*/ 0 w 9842"/>
                <a:gd name="connsiteY15" fmla="*/ 9900 h 10000"/>
                <a:gd name="connsiteX16" fmla="*/ 2743 w 9842"/>
                <a:gd name="connsiteY16" fmla="*/ 10000 h 10000"/>
                <a:gd name="connsiteX17" fmla="*/ 5105 w 9842"/>
                <a:gd name="connsiteY17" fmla="*/ 6056 h 10000"/>
                <a:gd name="connsiteX18" fmla="*/ 5544 w 9842"/>
                <a:gd name="connsiteY18" fmla="*/ 4970 h 10000"/>
                <a:gd name="connsiteX19" fmla="*/ 6448 w 9842"/>
                <a:gd name="connsiteY19" fmla="*/ 4583 h 10000"/>
                <a:gd name="connsiteX20" fmla="*/ 6506 w 9842"/>
                <a:gd name="connsiteY20" fmla="*/ 4548 h 10000"/>
                <a:gd name="connsiteX21" fmla="*/ 7165 w 9842"/>
                <a:gd name="connsiteY21" fmla="*/ 3232 h 10000"/>
                <a:gd name="connsiteX22" fmla="*/ 8158 w 9842"/>
                <a:gd name="connsiteY22" fmla="*/ 2913 h 10000"/>
                <a:gd name="connsiteX0" fmla="*/ 8289 w 10000"/>
                <a:gd name="connsiteY0" fmla="*/ 2913 h 10000"/>
                <a:gd name="connsiteX1" fmla="*/ 9093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  <a:gd name="connsiteX0" fmla="*/ 8289 w 10000"/>
                <a:gd name="connsiteY0" fmla="*/ 2913 h 10000"/>
                <a:gd name="connsiteX1" fmla="*/ 9339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8289" y="2913"/>
                  </a:moveTo>
                  <a:lnTo>
                    <a:pt x="9339" y="1150"/>
                  </a:lnTo>
                  <a:lnTo>
                    <a:pt x="10000" y="726"/>
                  </a:lnTo>
                  <a:lnTo>
                    <a:pt x="9646" y="0"/>
                  </a:lnTo>
                  <a:cubicBezTo>
                    <a:pt x="9640" y="13"/>
                    <a:pt x="9635" y="26"/>
                    <a:pt x="9629" y="39"/>
                  </a:cubicBezTo>
                  <a:lnTo>
                    <a:pt x="8613" y="647"/>
                  </a:lnTo>
                  <a:lnTo>
                    <a:pt x="8106" y="1629"/>
                  </a:lnTo>
                  <a:lnTo>
                    <a:pt x="8106" y="1625"/>
                  </a:lnTo>
                  <a:cubicBezTo>
                    <a:pt x="8087" y="1663"/>
                    <a:pt x="8066" y="1700"/>
                    <a:pt x="8047" y="1738"/>
                  </a:cubicBezTo>
                  <a:cubicBezTo>
                    <a:pt x="8062" y="1707"/>
                    <a:pt x="8077" y="1677"/>
                    <a:pt x="8092" y="1646"/>
                  </a:cubicBezTo>
                  <a:lnTo>
                    <a:pt x="7156" y="2163"/>
                  </a:lnTo>
                  <a:lnTo>
                    <a:pt x="6559" y="3262"/>
                  </a:lnTo>
                  <a:lnTo>
                    <a:pt x="5722" y="3684"/>
                  </a:lnTo>
                  <a:lnTo>
                    <a:pt x="4189" y="6334"/>
                  </a:lnTo>
                  <a:lnTo>
                    <a:pt x="1755" y="7741"/>
                  </a:lnTo>
                  <a:lnTo>
                    <a:pt x="0" y="9900"/>
                  </a:lnTo>
                  <a:lnTo>
                    <a:pt x="2787" y="10000"/>
                  </a:lnTo>
                  <a:lnTo>
                    <a:pt x="5187" y="6056"/>
                  </a:lnTo>
                  <a:lnTo>
                    <a:pt x="5633" y="4970"/>
                  </a:lnTo>
                  <a:lnTo>
                    <a:pt x="6552" y="4583"/>
                  </a:lnTo>
                  <a:cubicBezTo>
                    <a:pt x="6657" y="4526"/>
                    <a:pt x="6573" y="4571"/>
                    <a:pt x="6610" y="4548"/>
                  </a:cubicBezTo>
                  <a:lnTo>
                    <a:pt x="7280" y="3232"/>
                  </a:lnTo>
                  <a:lnTo>
                    <a:pt x="8289" y="2913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0" y="0"/>
            <a:ext cx="5385610" cy="5400675"/>
            <a:chOff x="117866" y="80153"/>
            <a:chExt cx="5267744" cy="5237586"/>
          </a:xfrm>
          <a:gradFill flip="none" rotWithShape="1">
            <a:gsLst>
              <a:gs pos="0">
                <a:srgbClr val="D9AA27">
                  <a:shade val="30000"/>
                  <a:satMod val="115000"/>
                </a:srgbClr>
              </a:gs>
              <a:gs pos="50000">
                <a:srgbClr val="D9AA27">
                  <a:shade val="67500"/>
                  <a:satMod val="115000"/>
                </a:srgbClr>
              </a:gs>
              <a:gs pos="100000">
                <a:srgbClr val="D9AA27">
                  <a:shade val="100000"/>
                  <a:satMod val="115000"/>
                </a:srgbClr>
              </a:gs>
            </a:gsLst>
            <a:lin ang="18900000" scaled="1"/>
            <a:tileRect/>
          </a:gradFill>
        </p:grpSpPr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4264801" y="80153"/>
              <a:ext cx="1120809" cy="1576939"/>
            </a:xfrm>
            <a:custGeom>
              <a:avLst/>
              <a:gdLst>
                <a:gd name="T0" fmla="*/ 0 w 617"/>
                <a:gd name="T1" fmla="*/ 780 h 870"/>
                <a:gd name="T2" fmla="*/ 251 w 617"/>
                <a:gd name="T3" fmla="*/ 0 h 870"/>
                <a:gd name="T4" fmla="*/ 617 w 617"/>
                <a:gd name="T5" fmla="*/ 0 h 870"/>
                <a:gd name="T6" fmla="*/ 343 w 617"/>
                <a:gd name="T7" fmla="*/ 870 h 870"/>
                <a:gd name="T8" fmla="*/ 0 w 617"/>
                <a:gd name="T9" fmla="*/ 78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870">
                  <a:moveTo>
                    <a:pt x="0" y="780"/>
                  </a:moveTo>
                  <a:lnTo>
                    <a:pt x="251" y="0"/>
                  </a:lnTo>
                  <a:lnTo>
                    <a:pt x="617" y="0"/>
                  </a:lnTo>
                  <a:lnTo>
                    <a:pt x="343" y="870"/>
                  </a:lnTo>
                  <a:lnTo>
                    <a:pt x="0" y="7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4225461" y="700380"/>
              <a:ext cx="666482" cy="957040"/>
            </a:xfrm>
            <a:custGeom>
              <a:avLst/>
              <a:gdLst>
                <a:gd name="T0" fmla="*/ 137 w 406"/>
                <a:gd name="T1" fmla="*/ 0 h 528"/>
                <a:gd name="T2" fmla="*/ 406 w 406"/>
                <a:gd name="T3" fmla="*/ 528 h 528"/>
                <a:gd name="T4" fmla="*/ 0 w 406"/>
                <a:gd name="T5" fmla="*/ 528 h 528"/>
                <a:gd name="T6" fmla="*/ 137 w 40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28">
                  <a:moveTo>
                    <a:pt x="137" y="0"/>
                  </a:moveTo>
                  <a:lnTo>
                    <a:pt x="406" y="528"/>
                  </a:lnTo>
                  <a:lnTo>
                    <a:pt x="0" y="5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3540307" y="700380"/>
              <a:ext cx="914361" cy="1627693"/>
            </a:xfrm>
            <a:custGeom>
              <a:avLst/>
              <a:gdLst>
                <a:gd name="T0" fmla="*/ 0 w 557"/>
                <a:gd name="T1" fmla="*/ 806 h 898"/>
                <a:gd name="T2" fmla="*/ 193 w 557"/>
                <a:gd name="T3" fmla="*/ 0 h 898"/>
                <a:gd name="T4" fmla="*/ 557 w 557"/>
                <a:gd name="T5" fmla="*/ 0 h 898"/>
                <a:gd name="T6" fmla="*/ 344 w 557"/>
                <a:gd name="T7" fmla="*/ 898 h 898"/>
                <a:gd name="T8" fmla="*/ 0 w 557"/>
                <a:gd name="T9" fmla="*/ 80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898">
                  <a:moveTo>
                    <a:pt x="0" y="806"/>
                  </a:moveTo>
                  <a:lnTo>
                    <a:pt x="193" y="0"/>
                  </a:lnTo>
                  <a:lnTo>
                    <a:pt x="557" y="0"/>
                  </a:lnTo>
                  <a:lnTo>
                    <a:pt x="344" y="898"/>
                  </a:lnTo>
                  <a:lnTo>
                    <a:pt x="0" y="8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3433928" y="1332476"/>
              <a:ext cx="666482" cy="996917"/>
            </a:xfrm>
            <a:custGeom>
              <a:avLst/>
              <a:gdLst>
                <a:gd name="T0" fmla="*/ 155 w 406"/>
                <a:gd name="T1" fmla="*/ 0 h 550"/>
                <a:gd name="T2" fmla="*/ 406 w 406"/>
                <a:gd name="T3" fmla="*/ 550 h 550"/>
                <a:gd name="T4" fmla="*/ 0 w 406"/>
                <a:gd name="T5" fmla="*/ 550 h 550"/>
                <a:gd name="T6" fmla="*/ 155 w 406"/>
                <a:gd name="T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50">
                  <a:moveTo>
                    <a:pt x="155" y="0"/>
                  </a:moveTo>
                  <a:lnTo>
                    <a:pt x="406" y="550"/>
                  </a:lnTo>
                  <a:lnTo>
                    <a:pt x="0" y="55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2747869" y="1330664"/>
              <a:ext cx="940626" cy="1654881"/>
            </a:xfrm>
            <a:custGeom>
              <a:avLst/>
              <a:gdLst>
                <a:gd name="T0" fmla="*/ 0 w 573"/>
                <a:gd name="T1" fmla="*/ 822 h 913"/>
                <a:gd name="T2" fmla="*/ 208 w 573"/>
                <a:gd name="T3" fmla="*/ 0 h 913"/>
                <a:gd name="T4" fmla="*/ 573 w 573"/>
                <a:gd name="T5" fmla="*/ 0 h 913"/>
                <a:gd name="T6" fmla="*/ 343 w 573"/>
                <a:gd name="T7" fmla="*/ 913 h 913"/>
                <a:gd name="T8" fmla="*/ 0 w 573"/>
                <a:gd name="T9" fmla="*/ 82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13">
                  <a:moveTo>
                    <a:pt x="0" y="822"/>
                  </a:moveTo>
                  <a:lnTo>
                    <a:pt x="208" y="0"/>
                  </a:lnTo>
                  <a:lnTo>
                    <a:pt x="573" y="0"/>
                  </a:lnTo>
                  <a:lnTo>
                    <a:pt x="343" y="913"/>
                  </a:lnTo>
                  <a:lnTo>
                    <a:pt x="0" y="8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2641022" y="1907062"/>
              <a:ext cx="666482" cy="1085733"/>
            </a:xfrm>
            <a:custGeom>
              <a:avLst/>
              <a:gdLst>
                <a:gd name="T0" fmla="*/ 172 w 406"/>
                <a:gd name="T1" fmla="*/ 0 h 599"/>
                <a:gd name="T2" fmla="*/ 406 w 406"/>
                <a:gd name="T3" fmla="*/ 599 h 599"/>
                <a:gd name="T4" fmla="*/ 0 w 406"/>
                <a:gd name="T5" fmla="*/ 599 h 599"/>
                <a:gd name="T6" fmla="*/ 172 w 406"/>
                <a:gd name="T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9">
                  <a:moveTo>
                    <a:pt x="172" y="0"/>
                  </a:moveTo>
                  <a:lnTo>
                    <a:pt x="406" y="599"/>
                  </a:lnTo>
                  <a:lnTo>
                    <a:pt x="0" y="5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117866" y="3489356"/>
              <a:ext cx="2516565" cy="1828383"/>
            </a:xfrm>
            <a:custGeom>
              <a:avLst/>
              <a:gdLst>
                <a:gd name="T0" fmla="*/ 0 w 1546"/>
                <a:gd name="T1" fmla="*/ 1005 h 1005"/>
                <a:gd name="T2" fmla="*/ 0 w 1546"/>
                <a:gd name="T3" fmla="*/ 202 h 1005"/>
                <a:gd name="T4" fmla="*/ 1146 w 1546"/>
                <a:gd name="T5" fmla="*/ 0 h 1005"/>
                <a:gd name="T6" fmla="*/ 1546 w 1546"/>
                <a:gd name="T7" fmla="*/ 14 h 1005"/>
                <a:gd name="T8" fmla="*/ 838 w 1546"/>
                <a:gd name="T9" fmla="*/ 1005 h 1005"/>
                <a:gd name="T10" fmla="*/ 0 w 1546"/>
                <a:gd name="T11" fmla="*/ 1005 h 1005"/>
                <a:gd name="connsiteX0" fmla="*/ 0 w 9916"/>
                <a:gd name="connsiteY0" fmla="*/ 10028 h 10028"/>
                <a:gd name="connsiteX1" fmla="*/ 0 w 9916"/>
                <a:gd name="connsiteY1" fmla="*/ 2038 h 10028"/>
                <a:gd name="connsiteX2" fmla="*/ 7413 w 9916"/>
                <a:gd name="connsiteY2" fmla="*/ 28 h 10028"/>
                <a:gd name="connsiteX3" fmla="*/ 9916 w 9916"/>
                <a:gd name="connsiteY3" fmla="*/ 0 h 10028"/>
                <a:gd name="connsiteX4" fmla="*/ 5420 w 9916"/>
                <a:gd name="connsiteY4" fmla="*/ 10028 h 10028"/>
                <a:gd name="connsiteX5" fmla="*/ 0 w 9916"/>
                <a:gd name="connsiteY5" fmla="*/ 10028 h 10028"/>
                <a:gd name="connsiteX0" fmla="*/ 0 w 10000"/>
                <a:gd name="connsiteY0" fmla="*/ 10009 h 10009"/>
                <a:gd name="connsiteX1" fmla="*/ 0 w 10000"/>
                <a:gd name="connsiteY1" fmla="*/ 2041 h 10009"/>
                <a:gd name="connsiteX2" fmla="*/ 7464 w 10000"/>
                <a:gd name="connsiteY2" fmla="*/ 0 h 10009"/>
                <a:gd name="connsiteX3" fmla="*/ 10000 w 10000"/>
                <a:gd name="connsiteY3" fmla="*/ 9 h 10009"/>
                <a:gd name="connsiteX4" fmla="*/ 5466 w 10000"/>
                <a:gd name="connsiteY4" fmla="*/ 10009 h 10009"/>
                <a:gd name="connsiteX5" fmla="*/ 0 w 10000"/>
                <a:gd name="connsiteY5" fmla="*/ 10009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9">
                  <a:moveTo>
                    <a:pt x="0" y="10009"/>
                  </a:moveTo>
                  <a:lnTo>
                    <a:pt x="0" y="2041"/>
                  </a:lnTo>
                  <a:lnTo>
                    <a:pt x="7464" y="0"/>
                  </a:lnTo>
                  <a:lnTo>
                    <a:pt x="10000" y="9"/>
                  </a:lnTo>
                  <a:lnTo>
                    <a:pt x="5466" y="10009"/>
                  </a:lnTo>
                  <a:lnTo>
                    <a:pt x="0" y="100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1982749" y="1907062"/>
              <a:ext cx="943908" cy="1584119"/>
            </a:xfrm>
            <a:custGeom>
              <a:avLst/>
              <a:gdLst>
                <a:gd name="T0" fmla="*/ 0 w 575"/>
                <a:gd name="T1" fmla="*/ 873 h 887"/>
                <a:gd name="T2" fmla="*/ 210 w 575"/>
                <a:gd name="T3" fmla="*/ 0 h 887"/>
                <a:gd name="T4" fmla="*/ 575 w 575"/>
                <a:gd name="T5" fmla="*/ 0 h 887"/>
                <a:gd name="T6" fmla="*/ 398 w 575"/>
                <a:gd name="T7" fmla="*/ 887 h 887"/>
                <a:gd name="T8" fmla="*/ 0 w 575"/>
                <a:gd name="T9" fmla="*/ 873 h 887"/>
                <a:gd name="connsiteX0" fmla="*/ 0 w 10000"/>
                <a:gd name="connsiteY0" fmla="*/ 9842 h 9853"/>
                <a:gd name="connsiteX1" fmla="*/ 3652 w 10000"/>
                <a:gd name="connsiteY1" fmla="*/ 0 h 9853"/>
                <a:gd name="connsiteX2" fmla="*/ 10000 w 10000"/>
                <a:gd name="connsiteY2" fmla="*/ 0 h 9853"/>
                <a:gd name="connsiteX3" fmla="*/ 6922 w 10000"/>
                <a:gd name="connsiteY3" fmla="*/ 9853 h 9853"/>
                <a:gd name="connsiteX4" fmla="*/ 0 w 10000"/>
                <a:gd name="connsiteY4" fmla="*/ 9842 h 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53">
                  <a:moveTo>
                    <a:pt x="0" y="9842"/>
                  </a:moveTo>
                  <a:lnTo>
                    <a:pt x="3652" y="0"/>
                  </a:lnTo>
                  <a:lnTo>
                    <a:pt x="10000" y="0"/>
                  </a:lnTo>
                  <a:lnTo>
                    <a:pt x="6922" y="9853"/>
                  </a:lnTo>
                  <a:lnTo>
                    <a:pt x="0" y="98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 autoUpdateAnimBg="0"/>
      <p:bldP spid="23" grpId="0" bldLvl="0" animBg="1" autoUpdateAnimBg="0"/>
      <p:bldP spid="24" grpId="0" bldLvl="0" animBg="1" autoUpdateAnimBg="0"/>
      <p:bldP spid="37" grpId="0" bldLvl="0" animBg="1" autoUpdateAnimBg="0"/>
      <p:bldP spid="41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18B207D-6371-4046-9A05-0FBD691AE762}"/>
              </a:ext>
            </a:extLst>
          </p:cNvPr>
          <p:cNvGrpSpPr/>
          <p:nvPr/>
        </p:nvGrpSpPr>
        <p:grpSpPr>
          <a:xfrm>
            <a:off x="641111" y="1175832"/>
            <a:ext cx="1980000" cy="1260000"/>
            <a:chOff x="1467689" y="1432730"/>
            <a:chExt cx="1980000" cy="1260000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467689" y="1432730"/>
              <a:ext cx="1980000" cy="1260000"/>
            </a:xfrm>
            <a:prstGeom prst="roundRect">
              <a:avLst>
                <a:gd name="adj" fmla="val 1088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panose="020B0503020204020204" pitchFamily="34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/>
          </p:nvSpPr>
          <p:spPr bwMode="auto">
            <a:xfrm>
              <a:off x="1529001" y="1613070"/>
              <a:ext cx="1857375" cy="102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</a:rPr>
                <a:t>Logistic Regression 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39" name="文本框 6"/>
          <p:cNvSpPr>
            <a:spLocks noChangeArrowheads="1"/>
          </p:cNvSpPr>
          <p:nvPr/>
        </p:nvSpPr>
        <p:spPr bwMode="auto">
          <a:xfrm>
            <a:off x="641111" y="316677"/>
            <a:ext cx="3571742" cy="315461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Results – Logistic Regression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2591" y="688270"/>
            <a:ext cx="9369259" cy="67851"/>
            <a:chOff x="288133" y="483063"/>
            <a:chExt cx="8772740" cy="64666"/>
          </a:xfrm>
        </p:grpSpPr>
        <p:sp>
          <p:nvSpPr>
            <p:cNvPr id="41" name="任意多边形 40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41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0" y="290390"/>
            <a:ext cx="641111" cy="353788"/>
            <a:chOff x="0" y="252065"/>
            <a:chExt cx="641111" cy="392113"/>
          </a:xfrm>
        </p:grpSpPr>
        <p:sp>
          <p:nvSpPr>
            <p:cNvPr id="4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E1C209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6" name="五边形 45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D9A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65F3AD59-A678-4402-8D73-AD387160C6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41850" y="2160675"/>
            <a:ext cx="6480000" cy="32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10C8DE5-20C5-4265-8F0D-BBEC84E4C90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41850" y="972675"/>
            <a:ext cx="5219700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EBF299B-9DB3-46CB-A9DC-4107BAB1D0E5}"/>
              </a:ext>
            </a:extLst>
          </p:cNvPr>
          <p:cNvGrpSpPr/>
          <p:nvPr/>
        </p:nvGrpSpPr>
        <p:grpSpPr>
          <a:xfrm>
            <a:off x="489744" y="1177131"/>
            <a:ext cx="1980000" cy="1444564"/>
            <a:chOff x="1467690" y="3635200"/>
            <a:chExt cx="1980000" cy="1444564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67690" y="3635200"/>
              <a:ext cx="1980000" cy="1260000"/>
            </a:xfrm>
            <a:prstGeom prst="roundRect">
              <a:avLst>
                <a:gd name="adj" fmla="val 10880"/>
              </a:avLst>
            </a:prstGeom>
            <a:solidFill>
              <a:srgbClr val="A2780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7424" name="TextBox 22"/>
            <p:cNvSpPr txBox="1">
              <a:spLocks noChangeArrowheads="1"/>
            </p:cNvSpPr>
            <p:nvPr/>
          </p:nvSpPr>
          <p:spPr bwMode="auto">
            <a:xfrm>
              <a:off x="1498294" y="3635820"/>
              <a:ext cx="1857375" cy="144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</a:rPr>
                <a:t>Support Vector Machine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39" name="文本框 6"/>
          <p:cNvSpPr>
            <a:spLocks noChangeArrowheads="1"/>
          </p:cNvSpPr>
          <p:nvPr/>
        </p:nvSpPr>
        <p:spPr bwMode="auto">
          <a:xfrm>
            <a:off x="641111" y="316677"/>
            <a:ext cx="4219814" cy="315461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Results – Support Vector Machine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2591" y="688270"/>
            <a:ext cx="9369259" cy="67851"/>
            <a:chOff x="288133" y="483063"/>
            <a:chExt cx="8772740" cy="64666"/>
          </a:xfrm>
        </p:grpSpPr>
        <p:sp>
          <p:nvSpPr>
            <p:cNvPr id="41" name="任意多边形 40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41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0" y="290390"/>
            <a:ext cx="641111" cy="353788"/>
            <a:chOff x="0" y="252065"/>
            <a:chExt cx="641111" cy="392113"/>
          </a:xfrm>
        </p:grpSpPr>
        <p:sp>
          <p:nvSpPr>
            <p:cNvPr id="4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E1C209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6" name="五边形 45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D9A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39009FB-D07E-45C6-89F3-E357188070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41850" y="2160675"/>
            <a:ext cx="6480000" cy="32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0FCF19-6FF5-4050-B5FC-1942827984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41850" y="972675"/>
            <a:ext cx="5220000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/>
        </p:nvSpPr>
        <p:spPr bwMode="auto">
          <a:xfrm>
            <a:off x="5508997" y="3389583"/>
            <a:ext cx="3744416" cy="10980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ECECEC"/>
                </a:solidFill>
                <a:latin typeface="宋体" pitchFamily="2" charset="-122"/>
                <a:ea typeface="+mn-ea"/>
                <a:sym typeface="宋体" pitchFamily="2" charset="-122"/>
              </a:rPr>
              <a:t>Conclusion &amp;</a:t>
            </a:r>
          </a:p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ECECEC"/>
                </a:solidFill>
                <a:latin typeface="宋体" pitchFamily="2" charset="-122"/>
                <a:ea typeface="+mn-ea"/>
                <a:sym typeface="宋体" pitchFamily="2" charset="-122"/>
              </a:rPr>
              <a:t>Lesson Learned</a:t>
            </a:r>
            <a:endParaRPr lang="zh-CN" altLang="en-US" sz="4000" dirty="0">
              <a:solidFill>
                <a:srgbClr val="ECECEC"/>
              </a:solidFill>
              <a:latin typeface="宋体" pitchFamily="2" charset="-122"/>
              <a:ea typeface="+mn-ea"/>
              <a:sym typeface="宋体" pitchFamily="2" charset="-122"/>
            </a:endParaRPr>
          </a:p>
        </p:txBody>
      </p:sp>
      <p:sp>
        <p:nvSpPr>
          <p:cNvPr id="3" name="椭圆 7"/>
          <p:cNvSpPr>
            <a:spLocks noChangeArrowheads="1"/>
          </p:cNvSpPr>
          <p:nvPr/>
        </p:nvSpPr>
        <p:spPr bwMode="auto">
          <a:xfrm>
            <a:off x="5915397" y="509859"/>
            <a:ext cx="2752725" cy="27527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" name="椭圆 6"/>
          <p:cNvSpPr>
            <a:spLocks noChangeArrowheads="1"/>
          </p:cNvSpPr>
          <p:nvPr/>
        </p:nvSpPr>
        <p:spPr bwMode="auto">
          <a:xfrm>
            <a:off x="6136059" y="728934"/>
            <a:ext cx="2311400" cy="23129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5" name="椭圆 5"/>
          <p:cNvSpPr>
            <a:spLocks noChangeArrowheads="1"/>
          </p:cNvSpPr>
          <p:nvPr/>
        </p:nvSpPr>
        <p:spPr bwMode="auto">
          <a:xfrm>
            <a:off x="6320209" y="913084"/>
            <a:ext cx="1943100" cy="19446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6" name="椭圆 4"/>
          <p:cNvSpPr>
            <a:spLocks noChangeArrowheads="1"/>
          </p:cNvSpPr>
          <p:nvPr/>
        </p:nvSpPr>
        <p:spPr bwMode="auto">
          <a:xfrm>
            <a:off x="6536109" y="1128984"/>
            <a:ext cx="1511300" cy="15128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 cap="flat" cmpd="sng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+mn-ea"/>
              <a:sym typeface="宋体" pitchFamily="2" charset="-122"/>
            </a:endParaRPr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6752009" y="1344884"/>
            <a:ext cx="1079500" cy="10810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 cap="flat" cmpd="sng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solidFill>
                  <a:srgbClr val="F8F8F8"/>
                </a:solidFill>
                <a:latin typeface="+mn-lt"/>
                <a:ea typeface="+mn-ea"/>
                <a:sym typeface="Arial" pitchFamily="34" charset="0"/>
              </a:rPr>
              <a:t>5</a:t>
            </a:r>
            <a:endParaRPr lang="zh-CN" altLang="en-US" sz="8000" b="1" dirty="0">
              <a:solidFill>
                <a:srgbClr val="F8F8F8"/>
              </a:solidFill>
              <a:latin typeface="+mn-lt"/>
              <a:ea typeface="+mn-ea"/>
              <a:sym typeface="Arial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81994" y="372584"/>
            <a:ext cx="656171" cy="656171"/>
            <a:chOff x="6157069" y="4376643"/>
            <a:chExt cx="656171" cy="656171"/>
          </a:xfrm>
          <a:solidFill>
            <a:schemeClr val="accent2">
              <a:lumMod val="75000"/>
            </a:schemeClr>
          </a:solidFill>
        </p:grpSpPr>
        <p:grpSp>
          <p:nvGrpSpPr>
            <p:cNvPr id="78" name="组合 77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grpFill/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80" name="椭圆 79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-1" y="-1"/>
            <a:ext cx="5667376" cy="5400676"/>
            <a:chOff x="175369" y="80153"/>
            <a:chExt cx="5492006" cy="5230924"/>
          </a:xfrm>
        </p:grpSpPr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452541" y="80153"/>
              <a:ext cx="1214834" cy="1590301"/>
            </a:xfrm>
            <a:custGeom>
              <a:avLst/>
              <a:gdLst>
                <a:gd name="T0" fmla="*/ 0 w 614"/>
                <a:gd name="T1" fmla="*/ 347 h 347"/>
                <a:gd name="T2" fmla="*/ 302 w 614"/>
                <a:gd name="T3" fmla="*/ 9 h 347"/>
                <a:gd name="T4" fmla="*/ 614 w 614"/>
                <a:gd name="T5" fmla="*/ 0 h 347"/>
                <a:gd name="T6" fmla="*/ 319 w 614"/>
                <a:gd name="T7" fmla="*/ 301 h 347"/>
                <a:gd name="T8" fmla="*/ 0 w 614"/>
                <a:gd name="T9" fmla="*/ 347 h 347"/>
                <a:gd name="connsiteX0" fmla="*/ 0 w 12283"/>
                <a:gd name="connsiteY0" fmla="*/ 9428 h 9428"/>
                <a:gd name="connsiteX1" fmla="*/ 7202 w 12283"/>
                <a:gd name="connsiteY1" fmla="*/ 259 h 9428"/>
                <a:gd name="connsiteX2" fmla="*/ 12283 w 12283"/>
                <a:gd name="connsiteY2" fmla="*/ 0 h 9428"/>
                <a:gd name="connsiteX3" fmla="*/ 7478 w 12283"/>
                <a:gd name="connsiteY3" fmla="*/ 8674 h 9428"/>
                <a:gd name="connsiteX4" fmla="*/ 0 w 12283"/>
                <a:gd name="connsiteY4" fmla="*/ 9428 h 9428"/>
                <a:gd name="connsiteX0" fmla="*/ 0 w 10000"/>
                <a:gd name="connsiteY0" fmla="*/ 10000 h 10076"/>
                <a:gd name="connsiteX1" fmla="*/ 5863 w 10000"/>
                <a:gd name="connsiteY1" fmla="*/ 275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10000"/>
                <a:gd name="connsiteY0" fmla="*/ 10000 h 10076"/>
                <a:gd name="connsiteX1" fmla="*/ 2932 w 10000"/>
                <a:gd name="connsiteY1" fmla="*/ 73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7784"/>
                <a:gd name="connsiteY0" fmla="*/ 9933 h 10009"/>
                <a:gd name="connsiteX1" fmla="*/ 2932 w 7784"/>
                <a:gd name="connsiteY1" fmla="*/ 6 h 10009"/>
                <a:gd name="connsiteX2" fmla="*/ 7784 w 7784"/>
                <a:gd name="connsiteY2" fmla="*/ 0 h 10009"/>
                <a:gd name="connsiteX3" fmla="*/ 2871 w 7784"/>
                <a:gd name="connsiteY3" fmla="*/ 10009 h 10009"/>
                <a:gd name="connsiteX4" fmla="*/ 0 w 7784"/>
                <a:gd name="connsiteY4" fmla="*/ 9933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" h="10009">
                  <a:moveTo>
                    <a:pt x="0" y="9933"/>
                  </a:moveTo>
                  <a:lnTo>
                    <a:pt x="2932" y="6"/>
                  </a:lnTo>
                  <a:lnTo>
                    <a:pt x="7784" y="0"/>
                  </a:lnTo>
                  <a:lnTo>
                    <a:pt x="2871" y="10009"/>
                  </a:lnTo>
                  <a:lnTo>
                    <a:pt x="0" y="9933"/>
                  </a:lnTo>
                  <a:close/>
                </a:path>
              </a:pathLst>
            </a:custGeom>
            <a:gradFill>
              <a:gsLst>
                <a:gs pos="0">
                  <a:srgbClr val="9FA0A0"/>
                </a:gs>
                <a:gs pos="100000">
                  <a:srgbClr val="DBDCDC"/>
                </a:gs>
              </a:gsLst>
              <a:lin ang="32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75369" y="1138530"/>
              <a:ext cx="4753224" cy="4172547"/>
            </a:xfrm>
            <a:custGeom>
              <a:avLst/>
              <a:gdLst>
                <a:gd name="T0" fmla="*/ 2427 w 2942"/>
                <a:gd name="T1" fmla="*/ 624 h 2302"/>
                <a:gd name="T2" fmla="*/ 2594 w 2942"/>
                <a:gd name="T3" fmla="*/ 341 h 2302"/>
                <a:gd name="T4" fmla="*/ 2942 w 2942"/>
                <a:gd name="T5" fmla="*/ 191 h 2302"/>
                <a:gd name="T6" fmla="*/ 2793 w 2942"/>
                <a:gd name="T7" fmla="*/ 0 h 2302"/>
                <a:gd name="T8" fmla="*/ 2788 w 2942"/>
                <a:gd name="T9" fmla="*/ 9 h 2302"/>
                <a:gd name="T10" fmla="*/ 2494 w 2942"/>
                <a:gd name="T11" fmla="*/ 149 h 2302"/>
                <a:gd name="T12" fmla="*/ 2347 w 2942"/>
                <a:gd name="T13" fmla="*/ 375 h 2302"/>
                <a:gd name="T14" fmla="*/ 2347 w 2942"/>
                <a:gd name="T15" fmla="*/ 374 h 2302"/>
                <a:gd name="T16" fmla="*/ 2330 w 2942"/>
                <a:gd name="T17" fmla="*/ 400 h 2302"/>
                <a:gd name="T18" fmla="*/ 2343 w 2942"/>
                <a:gd name="T19" fmla="*/ 379 h 2302"/>
                <a:gd name="T20" fmla="*/ 2072 w 2942"/>
                <a:gd name="T21" fmla="*/ 498 h 2302"/>
                <a:gd name="T22" fmla="*/ 1899 w 2942"/>
                <a:gd name="T23" fmla="*/ 751 h 2302"/>
                <a:gd name="T24" fmla="*/ 1657 w 2942"/>
                <a:gd name="T25" fmla="*/ 848 h 2302"/>
                <a:gd name="T26" fmla="*/ 1213 w 2942"/>
                <a:gd name="T27" fmla="*/ 1458 h 2302"/>
                <a:gd name="T28" fmla="*/ 508 w 2942"/>
                <a:gd name="T29" fmla="*/ 1782 h 2302"/>
                <a:gd name="T30" fmla="*/ 0 w 2942"/>
                <a:gd name="T31" fmla="*/ 2279 h 2302"/>
                <a:gd name="T32" fmla="*/ 807 w 2942"/>
                <a:gd name="T33" fmla="*/ 2302 h 2302"/>
                <a:gd name="T34" fmla="*/ 1502 w 2942"/>
                <a:gd name="T35" fmla="*/ 1394 h 2302"/>
                <a:gd name="T36" fmla="*/ 1631 w 2942"/>
                <a:gd name="T37" fmla="*/ 1144 h 2302"/>
                <a:gd name="T38" fmla="*/ 1897 w 2942"/>
                <a:gd name="T39" fmla="*/ 1055 h 2302"/>
                <a:gd name="T40" fmla="*/ 1899 w 2942"/>
                <a:gd name="T41" fmla="*/ 1048 h 2302"/>
                <a:gd name="T42" fmla="*/ 1914 w 2942"/>
                <a:gd name="T43" fmla="*/ 1047 h 2302"/>
                <a:gd name="T44" fmla="*/ 2108 w 2942"/>
                <a:gd name="T45" fmla="*/ 744 h 2302"/>
                <a:gd name="T46" fmla="*/ 2416 w 2942"/>
                <a:gd name="T47" fmla="*/ 625 h 2302"/>
                <a:gd name="T48" fmla="*/ 2427 w 2942"/>
                <a:gd name="T49" fmla="*/ 624 h 2302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24 w 10000"/>
                <a:gd name="connsiteY23" fmla="*/ 2906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224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173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73 w 10000"/>
                <a:gd name="connsiteY22" fmla="*/ 2906 h 10000"/>
                <a:gd name="connsiteX0" fmla="*/ 8158 w 10000"/>
                <a:gd name="connsiteY0" fmla="*/ 2913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58 w 10000"/>
                <a:gd name="connsiteY22" fmla="*/ 2913 h 10000"/>
                <a:gd name="connsiteX0" fmla="*/ 8158 w 9842"/>
                <a:gd name="connsiteY0" fmla="*/ 2913 h 10000"/>
                <a:gd name="connsiteX1" fmla="*/ 8817 w 9842"/>
                <a:gd name="connsiteY1" fmla="*/ 1481 h 10000"/>
                <a:gd name="connsiteX2" fmla="*/ 9842 w 9842"/>
                <a:gd name="connsiteY2" fmla="*/ 726 h 10000"/>
                <a:gd name="connsiteX3" fmla="*/ 9494 w 9842"/>
                <a:gd name="connsiteY3" fmla="*/ 0 h 10000"/>
                <a:gd name="connsiteX4" fmla="*/ 9477 w 9842"/>
                <a:gd name="connsiteY4" fmla="*/ 39 h 10000"/>
                <a:gd name="connsiteX5" fmla="*/ 8477 w 9842"/>
                <a:gd name="connsiteY5" fmla="*/ 647 h 10000"/>
                <a:gd name="connsiteX6" fmla="*/ 7978 w 9842"/>
                <a:gd name="connsiteY6" fmla="*/ 1629 h 10000"/>
                <a:gd name="connsiteX7" fmla="*/ 7978 w 9842"/>
                <a:gd name="connsiteY7" fmla="*/ 1625 h 10000"/>
                <a:gd name="connsiteX8" fmla="*/ 7920 w 9842"/>
                <a:gd name="connsiteY8" fmla="*/ 1738 h 10000"/>
                <a:gd name="connsiteX9" fmla="*/ 7964 w 9842"/>
                <a:gd name="connsiteY9" fmla="*/ 1646 h 10000"/>
                <a:gd name="connsiteX10" fmla="*/ 7043 w 9842"/>
                <a:gd name="connsiteY10" fmla="*/ 2163 h 10000"/>
                <a:gd name="connsiteX11" fmla="*/ 6455 w 9842"/>
                <a:gd name="connsiteY11" fmla="*/ 3262 h 10000"/>
                <a:gd name="connsiteX12" fmla="*/ 5632 w 9842"/>
                <a:gd name="connsiteY12" fmla="*/ 3684 h 10000"/>
                <a:gd name="connsiteX13" fmla="*/ 4123 w 9842"/>
                <a:gd name="connsiteY13" fmla="*/ 6334 h 10000"/>
                <a:gd name="connsiteX14" fmla="*/ 1727 w 9842"/>
                <a:gd name="connsiteY14" fmla="*/ 7741 h 10000"/>
                <a:gd name="connsiteX15" fmla="*/ 0 w 9842"/>
                <a:gd name="connsiteY15" fmla="*/ 9900 h 10000"/>
                <a:gd name="connsiteX16" fmla="*/ 2743 w 9842"/>
                <a:gd name="connsiteY16" fmla="*/ 10000 h 10000"/>
                <a:gd name="connsiteX17" fmla="*/ 5105 w 9842"/>
                <a:gd name="connsiteY17" fmla="*/ 6056 h 10000"/>
                <a:gd name="connsiteX18" fmla="*/ 5544 w 9842"/>
                <a:gd name="connsiteY18" fmla="*/ 4970 h 10000"/>
                <a:gd name="connsiteX19" fmla="*/ 6448 w 9842"/>
                <a:gd name="connsiteY19" fmla="*/ 4583 h 10000"/>
                <a:gd name="connsiteX20" fmla="*/ 6506 w 9842"/>
                <a:gd name="connsiteY20" fmla="*/ 4548 h 10000"/>
                <a:gd name="connsiteX21" fmla="*/ 7165 w 9842"/>
                <a:gd name="connsiteY21" fmla="*/ 3232 h 10000"/>
                <a:gd name="connsiteX22" fmla="*/ 8158 w 9842"/>
                <a:gd name="connsiteY22" fmla="*/ 2913 h 10000"/>
                <a:gd name="connsiteX0" fmla="*/ 8289 w 10000"/>
                <a:gd name="connsiteY0" fmla="*/ 2913 h 10000"/>
                <a:gd name="connsiteX1" fmla="*/ 9093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  <a:gd name="connsiteX0" fmla="*/ 8289 w 10000"/>
                <a:gd name="connsiteY0" fmla="*/ 2913 h 10000"/>
                <a:gd name="connsiteX1" fmla="*/ 9339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8289" y="2913"/>
                  </a:moveTo>
                  <a:lnTo>
                    <a:pt x="9339" y="1150"/>
                  </a:lnTo>
                  <a:lnTo>
                    <a:pt x="10000" y="726"/>
                  </a:lnTo>
                  <a:lnTo>
                    <a:pt x="9646" y="0"/>
                  </a:lnTo>
                  <a:cubicBezTo>
                    <a:pt x="9640" y="13"/>
                    <a:pt x="9635" y="26"/>
                    <a:pt x="9629" y="39"/>
                  </a:cubicBezTo>
                  <a:lnTo>
                    <a:pt x="8613" y="647"/>
                  </a:lnTo>
                  <a:lnTo>
                    <a:pt x="8106" y="1629"/>
                  </a:lnTo>
                  <a:lnTo>
                    <a:pt x="8106" y="1625"/>
                  </a:lnTo>
                  <a:cubicBezTo>
                    <a:pt x="8087" y="1663"/>
                    <a:pt x="8066" y="1700"/>
                    <a:pt x="8047" y="1738"/>
                  </a:cubicBezTo>
                  <a:cubicBezTo>
                    <a:pt x="8062" y="1707"/>
                    <a:pt x="8077" y="1677"/>
                    <a:pt x="8092" y="1646"/>
                  </a:cubicBezTo>
                  <a:lnTo>
                    <a:pt x="7156" y="2163"/>
                  </a:lnTo>
                  <a:lnTo>
                    <a:pt x="6559" y="3262"/>
                  </a:lnTo>
                  <a:lnTo>
                    <a:pt x="5722" y="3684"/>
                  </a:lnTo>
                  <a:lnTo>
                    <a:pt x="4189" y="6334"/>
                  </a:lnTo>
                  <a:lnTo>
                    <a:pt x="1755" y="7741"/>
                  </a:lnTo>
                  <a:lnTo>
                    <a:pt x="0" y="9900"/>
                  </a:lnTo>
                  <a:lnTo>
                    <a:pt x="2787" y="10000"/>
                  </a:lnTo>
                  <a:lnTo>
                    <a:pt x="5187" y="6056"/>
                  </a:lnTo>
                  <a:lnTo>
                    <a:pt x="5633" y="4970"/>
                  </a:lnTo>
                  <a:lnTo>
                    <a:pt x="6552" y="4583"/>
                  </a:lnTo>
                  <a:cubicBezTo>
                    <a:pt x="6657" y="4526"/>
                    <a:pt x="6573" y="4571"/>
                    <a:pt x="6610" y="4548"/>
                  </a:cubicBezTo>
                  <a:lnTo>
                    <a:pt x="7280" y="3232"/>
                  </a:lnTo>
                  <a:lnTo>
                    <a:pt x="8289" y="2913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0"/>
            <a:ext cx="5385610" cy="5400675"/>
            <a:chOff x="117866" y="80153"/>
            <a:chExt cx="5267744" cy="5237586"/>
          </a:xfrm>
          <a:gradFill flip="none" rotWithShape="1">
            <a:gsLst>
              <a:gs pos="0">
                <a:srgbClr val="D9AA27">
                  <a:shade val="30000"/>
                  <a:satMod val="115000"/>
                </a:srgbClr>
              </a:gs>
              <a:gs pos="50000">
                <a:srgbClr val="D9AA27">
                  <a:shade val="67500"/>
                  <a:satMod val="115000"/>
                </a:srgbClr>
              </a:gs>
              <a:gs pos="100000">
                <a:srgbClr val="D9AA27">
                  <a:shade val="100000"/>
                  <a:satMod val="115000"/>
                </a:srgbClr>
              </a:gs>
            </a:gsLst>
            <a:lin ang="18900000" scaled="1"/>
            <a:tileRect/>
          </a:gra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264801" y="80153"/>
              <a:ext cx="1120809" cy="1576939"/>
            </a:xfrm>
            <a:custGeom>
              <a:avLst/>
              <a:gdLst>
                <a:gd name="T0" fmla="*/ 0 w 617"/>
                <a:gd name="T1" fmla="*/ 780 h 870"/>
                <a:gd name="T2" fmla="*/ 251 w 617"/>
                <a:gd name="T3" fmla="*/ 0 h 870"/>
                <a:gd name="T4" fmla="*/ 617 w 617"/>
                <a:gd name="T5" fmla="*/ 0 h 870"/>
                <a:gd name="T6" fmla="*/ 343 w 617"/>
                <a:gd name="T7" fmla="*/ 870 h 870"/>
                <a:gd name="T8" fmla="*/ 0 w 617"/>
                <a:gd name="T9" fmla="*/ 78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870">
                  <a:moveTo>
                    <a:pt x="0" y="780"/>
                  </a:moveTo>
                  <a:lnTo>
                    <a:pt x="251" y="0"/>
                  </a:lnTo>
                  <a:lnTo>
                    <a:pt x="617" y="0"/>
                  </a:lnTo>
                  <a:lnTo>
                    <a:pt x="343" y="870"/>
                  </a:lnTo>
                  <a:lnTo>
                    <a:pt x="0" y="7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225461" y="700380"/>
              <a:ext cx="666482" cy="957040"/>
            </a:xfrm>
            <a:custGeom>
              <a:avLst/>
              <a:gdLst>
                <a:gd name="T0" fmla="*/ 137 w 406"/>
                <a:gd name="T1" fmla="*/ 0 h 528"/>
                <a:gd name="T2" fmla="*/ 406 w 406"/>
                <a:gd name="T3" fmla="*/ 528 h 528"/>
                <a:gd name="T4" fmla="*/ 0 w 406"/>
                <a:gd name="T5" fmla="*/ 528 h 528"/>
                <a:gd name="T6" fmla="*/ 137 w 40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28">
                  <a:moveTo>
                    <a:pt x="137" y="0"/>
                  </a:moveTo>
                  <a:lnTo>
                    <a:pt x="406" y="528"/>
                  </a:lnTo>
                  <a:lnTo>
                    <a:pt x="0" y="5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540307" y="700380"/>
              <a:ext cx="914361" cy="1627693"/>
            </a:xfrm>
            <a:custGeom>
              <a:avLst/>
              <a:gdLst>
                <a:gd name="T0" fmla="*/ 0 w 557"/>
                <a:gd name="T1" fmla="*/ 806 h 898"/>
                <a:gd name="T2" fmla="*/ 193 w 557"/>
                <a:gd name="T3" fmla="*/ 0 h 898"/>
                <a:gd name="T4" fmla="*/ 557 w 557"/>
                <a:gd name="T5" fmla="*/ 0 h 898"/>
                <a:gd name="T6" fmla="*/ 344 w 557"/>
                <a:gd name="T7" fmla="*/ 898 h 898"/>
                <a:gd name="T8" fmla="*/ 0 w 557"/>
                <a:gd name="T9" fmla="*/ 80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898">
                  <a:moveTo>
                    <a:pt x="0" y="806"/>
                  </a:moveTo>
                  <a:lnTo>
                    <a:pt x="193" y="0"/>
                  </a:lnTo>
                  <a:lnTo>
                    <a:pt x="557" y="0"/>
                  </a:lnTo>
                  <a:lnTo>
                    <a:pt x="344" y="898"/>
                  </a:lnTo>
                  <a:lnTo>
                    <a:pt x="0" y="8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433928" y="1332476"/>
              <a:ext cx="666482" cy="996917"/>
            </a:xfrm>
            <a:custGeom>
              <a:avLst/>
              <a:gdLst>
                <a:gd name="T0" fmla="*/ 155 w 406"/>
                <a:gd name="T1" fmla="*/ 0 h 550"/>
                <a:gd name="T2" fmla="*/ 406 w 406"/>
                <a:gd name="T3" fmla="*/ 550 h 550"/>
                <a:gd name="T4" fmla="*/ 0 w 406"/>
                <a:gd name="T5" fmla="*/ 550 h 550"/>
                <a:gd name="T6" fmla="*/ 155 w 406"/>
                <a:gd name="T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50">
                  <a:moveTo>
                    <a:pt x="155" y="0"/>
                  </a:moveTo>
                  <a:lnTo>
                    <a:pt x="406" y="550"/>
                  </a:lnTo>
                  <a:lnTo>
                    <a:pt x="0" y="55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747869" y="1330664"/>
              <a:ext cx="940626" cy="1654881"/>
            </a:xfrm>
            <a:custGeom>
              <a:avLst/>
              <a:gdLst>
                <a:gd name="T0" fmla="*/ 0 w 573"/>
                <a:gd name="T1" fmla="*/ 822 h 913"/>
                <a:gd name="T2" fmla="*/ 208 w 573"/>
                <a:gd name="T3" fmla="*/ 0 h 913"/>
                <a:gd name="T4" fmla="*/ 573 w 573"/>
                <a:gd name="T5" fmla="*/ 0 h 913"/>
                <a:gd name="T6" fmla="*/ 343 w 573"/>
                <a:gd name="T7" fmla="*/ 913 h 913"/>
                <a:gd name="T8" fmla="*/ 0 w 573"/>
                <a:gd name="T9" fmla="*/ 82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13">
                  <a:moveTo>
                    <a:pt x="0" y="822"/>
                  </a:moveTo>
                  <a:lnTo>
                    <a:pt x="208" y="0"/>
                  </a:lnTo>
                  <a:lnTo>
                    <a:pt x="573" y="0"/>
                  </a:lnTo>
                  <a:lnTo>
                    <a:pt x="343" y="913"/>
                  </a:lnTo>
                  <a:lnTo>
                    <a:pt x="0" y="8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641022" y="1907062"/>
              <a:ext cx="666482" cy="1085733"/>
            </a:xfrm>
            <a:custGeom>
              <a:avLst/>
              <a:gdLst>
                <a:gd name="T0" fmla="*/ 172 w 406"/>
                <a:gd name="T1" fmla="*/ 0 h 599"/>
                <a:gd name="T2" fmla="*/ 406 w 406"/>
                <a:gd name="T3" fmla="*/ 599 h 599"/>
                <a:gd name="T4" fmla="*/ 0 w 406"/>
                <a:gd name="T5" fmla="*/ 599 h 599"/>
                <a:gd name="T6" fmla="*/ 172 w 406"/>
                <a:gd name="T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9">
                  <a:moveTo>
                    <a:pt x="172" y="0"/>
                  </a:moveTo>
                  <a:lnTo>
                    <a:pt x="406" y="599"/>
                  </a:lnTo>
                  <a:lnTo>
                    <a:pt x="0" y="5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17866" y="3489356"/>
              <a:ext cx="2516565" cy="1828383"/>
            </a:xfrm>
            <a:custGeom>
              <a:avLst/>
              <a:gdLst>
                <a:gd name="T0" fmla="*/ 0 w 1546"/>
                <a:gd name="T1" fmla="*/ 1005 h 1005"/>
                <a:gd name="T2" fmla="*/ 0 w 1546"/>
                <a:gd name="T3" fmla="*/ 202 h 1005"/>
                <a:gd name="T4" fmla="*/ 1146 w 1546"/>
                <a:gd name="T5" fmla="*/ 0 h 1005"/>
                <a:gd name="T6" fmla="*/ 1546 w 1546"/>
                <a:gd name="T7" fmla="*/ 14 h 1005"/>
                <a:gd name="T8" fmla="*/ 838 w 1546"/>
                <a:gd name="T9" fmla="*/ 1005 h 1005"/>
                <a:gd name="T10" fmla="*/ 0 w 1546"/>
                <a:gd name="T11" fmla="*/ 1005 h 1005"/>
                <a:gd name="connsiteX0" fmla="*/ 0 w 9916"/>
                <a:gd name="connsiteY0" fmla="*/ 10028 h 10028"/>
                <a:gd name="connsiteX1" fmla="*/ 0 w 9916"/>
                <a:gd name="connsiteY1" fmla="*/ 2038 h 10028"/>
                <a:gd name="connsiteX2" fmla="*/ 7413 w 9916"/>
                <a:gd name="connsiteY2" fmla="*/ 28 h 10028"/>
                <a:gd name="connsiteX3" fmla="*/ 9916 w 9916"/>
                <a:gd name="connsiteY3" fmla="*/ 0 h 10028"/>
                <a:gd name="connsiteX4" fmla="*/ 5420 w 9916"/>
                <a:gd name="connsiteY4" fmla="*/ 10028 h 10028"/>
                <a:gd name="connsiteX5" fmla="*/ 0 w 9916"/>
                <a:gd name="connsiteY5" fmla="*/ 10028 h 10028"/>
                <a:gd name="connsiteX0" fmla="*/ 0 w 10000"/>
                <a:gd name="connsiteY0" fmla="*/ 10009 h 10009"/>
                <a:gd name="connsiteX1" fmla="*/ 0 w 10000"/>
                <a:gd name="connsiteY1" fmla="*/ 2041 h 10009"/>
                <a:gd name="connsiteX2" fmla="*/ 7464 w 10000"/>
                <a:gd name="connsiteY2" fmla="*/ 0 h 10009"/>
                <a:gd name="connsiteX3" fmla="*/ 10000 w 10000"/>
                <a:gd name="connsiteY3" fmla="*/ 9 h 10009"/>
                <a:gd name="connsiteX4" fmla="*/ 5466 w 10000"/>
                <a:gd name="connsiteY4" fmla="*/ 10009 h 10009"/>
                <a:gd name="connsiteX5" fmla="*/ 0 w 10000"/>
                <a:gd name="connsiteY5" fmla="*/ 10009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9">
                  <a:moveTo>
                    <a:pt x="0" y="10009"/>
                  </a:moveTo>
                  <a:lnTo>
                    <a:pt x="0" y="2041"/>
                  </a:lnTo>
                  <a:lnTo>
                    <a:pt x="7464" y="0"/>
                  </a:lnTo>
                  <a:lnTo>
                    <a:pt x="10000" y="9"/>
                  </a:lnTo>
                  <a:lnTo>
                    <a:pt x="5466" y="10009"/>
                  </a:lnTo>
                  <a:lnTo>
                    <a:pt x="0" y="100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982749" y="1907062"/>
              <a:ext cx="943908" cy="1584119"/>
            </a:xfrm>
            <a:custGeom>
              <a:avLst/>
              <a:gdLst>
                <a:gd name="T0" fmla="*/ 0 w 575"/>
                <a:gd name="T1" fmla="*/ 873 h 887"/>
                <a:gd name="T2" fmla="*/ 210 w 575"/>
                <a:gd name="T3" fmla="*/ 0 h 887"/>
                <a:gd name="T4" fmla="*/ 575 w 575"/>
                <a:gd name="T5" fmla="*/ 0 h 887"/>
                <a:gd name="T6" fmla="*/ 398 w 575"/>
                <a:gd name="T7" fmla="*/ 887 h 887"/>
                <a:gd name="T8" fmla="*/ 0 w 575"/>
                <a:gd name="T9" fmla="*/ 873 h 887"/>
                <a:gd name="connsiteX0" fmla="*/ 0 w 10000"/>
                <a:gd name="connsiteY0" fmla="*/ 9842 h 9853"/>
                <a:gd name="connsiteX1" fmla="*/ 3652 w 10000"/>
                <a:gd name="connsiteY1" fmla="*/ 0 h 9853"/>
                <a:gd name="connsiteX2" fmla="*/ 10000 w 10000"/>
                <a:gd name="connsiteY2" fmla="*/ 0 h 9853"/>
                <a:gd name="connsiteX3" fmla="*/ 6922 w 10000"/>
                <a:gd name="connsiteY3" fmla="*/ 9853 h 9853"/>
                <a:gd name="connsiteX4" fmla="*/ 0 w 10000"/>
                <a:gd name="connsiteY4" fmla="*/ 9842 h 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53">
                  <a:moveTo>
                    <a:pt x="0" y="9842"/>
                  </a:moveTo>
                  <a:lnTo>
                    <a:pt x="3652" y="0"/>
                  </a:lnTo>
                  <a:lnTo>
                    <a:pt x="10000" y="0"/>
                  </a:lnTo>
                  <a:lnTo>
                    <a:pt x="6922" y="9853"/>
                  </a:lnTo>
                  <a:lnTo>
                    <a:pt x="0" y="98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89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 autoUpdateAnimBg="0"/>
      <p:bldP spid="4" grpId="0" bldLvl="0" animBg="1" autoUpdateAnimBg="0"/>
      <p:bldP spid="5" grpId="0" bldLvl="0" animBg="1" autoUpdateAnimBg="0"/>
      <p:bldP spid="7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53CC9D0-C1DA-474A-BADE-5AB0D2B51D42}"/>
              </a:ext>
            </a:extLst>
          </p:cNvPr>
          <p:cNvGrpSpPr/>
          <p:nvPr/>
        </p:nvGrpSpPr>
        <p:grpSpPr>
          <a:xfrm>
            <a:off x="489744" y="973229"/>
            <a:ext cx="2136549" cy="960438"/>
            <a:chOff x="1281972" y="1117972"/>
            <a:chExt cx="2136549" cy="960438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360247" y="1117972"/>
              <a:ext cx="1980000" cy="960438"/>
            </a:xfrm>
            <a:prstGeom prst="roundRect">
              <a:avLst>
                <a:gd name="adj" fmla="val 1088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panose="020B0503020204020204" pitchFamily="34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/>
          </p:nvSpPr>
          <p:spPr bwMode="auto">
            <a:xfrm>
              <a:off x="1281972" y="1152284"/>
              <a:ext cx="2136549" cy="87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</a:rPr>
                <a:t>What did not work well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sp>
        <p:nvSpPr>
          <p:cNvPr id="8" name="文本框 58"/>
          <p:cNvSpPr txBox="1"/>
          <p:nvPr/>
        </p:nvSpPr>
        <p:spPr>
          <a:xfrm>
            <a:off x="3518506" y="973229"/>
            <a:ext cx="6199934" cy="2480448"/>
          </a:xfrm>
          <a:prstGeom prst="rect">
            <a:avLst/>
          </a:prstGeom>
          <a:noFill/>
        </p:spPr>
        <p:txBody>
          <a:bodyPr wrap="square" lIns="99212" tIns="49606" rIns="99212" bIns="49606">
            <a:spAutoFit/>
          </a:bodyPr>
          <a:lstStyle/>
          <a:p>
            <a:pPr marL="310039" indent="-310039" algn="just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classification performances of logistic regression and support vector machine are both disappointing. I expect models with high classification accuracy (larger than 90%), but I only got over 80% accuracy. In reality, it certainly not good enough. I am new to machine learning, and always think machine learning is kind of a magic and magically have impressive performances. From this project, I realize that I was wrong. Machine learning can be quite powerful, but only when the overall procedure, such as data collection, pre-processing, model and hyper-parameter selection, is all accomplished appropriately. Those work can be really time consuming.</a:t>
            </a:r>
          </a:p>
        </p:txBody>
      </p:sp>
      <p:sp>
        <p:nvSpPr>
          <p:cNvPr id="12" name="文本框 58"/>
          <p:cNvSpPr txBox="1"/>
          <p:nvPr/>
        </p:nvSpPr>
        <p:spPr>
          <a:xfrm>
            <a:off x="3518506" y="3522703"/>
            <a:ext cx="6199934" cy="1760251"/>
          </a:xfrm>
          <a:prstGeom prst="rect">
            <a:avLst/>
          </a:prstGeom>
          <a:noFill/>
        </p:spPr>
        <p:txBody>
          <a:bodyPr wrap="square" lIns="99212" tIns="49606" rIns="99212" bIns="49606">
            <a:spAutoFit/>
          </a:bodyPr>
          <a:lstStyle/>
          <a:p>
            <a:pPr marL="310039" indent="-310039" algn="just" defTabSz="96780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3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Through this project, the most significant aspects of my project that meet my desires are that I get familiar with the complete procedure of solving problems with machine learning techniques. I get to know that data processing or feature engineering is as important as, or even more important than model and hyper-parameter selection. I also realize that evaluation should be conducted with multiple metrics, a single or only a few metrics may give false impressions.</a:t>
            </a:r>
          </a:p>
        </p:txBody>
      </p:sp>
      <p:sp>
        <p:nvSpPr>
          <p:cNvPr id="39" name="文本框 6"/>
          <p:cNvSpPr>
            <a:spLocks noChangeArrowheads="1"/>
          </p:cNvSpPr>
          <p:nvPr/>
        </p:nvSpPr>
        <p:spPr bwMode="auto">
          <a:xfrm>
            <a:off x="641111" y="316677"/>
            <a:ext cx="3295650" cy="315461"/>
          </a:xfrm>
          <a:prstGeom prst="rect">
            <a:avLst/>
          </a:prstGeom>
          <a:noFill/>
          <a:ln>
            <a:noFill/>
          </a:ln>
        </p:spPr>
        <p:txBody>
          <a:bodyPr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Conclusion &amp; Lesson Learned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2591" y="688270"/>
            <a:ext cx="9369259" cy="67851"/>
            <a:chOff x="288133" y="483063"/>
            <a:chExt cx="8772740" cy="64666"/>
          </a:xfrm>
        </p:grpSpPr>
        <p:sp>
          <p:nvSpPr>
            <p:cNvPr id="41" name="任意多边形 40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41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0" y="290390"/>
            <a:ext cx="641111" cy="353788"/>
            <a:chOff x="0" y="252065"/>
            <a:chExt cx="641111" cy="392113"/>
          </a:xfrm>
        </p:grpSpPr>
        <p:sp>
          <p:nvSpPr>
            <p:cNvPr id="4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E1C209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46" name="五边形 45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D9A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B1367B-D087-4021-8CAF-2058628F2454}"/>
              </a:ext>
            </a:extLst>
          </p:cNvPr>
          <p:cNvGrpSpPr/>
          <p:nvPr/>
        </p:nvGrpSpPr>
        <p:grpSpPr>
          <a:xfrm>
            <a:off x="489743" y="3522703"/>
            <a:ext cx="2136549" cy="958850"/>
            <a:chOff x="1360247" y="3790156"/>
            <a:chExt cx="2136549" cy="958850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1467690" y="3790156"/>
              <a:ext cx="1980000" cy="958850"/>
            </a:xfrm>
            <a:prstGeom prst="roundRect">
              <a:avLst>
                <a:gd name="adj" fmla="val 10880"/>
              </a:avLst>
            </a:prstGeom>
            <a:solidFill>
              <a:srgbClr val="A2780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panose="020B0503020204020204" pitchFamily="34" charset="-122"/>
              </a:endParaRPr>
            </a:p>
          </p:txBody>
        </p:sp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B35A04A3-5449-49B0-948B-3E2A7A227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247" y="3836456"/>
              <a:ext cx="2136549" cy="87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bg1"/>
                  </a:solidFill>
                  <a:latin typeface="微软雅黑" pitchFamily="34" charset="-122"/>
                </a:rPr>
                <a:t>What did work well</a:t>
              </a:r>
              <a:endParaRPr lang="zh-CN" altLang="en-US" sz="2200" b="1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9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"/>
            <a:ext cx="9721850" cy="54003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6"/>
          <a:stretch/>
        </p:blipFill>
        <p:spPr>
          <a:xfrm>
            <a:off x="4212108" y="241199"/>
            <a:ext cx="5194687" cy="48067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6"/>
          <a:stretch/>
        </p:blipFill>
        <p:spPr>
          <a:xfrm>
            <a:off x="4212108" y="241199"/>
            <a:ext cx="5194687" cy="48067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08" y="-195894"/>
            <a:ext cx="3899924" cy="3698756"/>
          </a:xfrm>
          <a:prstGeom prst="rect">
            <a:avLst/>
          </a:prstGeom>
        </p:spPr>
      </p:pic>
      <p:sp>
        <p:nvSpPr>
          <p:cNvPr id="38" name="文本框 2"/>
          <p:cNvSpPr txBox="1">
            <a:spLocks noChangeArrowheads="1"/>
          </p:cNvSpPr>
          <p:nvPr/>
        </p:nvSpPr>
        <p:spPr bwMode="auto">
          <a:xfrm>
            <a:off x="297264" y="526676"/>
            <a:ext cx="5605389" cy="682501"/>
          </a:xfrm>
          <a:prstGeom prst="rect">
            <a:avLst/>
          </a:prstGeom>
          <a:noFill/>
          <a:ln>
            <a:noFill/>
          </a:ln>
        </p:spPr>
        <p:txBody>
          <a:bodyPr wrap="square" lIns="96780" tIns="48390" rIns="96780" bIns="48390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3800" spc="300" dirty="0">
                <a:solidFill>
                  <a:schemeClr val="bg1"/>
                </a:solidFill>
              </a:rPr>
              <a:t>Thanks for Your Time.</a:t>
            </a:r>
            <a:endParaRPr lang="zh-CN" altLang="en-US" sz="3800" spc="300" dirty="0">
              <a:solidFill>
                <a:schemeClr val="bg1"/>
              </a:solidFill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5026" y="2891154"/>
            <a:ext cx="894497" cy="101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31"/>
          <a:stretch/>
        </p:blipFill>
        <p:spPr>
          <a:xfrm>
            <a:off x="3039590" y="2644565"/>
            <a:ext cx="894497" cy="101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53693">
            <a:off x="724443" y="2584124"/>
            <a:ext cx="646731" cy="734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46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00"/>
                            </p:stCondLst>
                            <p:childTnLst>
                              <p:par>
                                <p:cTn id="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3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-1" y="-1"/>
            <a:ext cx="5667376" cy="5400676"/>
            <a:chOff x="175369" y="80153"/>
            <a:chExt cx="5492006" cy="5230924"/>
          </a:xfrm>
        </p:grpSpPr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4452541" y="80153"/>
              <a:ext cx="1214834" cy="1590301"/>
            </a:xfrm>
            <a:custGeom>
              <a:avLst/>
              <a:gdLst>
                <a:gd name="T0" fmla="*/ 0 w 614"/>
                <a:gd name="T1" fmla="*/ 347 h 347"/>
                <a:gd name="T2" fmla="*/ 302 w 614"/>
                <a:gd name="T3" fmla="*/ 9 h 347"/>
                <a:gd name="T4" fmla="*/ 614 w 614"/>
                <a:gd name="T5" fmla="*/ 0 h 347"/>
                <a:gd name="T6" fmla="*/ 319 w 614"/>
                <a:gd name="T7" fmla="*/ 301 h 347"/>
                <a:gd name="T8" fmla="*/ 0 w 614"/>
                <a:gd name="T9" fmla="*/ 347 h 347"/>
                <a:gd name="connsiteX0" fmla="*/ 0 w 12283"/>
                <a:gd name="connsiteY0" fmla="*/ 9428 h 9428"/>
                <a:gd name="connsiteX1" fmla="*/ 7202 w 12283"/>
                <a:gd name="connsiteY1" fmla="*/ 259 h 9428"/>
                <a:gd name="connsiteX2" fmla="*/ 12283 w 12283"/>
                <a:gd name="connsiteY2" fmla="*/ 0 h 9428"/>
                <a:gd name="connsiteX3" fmla="*/ 7478 w 12283"/>
                <a:gd name="connsiteY3" fmla="*/ 8674 h 9428"/>
                <a:gd name="connsiteX4" fmla="*/ 0 w 12283"/>
                <a:gd name="connsiteY4" fmla="*/ 9428 h 9428"/>
                <a:gd name="connsiteX0" fmla="*/ 0 w 10000"/>
                <a:gd name="connsiteY0" fmla="*/ 10000 h 10076"/>
                <a:gd name="connsiteX1" fmla="*/ 5863 w 10000"/>
                <a:gd name="connsiteY1" fmla="*/ 275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10000"/>
                <a:gd name="connsiteY0" fmla="*/ 10000 h 10076"/>
                <a:gd name="connsiteX1" fmla="*/ 2932 w 10000"/>
                <a:gd name="connsiteY1" fmla="*/ 73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7784"/>
                <a:gd name="connsiteY0" fmla="*/ 9933 h 10009"/>
                <a:gd name="connsiteX1" fmla="*/ 2932 w 7784"/>
                <a:gd name="connsiteY1" fmla="*/ 6 h 10009"/>
                <a:gd name="connsiteX2" fmla="*/ 7784 w 7784"/>
                <a:gd name="connsiteY2" fmla="*/ 0 h 10009"/>
                <a:gd name="connsiteX3" fmla="*/ 2871 w 7784"/>
                <a:gd name="connsiteY3" fmla="*/ 10009 h 10009"/>
                <a:gd name="connsiteX4" fmla="*/ 0 w 7784"/>
                <a:gd name="connsiteY4" fmla="*/ 9933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" h="10009">
                  <a:moveTo>
                    <a:pt x="0" y="9933"/>
                  </a:moveTo>
                  <a:lnTo>
                    <a:pt x="2932" y="6"/>
                  </a:lnTo>
                  <a:lnTo>
                    <a:pt x="7784" y="0"/>
                  </a:lnTo>
                  <a:lnTo>
                    <a:pt x="2871" y="10009"/>
                  </a:lnTo>
                  <a:lnTo>
                    <a:pt x="0" y="9933"/>
                  </a:lnTo>
                  <a:close/>
                </a:path>
              </a:pathLst>
            </a:custGeom>
            <a:gradFill>
              <a:gsLst>
                <a:gs pos="0">
                  <a:srgbClr val="9FA0A0"/>
                </a:gs>
                <a:gs pos="100000">
                  <a:srgbClr val="DBDCDC"/>
                </a:gs>
              </a:gsLst>
              <a:lin ang="32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175369" y="1138530"/>
              <a:ext cx="4753224" cy="4172547"/>
            </a:xfrm>
            <a:custGeom>
              <a:avLst/>
              <a:gdLst>
                <a:gd name="T0" fmla="*/ 2427 w 2942"/>
                <a:gd name="T1" fmla="*/ 624 h 2302"/>
                <a:gd name="T2" fmla="*/ 2594 w 2942"/>
                <a:gd name="T3" fmla="*/ 341 h 2302"/>
                <a:gd name="T4" fmla="*/ 2942 w 2942"/>
                <a:gd name="T5" fmla="*/ 191 h 2302"/>
                <a:gd name="T6" fmla="*/ 2793 w 2942"/>
                <a:gd name="T7" fmla="*/ 0 h 2302"/>
                <a:gd name="T8" fmla="*/ 2788 w 2942"/>
                <a:gd name="T9" fmla="*/ 9 h 2302"/>
                <a:gd name="T10" fmla="*/ 2494 w 2942"/>
                <a:gd name="T11" fmla="*/ 149 h 2302"/>
                <a:gd name="T12" fmla="*/ 2347 w 2942"/>
                <a:gd name="T13" fmla="*/ 375 h 2302"/>
                <a:gd name="T14" fmla="*/ 2347 w 2942"/>
                <a:gd name="T15" fmla="*/ 374 h 2302"/>
                <a:gd name="T16" fmla="*/ 2330 w 2942"/>
                <a:gd name="T17" fmla="*/ 400 h 2302"/>
                <a:gd name="T18" fmla="*/ 2343 w 2942"/>
                <a:gd name="T19" fmla="*/ 379 h 2302"/>
                <a:gd name="T20" fmla="*/ 2072 w 2942"/>
                <a:gd name="T21" fmla="*/ 498 h 2302"/>
                <a:gd name="T22" fmla="*/ 1899 w 2942"/>
                <a:gd name="T23" fmla="*/ 751 h 2302"/>
                <a:gd name="T24" fmla="*/ 1657 w 2942"/>
                <a:gd name="T25" fmla="*/ 848 h 2302"/>
                <a:gd name="T26" fmla="*/ 1213 w 2942"/>
                <a:gd name="T27" fmla="*/ 1458 h 2302"/>
                <a:gd name="T28" fmla="*/ 508 w 2942"/>
                <a:gd name="T29" fmla="*/ 1782 h 2302"/>
                <a:gd name="T30" fmla="*/ 0 w 2942"/>
                <a:gd name="T31" fmla="*/ 2279 h 2302"/>
                <a:gd name="T32" fmla="*/ 807 w 2942"/>
                <a:gd name="T33" fmla="*/ 2302 h 2302"/>
                <a:gd name="T34" fmla="*/ 1502 w 2942"/>
                <a:gd name="T35" fmla="*/ 1394 h 2302"/>
                <a:gd name="T36" fmla="*/ 1631 w 2942"/>
                <a:gd name="T37" fmla="*/ 1144 h 2302"/>
                <a:gd name="T38" fmla="*/ 1897 w 2942"/>
                <a:gd name="T39" fmla="*/ 1055 h 2302"/>
                <a:gd name="T40" fmla="*/ 1899 w 2942"/>
                <a:gd name="T41" fmla="*/ 1048 h 2302"/>
                <a:gd name="T42" fmla="*/ 1914 w 2942"/>
                <a:gd name="T43" fmla="*/ 1047 h 2302"/>
                <a:gd name="T44" fmla="*/ 2108 w 2942"/>
                <a:gd name="T45" fmla="*/ 744 h 2302"/>
                <a:gd name="T46" fmla="*/ 2416 w 2942"/>
                <a:gd name="T47" fmla="*/ 625 h 2302"/>
                <a:gd name="T48" fmla="*/ 2427 w 2942"/>
                <a:gd name="T49" fmla="*/ 624 h 2302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24 w 10000"/>
                <a:gd name="connsiteY23" fmla="*/ 2906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224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173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73 w 10000"/>
                <a:gd name="connsiteY22" fmla="*/ 2906 h 10000"/>
                <a:gd name="connsiteX0" fmla="*/ 8158 w 10000"/>
                <a:gd name="connsiteY0" fmla="*/ 2913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58 w 10000"/>
                <a:gd name="connsiteY22" fmla="*/ 2913 h 10000"/>
                <a:gd name="connsiteX0" fmla="*/ 8158 w 9842"/>
                <a:gd name="connsiteY0" fmla="*/ 2913 h 10000"/>
                <a:gd name="connsiteX1" fmla="*/ 8817 w 9842"/>
                <a:gd name="connsiteY1" fmla="*/ 1481 h 10000"/>
                <a:gd name="connsiteX2" fmla="*/ 9842 w 9842"/>
                <a:gd name="connsiteY2" fmla="*/ 726 h 10000"/>
                <a:gd name="connsiteX3" fmla="*/ 9494 w 9842"/>
                <a:gd name="connsiteY3" fmla="*/ 0 h 10000"/>
                <a:gd name="connsiteX4" fmla="*/ 9477 w 9842"/>
                <a:gd name="connsiteY4" fmla="*/ 39 h 10000"/>
                <a:gd name="connsiteX5" fmla="*/ 8477 w 9842"/>
                <a:gd name="connsiteY5" fmla="*/ 647 h 10000"/>
                <a:gd name="connsiteX6" fmla="*/ 7978 w 9842"/>
                <a:gd name="connsiteY6" fmla="*/ 1629 h 10000"/>
                <a:gd name="connsiteX7" fmla="*/ 7978 w 9842"/>
                <a:gd name="connsiteY7" fmla="*/ 1625 h 10000"/>
                <a:gd name="connsiteX8" fmla="*/ 7920 w 9842"/>
                <a:gd name="connsiteY8" fmla="*/ 1738 h 10000"/>
                <a:gd name="connsiteX9" fmla="*/ 7964 w 9842"/>
                <a:gd name="connsiteY9" fmla="*/ 1646 h 10000"/>
                <a:gd name="connsiteX10" fmla="*/ 7043 w 9842"/>
                <a:gd name="connsiteY10" fmla="*/ 2163 h 10000"/>
                <a:gd name="connsiteX11" fmla="*/ 6455 w 9842"/>
                <a:gd name="connsiteY11" fmla="*/ 3262 h 10000"/>
                <a:gd name="connsiteX12" fmla="*/ 5632 w 9842"/>
                <a:gd name="connsiteY12" fmla="*/ 3684 h 10000"/>
                <a:gd name="connsiteX13" fmla="*/ 4123 w 9842"/>
                <a:gd name="connsiteY13" fmla="*/ 6334 h 10000"/>
                <a:gd name="connsiteX14" fmla="*/ 1727 w 9842"/>
                <a:gd name="connsiteY14" fmla="*/ 7741 h 10000"/>
                <a:gd name="connsiteX15" fmla="*/ 0 w 9842"/>
                <a:gd name="connsiteY15" fmla="*/ 9900 h 10000"/>
                <a:gd name="connsiteX16" fmla="*/ 2743 w 9842"/>
                <a:gd name="connsiteY16" fmla="*/ 10000 h 10000"/>
                <a:gd name="connsiteX17" fmla="*/ 5105 w 9842"/>
                <a:gd name="connsiteY17" fmla="*/ 6056 h 10000"/>
                <a:gd name="connsiteX18" fmla="*/ 5544 w 9842"/>
                <a:gd name="connsiteY18" fmla="*/ 4970 h 10000"/>
                <a:gd name="connsiteX19" fmla="*/ 6448 w 9842"/>
                <a:gd name="connsiteY19" fmla="*/ 4583 h 10000"/>
                <a:gd name="connsiteX20" fmla="*/ 6506 w 9842"/>
                <a:gd name="connsiteY20" fmla="*/ 4548 h 10000"/>
                <a:gd name="connsiteX21" fmla="*/ 7165 w 9842"/>
                <a:gd name="connsiteY21" fmla="*/ 3232 h 10000"/>
                <a:gd name="connsiteX22" fmla="*/ 8158 w 9842"/>
                <a:gd name="connsiteY22" fmla="*/ 2913 h 10000"/>
                <a:gd name="connsiteX0" fmla="*/ 8289 w 10000"/>
                <a:gd name="connsiteY0" fmla="*/ 2913 h 10000"/>
                <a:gd name="connsiteX1" fmla="*/ 9093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  <a:gd name="connsiteX0" fmla="*/ 8289 w 10000"/>
                <a:gd name="connsiteY0" fmla="*/ 2913 h 10000"/>
                <a:gd name="connsiteX1" fmla="*/ 9339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8289" y="2913"/>
                  </a:moveTo>
                  <a:lnTo>
                    <a:pt x="9339" y="1150"/>
                  </a:lnTo>
                  <a:lnTo>
                    <a:pt x="10000" y="726"/>
                  </a:lnTo>
                  <a:lnTo>
                    <a:pt x="9646" y="0"/>
                  </a:lnTo>
                  <a:cubicBezTo>
                    <a:pt x="9640" y="13"/>
                    <a:pt x="9635" y="26"/>
                    <a:pt x="9629" y="39"/>
                  </a:cubicBezTo>
                  <a:lnTo>
                    <a:pt x="8613" y="647"/>
                  </a:lnTo>
                  <a:lnTo>
                    <a:pt x="8106" y="1629"/>
                  </a:lnTo>
                  <a:lnTo>
                    <a:pt x="8106" y="1625"/>
                  </a:lnTo>
                  <a:cubicBezTo>
                    <a:pt x="8087" y="1663"/>
                    <a:pt x="8066" y="1700"/>
                    <a:pt x="8047" y="1738"/>
                  </a:cubicBezTo>
                  <a:cubicBezTo>
                    <a:pt x="8062" y="1707"/>
                    <a:pt x="8077" y="1677"/>
                    <a:pt x="8092" y="1646"/>
                  </a:cubicBezTo>
                  <a:lnTo>
                    <a:pt x="7156" y="2163"/>
                  </a:lnTo>
                  <a:lnTo>
                    <a:pt x="6559" y="3262"/>
                  </a:lnTo>
                  <a:lnTo>
                    <a:pt x="5722" y="3684"/>
                  </a:lnTo>
                  <a:lnTo>
                    <a:pt x="4189" y="6334"/>
                  </a:lnTo>
                  <a:lnTo>
                    <a:pt x="1755" y="7741"/>
                  </a:lnTo>
                  <a:lnTo>
                    <a:pt x="0" y="9900"/>
                  </a:lnTo>
                  <a:lnTo>
                    <a:pt x="2787" y="10000"/>
                  </a:lnTo>
                  <a:lnTo>
                    <a:pt x="5187" y="6056"/>
                  </a:lnTo>
                  <a:lnTo>
                    <a:pt x="5633" y="4970"/>
                  </a:lnTo>
                  <a:lnTo>
                    <a:pt x="6552" y="4583"/>
                  </a:lnTo>
                  <a:cubicBezTo>
                    <a:pt x="6657" y="4526"/>
                    <a:pt x="6573" y="4571"/>
                    <a:pt x="6610" y="4548"/>
                  </a:cubicBezTo>
                  <a:lnTo>
                    <a:pt x="7280" y="3232"/>
                  </a:lnTo>
                  <a:lnTo>
                    <a:pt x="8289" y="2913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0" y="0"/>
            <a:ext cx="5385610" cy="5400675"/>
            <a:chOff x="117866" y="80153"/>
            <a:chExt cx="5267744" cy="5237586"/>
          </a:xfrm>
          <a:gradFill flip="none" rotWithShape="1">
            <a:gsLst>
              <a:gs pos="0">
                <a:srgbClr val="D9AA27">
                  <a:shade val="30000"/>
                  <a:satMod val="115000"/>
                </a:srgbClr>
              </a:gs>
              <a:gs pos="50000">
                <a:srgbClr val="D9AA27">
                  <a:shade val="67500"/>
                  <a:satMod val="115000"/>
                </a:srgbClr>
              </a:gs>
              <a:gs pos="100000">
                <a:srgbClr val="D9AA27">
                  <a:shade val="100000"/>
                  <a:satMod val="115000"/>
                </a:srgbClr>
              </a:gs>
            </a:gsLst>
            <a:lin ang="18900000" scaled="1"/>
            <a:tileRect/>
          </a:gradFill>
        </p:grpSpPr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4264801" y="80153"/>
              <a:ext cx="1120809" cy="1576939"/>
            </a:xfrm>
            <a:custGeom>
              <a:avLst/>
              <a:gdLst>
                <a:gd name="T0" fmla="*/ 0 w 617"/>
                <a:gd name="T1" fmla="*/ 780 h 870"/>
                <a:gd name="T2" fmla="*/ 251 w 617"/>
                <a:gd name="T3" fmla="*/ 0 h 870"/>
                <a:gd name="T4" fmla="*/ 617 w 617"/>
                <a:gd name="T5" fmla="*/ 0 h 870"/>
                <a:gd name="T6" fmla="*/ 343 w 617"/>
                <a:gd name="T7" fmla="*/ 870 h 870"/>
                <a:gd name="T8" fmla="*/ 0 w 617"/>
                <a:gd name="T9" fmla="*/ 78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870">
                  <a:moveTo>
                    <a:pt x="0" y="780"/>
                  </a:moveTo>
                  <a:lnTo>
                    <a:pt x="251" y="0"/>
                  </a:lnTo>
                  <a:lnTo>
                    <a:pt x="617" y="0"/>
                  </a:lnTo>
                  <a:lnTo>
                    <a:pt x="343" y="870"/>
                  </a:lnTo>
                  <a:lnTo>
                    <a:pt x="0" y="7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4225461" y="700380"/>
              <a:ext cx="666482" cy="957040"/>
            </a:xfrm>
            <a:custGeom>
              <a:avLst/>
              <a:gdLst>
                <a:gd name="T0" fmla="*/ 137 w 406"/>
                <a:gd name="T1" fmla="*/ 0 h 528"/>
                <a:gd name="T2" fmla="*/ 406 w 406"/>
                <a:gd name="T3" fmla="*/ 528 h 528"/>
                <a:gd name="T4" fmla="*/ 0 w 406"/>
                <a:gd name="T5" fmla="*/ 528 h 528"/>
                <a:gd name="T6" fmla="*/ 137 w 40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28">
                  <a:moveTo>
                    <a:pt x="137" y="0"/>
                  </a:moveTo>
                  <a:lnTo>
                    <a:pt x="406" y="528"/>
                  </a:lnTo>
                  <a:lnTo>
                    <a:pt x="0" y="5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14" name="Freeform 43"/>
            <p:cNvSpPr>
              <a:spLocks/>
            </p:cNvSpPr>
            <p:nvPr/>
          </p:nvSpPr>
          <p:spPr bwMode="auto">
            <a:xfrm>
              <a:off x="3540307" y="700380"/>
              <a:ext cx="914361" cy="1627693"/>
            </a:xfrm>
            <a:custGeom>
              <a:avLst/>
              <a:gdLst>
                <a:gd name="T0" fmla="*/ 0 w 557"/>
                <a:gd name="T1" fmla="*/ 806 h 898"/>
                <a:gd name="T2" fmla="*/ 193 w 557"/>
                <a:gd name="T3" fmla="*/ 0 h 898"/>
                <a:gd name="T4" fmla="*/ 557 w 557"/>
                <a:gd name="T5" fmla="*/ 0 h 898"/>
                <a:gd name="T6" fmla="*/ 344 w 557"/>
                <a:gd name="T7" fmla="*/ 898 h 898"/>
                <a:gd name="T8" fmla="*/ 0 w 557"/>
                <a:gd name="T9" fmla="*/ 80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898">
                  <a:moveTo>
                    <a:pt x="0" y="806"/>
                  </a:moveTo>
                  <a:lnTo>
                    <a:pt x="193" y="0"/>
                  </a:lnTo>
                  <a:lnTo>
                    <a:pt x="557" y="0"/>
                  </a:lnTo>
                  <a:lnTo>
                    <a:pt x="344" y="898"/>
                  </a:lnTo>
                  <a:lnTo>
                    <a:pt x="0" y="8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>
              <a:off x="3433928" y="1332476"/>
              <a:ext cx="666482" cy="996917"/>
            </a:xfrm>
            <a:custGeom>
              <a:avLst/>
              <a:gdLst>
                <a:gd name="T0" fmla="*/ 155 w 406"/>
                <a:gd name="T1" fmla="*/ 0 h 550"/>
                <a:gd name="T2" fmla="*/ 406 w 406"/>
                <a:gd name="T3" fmla="*/ 550 h 550"/>
                <a:gd name="T4" fmla="*/ 0 w 406"/>
                <a:gd name="T5" fmla="*/ 550 h 550"/>
                <a:gd name="T6" fmla="*/ 155 w 406"/>
                <a:gd name="T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50">
                  <a:moveTo>
                    <a:pt x="155" y="0"/>
                  </a:moveTo>
                  <a:lnTo>
                    <a:pt x="406" y="550"/>
                  </a:lnTo>
                  <a:lnTo>
                    <a:pt x="0" y="55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2747869" y="1330664"/>
              <a:ext cx="940626" cy="1654881"/>
            </a:xfrm>
            <a:custGeom>
              <a:avLst/>
              <a:gdLst>
                <a:gd name="T0" fmla="*/ 0 w 573"/>
                <a:gd name="T1" fmla="*/ 822 h 913"/>
                <a:gd name="T2" fmla="*/ 208 w 573"/>
                <a:gd name="T3" fmla="*/ 0 h 913"/>
                <a:gd name="T4" fmla="*/ 573 w 573"/>
                <a:gd name="T5" fmla="*/ 0 h 913"/>
                <a:gd name="T6" fmla="*/ 343 w 573"/>
                <a:gd name="T7" fmla="*/ 913 h 913"/>
                <a:gd name="T8" fmla="*/ 0 w 573"/>
                <a:gd name="T9" fmla="*/ 82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13">
                  <a:moveTo>
                    <a:pt x="0" y="822"/>
                  </a:moveTo>
                  <a:lnTo>
                    <a:pt x="208" y="0"/>
                  </a:lnTo>
                  <a:lnTo>
                    <a:pt x="573" y="0"/>
                  </a:lnTo>
                  <a:lnTo>
                    <a:pt x="343" y="913"/>
                  </a:lnTo>
                  <a:lnTo>
                    <a:pt x="0" y="8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>
              <a:off x="2641022" y="1907062"/>
              <a:ext cx="666482" cy="1085733"/>
            </a:xfrm>
            <a:custGeom>
              <a:avLst/>
              <a:gdLst>
                <a:gd name="T0" fmla="*/ 172 w 406"/>
                <a:gd name="T1" fmla="*/ 0 h 599"/>
                <a:gd name="T2" fmla="*/ 406 w 406"/>
                <a:gd name="T3" fmla="*/ 599 h 599"/>
                <a:gd name="T4" fmla="*/ 0 w 406"/>
                <a:gd name="T5" fmla="*/ 599 h 599"/>
                <a:gd name="T6" fmla="*/ 172 w 406"/>
                <a:gd name="T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9">
                  <a:moveTo>
                    <a:pt x="172" y="0"/>
                  </a:moveTo>
                  <a:lnTo>
                    <a:pt x="406" y="599"/>
                  </a:lnTo>
                  <a:lnTo>
                    <a:pt x="0" y="5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18" name="Freeform 47"/>
            <p:cNvSpPr>
              <a:spLocks/>
            </p:cNvSpPr>
            <p:nvPr/>
          </p:nvSpPr>
          <p:spPr bwMode="auto">
            <a:xfrm>
              <a:off x="117866" y="3489356"/>
              <a:ext cx="2516565" cy="1828383"/>
            </a:xfrm>
            <a:custGeom>
              <a:avLst/>
              <a:gdLst>
                <a:gd name="T0" fmla="*/ 0 w 1546"/>
                <a:gd name="T1" fmla="*/ 1005 h 1005"/>
                <a:gd name="T2" fmla="*/ 0 w 1546"/>
                <a:gd name="T3" fmla="*/ 202 h 1005"/>
                <a:gd name="T4" fmla="*/ 1146 w 1546"/>
                <a:gd name="T5" fmla="*/ 0 h 1005"/>
                <a:gd name="T6" fmla="*/ 1546 w 1546"/>
                <a:gd name="T7" fmla="*/ 14 h 1005"/>
                <a:gd name="T8" fmla="*/ 838 w 1546"/>
                <a:gd name="T9" fmla="*/ 1005 h 1005"/>
                <a:gd name="T10" fmla="*/ 0 w 1546"/>
                <a:gd name="T11" fmla="*/ 1005 h 1005"/>
                <a:gd name="connsiteX0" fmla="*/ 0 w 9916"/>
                <a:gd name="connsiteY0" fmla="*/ 10028 h 10028"/>
                <a:gd name="connsiteX1" fmla="*/ 0 w 9916"/>
                <a:gd name="connsiteY1" fmla="*/ 2038 h 10028"/>
                <a:gd name="connsiteX2" fmla="*/ 7413 w 9916"/>
                <a:gd name="connsiteY2" fmla="*/ 28 h 10028"/>
                <a:gd name="connsiteX3" fmla="*/ 9916 w 9916"/>
                <a:gd name="connsiteY3" fmla="*/ 0 h 10028"/>
                <a:gd name="connsiteX4" fmla="*/ 5420 w 9916"/>
                <a:gd name="connsiteY4" fmla="*/ 10028 h 10028"/>
                <a:gd name="connsiteX5" fmla="*/ 0 w 9916"/>
                <a:gd name="connsiteY5" fmla="*/ 10028 h 10028"/>
                <a:gd name="connsiteX0" fmla="*/ 0 w 10000"/>
                <a:gd name="connsiteY0" fmla="*/ 10009 h 10009"/>
                <a:gd name="connsiteX1" fmla="*/ 0 w 10000"/>
                <a:gd name="connsiteY1" fmla="*/ 2041 h 10009"/>
                <a:gd name="connsiteX2" fmla="*/ 7464 w 10000"/>
                <a:gd name="connsiteY2" fmla="*/ 0 h 10009"/>
                <a:gd name="connsiteX3" fmla="*/ 10000 w 10000"/>
                <a:gd name="connsiteY3" fmla="*/ 9 h 10009"/>
                <a:gd name="connsiteX4" fmla="*/ 5466 w 10000"/>
                <a:gd name="connsiteY4" fmla="*/ 10009 h 10009"/>
                <a:gd name="connsiteX5" fmla="*/ 0 w 10000"/>
                <a:gd name="connsiteY5" fmla="*/ 10009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9">
                  <a:moveTo>
                    <a:pt x="0" y="10009"/>
                  </a:moveTo>
                  <a:lnTo>
                    <a:pt x="0" y="2041"/>
                  </a:lnTo>
                  <a:lnTo>
                    <a:pt x="7464" y="0"/>
                  </a:lnTo>
                  <a:lnTo>
                    <a:pt x="10000" y="9"/>
                  </a:lnTo>
                  <a:lnTo>
                    <a:pt x="5466" y="10009"/>
                  </a:lnTo>
                  <a:lnTo>
                    <a:pt x="0" y="100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auto">
            <a:xfrm>
              <a:off x="1982749" y="1907062"/>
              <a:ext cx="943908" cy="1584119"/>
            </a:xfrm>
            <a:custGeom>
              <a:avLst/>
              <a:gdLst>
                <a:gd name="T0" fmla="*/ 0 w 575"/>
                <a:gd name="T1" fmla="*/ 873 h 887"/>
                <a:gd name="T2" fmla="*/ 210 w 575"/>
                <a:gd name="T3" fmla="*/ 0 h 887"/>
                <a:gd name="T4" fmla="*/ 575 w 575"/>
                <a:gd name="T5" fmla="*/ 0 h 887"/>
                <a:gd name="T6" fmla="*/ 398 w 575"/>
                <a:gd name="T7" fmla="*/ 887 h 887"/>
                <a:gd name="T8" fmla="*/ 0 w 575"/>
                <a:gd name="T9" fmla="*/ 873 h 887"/>
                <a:gd name="connsiteX0" fmla="*/ 0 w 10000"/>
                <a:gd name="connsiteY0" fmla="*/ 9842 h 9853"/>
                <a:gd name="connsiteX1" fmla="*/ 3652 w 10000"/>
                <a:gd name="connsiteY1" fmla="*/ 0 h 9853"/>
                <a:gd name="connsiteX2" fmla="*/ 10000 w 10000"/>
                <a:gd name="connsiteY2" fmla="*/ 0 h 9853"/>
                <a:gd name="connsiteX3" fmla="*/ 6922 w 10000"/>
                <a:gd name="connsiteY3" fmla="*/ 9853 h 9853"/>
                <a:gd name="connsiteX4" fmla="*/ 0 w 10000"/>
                <a:gd name="connsiteY4" fmla="*/ 9842 h 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53">
                  <a:moveTo>
                    <a:pt x="0" y="9842"/>
                  </a:moveTo>
                  <a:lnTo>
                    <a:pt x="3652" y="0"/>
                  </a:lnTo>
                  <a:lnTo>
                    <a:pt x="10000" y="0"/>
                  </a:lnTo>
                  <a:lnTo>
                    <a:pt x="6922" y="9853"/>
                  </a:lnTo>
                  <a:lnTo>
                    <a:pt x="0" y="98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</p:grpSp>
      <p:sp>
        <p:nvSpPr>
          <p:cNvPr id="58" name="Title 3"/>
          <p:cNvSpPr txBox="1">
            <a:spLocks/>
          </p:cNvSpPr>
          <p:nvPr/>
        </p:nvSpPr>
        <p:spPr>
          <a:xfrm>
            <a:off x="-1" y="-1"/>
            <a:ext cx="2407085" cy="6395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kern="0">
                <a:solidFill>
                  <a:schemeClr val="accent5">
                    <a:lumMod val="50000"/>
                  </a:schemeClr>
                </a:solidFill>
                <a:latin typeface="Calibri"/>
              </a:defRPr>
            </a:lvl1pPr>
          </a:lstStyle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ea typeface="+mn-ea"/>
              </a:rPr>
              <a:t>Contents</a:t>
            </a:r>
          </a:p>
        </p:txBody>
      </p:sp>
      <p:sp>
        <p:nvSpPr>
          <p:cNvPr id="68" name="Title 3"/>
          <p:cNvSpPr txBox="1">
            <a:spLocks/>
          </p:cNvSpPr>
          <p:nvPr/>
        </p:nvSpPr>
        <p:spPr bwMode="auto">
          <a:xfrm>
            <a:off x="4652506" y="314671"/>
            <a:ext cx="637384" cy="47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</a:rPr>
              <a:t>1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637248" y="492648"/>
            <a:ext cx="3080527" cy="400110"/>
            <a:chOff x="5637248" y="492648"/>
            <a:chExt cx="3080527" cy="400110"/>
          </a:xfrm>
        </p:grpSpPr>
        <p:sp>
          <p:nvSpPr>
            <p:cNvPr id="86" name="TextBox 85"/>
            <p:cNvSpPr txBox="1"/>
            <p:nvPr/>
          </p:nvSpPr>
          <p:spPr>
            <a:xfrm>
              <a:off x="5712198" y="492648"/>
              <a:ext cx="30055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D9AA27"/>
                  </a:solidFill>
                  <a:latin typeface="微软雅黑" pitchFamily="34" charset="-122"/>
                  <a:ea typeface="+mn-ea"/>
                </a:rPr>
                <a:t>Summary</a:t>
              </a: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5637248" y="550461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2" name="Title 3"/>
          <p:cNvSpPr txBox="1">
            <a:spLocks/>
          </p:cNvSpPr>
          <p:nvPr/>
        </p:nvSpPr>
        <p:spPr bwMode="auto">
          <a:xfrm>
            <a:off x="3772168" y="937659"/>
            <a:ext cx="637384" cy="47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</a:rPr>
              <a:t>2</a:t>
            </a:r>
          </a:p>
        </p:txBody>
      </p:sp>
      <p:sp>
        <p:nvSpPr>
          <p:cNvPr id="93" name="Title 3"/>
          <p:cNvSpPr txBox="1">
            <a:spLocks/>
          </p:cNvSpPr>
          <p:nvPr/>
        </p:nvSpPr>
        <p:spPr bwMode="auto">
          <a:xfrm>
            <a:off x="2978017" y="1569507"/>
            <a:ext cx="637384" cy="47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</a:rPr>
              <a:t>3</a:t>
            </a:r>
          </a:p>
        </p:txBody>
      </p:sp>
      <p:sp>
        <p:nvSpPr>
          <p:cNvPr id="103" name="Title 3"/>
          <p:cNvSpPr txBox="1">
            <a:spLocks/>
          </p:cNvSpPr>
          <p:nvPr/>
        </p:nvSpPr>
        <p:spPr bwMode="auto">
          <a:xfrm>
            <a:off x="2181057" y="2325793"/>
            <a:ext cx="637384" cy="47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</a:rPr>
              <a:t>4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065466" y="1462589"/>
            <a:ext cx="3080527" cy="400110"/>
            <a:chOff x="5065466" y="1462589"/>
            <a:chExt cx="3080527" cy="400110"/>
          </a:xfrm>
        </p:grpSpPr>
        <p:sp>
          <p:nvSpPr>
            <p:cNvPr id="107" name="TextBox 106"/>
            <p:cNvSpPr txBox="1"/>
            <p:nvPr/>
          </p:nvSpPr>
          <p:spPr>
            <a:xfrm>
              <a:off x="5140416" y="1462589"/>
              <a:ext cx="30055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D9AA27"/>
                  </a:solidFill>
                  <a:latin typeface="微软雅黑" pitchFamily="34" charset="-122"/>
                  <a:ea typeface="+mn-ea"/>
                </a:rPr>
                <a:t>Dataset</a:t>
              </a:r>
            </a:p>
          </p:txBody>
        </p:sp>
        <p:sp>
          <p:nvSpPr>
            <p:cNvPr id="108" name="Freeform 65"/>
            <p:cNvSpPr>
              <a:spLocks/>
            </p:cNvSpPr>
            <p:nvPr/>
          </p:nvSpPr>
          <p:spPr bwMode="auto">
            <a:xfrm>
              <a:off x="5065466" y="152040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86950" y="2389646"/>
            <a:ext cx="3410134" cy="400110"/>
            <a:chOff x="4386950" y="2389646"/>
            <a:chExt cx="3080527" cy="400110"/>
          </a:xfrm>
        </p:grpSpPr>
        <p:sp>
          <p:nvSpPr>
            <p:cNvPr id="109" name="TextBox 108"/>
            <p:cNvSpPr txBox="1"/>
            <p:nvPr/>
          </p:nvSpPr>
          <p:spPr>
            <a:xfrm>
              <a:off x="4461900" y="2389646"/>
              <a:ext cx="30055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D9AA27"/>
                  </a:solidFill>
                  <a:latin typeface="微软雅黑" pitchFamily="34" charset="-122"/>
                  <a:ea typeface="+mn-ea"/>
                </a:rPr>
                <a:t>Approaches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endParaRPr>
            </a:p>
          </p:txBody>
        </p:sp>
        <p:sp>
          <p:nvSpPr>
            <p:cNvPr id="110" name="Freeform 65"/>
            <p:cNvSpPr>
              <a:spLocks/>
            </p:cNvSpPr>
            <p:nvPr/>
          </p:nvSpPr>
          <p:spPr bwMode="auto">
            <a:xfrm>
              <a:off x="4386950" y="2447459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39681" y="3350409"/>
            <a:ext cx="3497508" cy="400110"/>
            <a:chOff x="3739681" y="3350409"/>
            <a:chExt cx="3497508" cy="400110"/>
          </a:xfrm>
        </p:grpSpPr>
        <p:sp>
          <p:nvSpPr>
            <p:cNvPr id="111" name="TextBox 110"/>
            <p:cNvSpPr txBox="1"/>
            <p:nvPr/>
          </p:nvSpPr>
          <p:spPr>
            <a:xfrm>
              <a:off x="3814631" y="3350409"/>
              <a:ext cx="34225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D9AA27"/>
                  </a:solidFill>
                  <a:latin typeface="微软雅黑" pitchFamily="34" charset="-122"/>
                  <a:ea typeface="+mn-ea"/>
                </a:rPr>
                <a:t>Results</a:t>
              </a:r>
            </a:p>
          </p:txBody>
        </p:sp>
        <p:sp>
          <p:nvSpPr>
            <p:cNvPr id="112" name="Freeform 65"/>
            <p:cNvSpPr>
              <a:spLocks/>
            </p:cNvSpPr>
            <p:nvPr/>
          </p:nvSpPr>
          <p:spPr bwMode="auto">
            <a:xfrm>
              <a:off x="3739681" y="340822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54402" y="4366546"/>
            <a:ext cx="656171" cy="656171"/>
            <a:chOff x="7008498" y="4342329"/>
            <a:chExt cx="656171" cy="656171"/>
          </a:xfrm>
          <a:solidFill>
            <a:schemeClr val="accent2">
              <a:lumMod val="75000"/>
            </a:schemeClr>
          </a:solidFill>
        </p:grpSpPr>
        <p:grpSp>
          <p:nvGrpSpPr>
            <p:cNvPr id="431" name="组合 430"/>
            <p:cNvGrpSpPr/>
            <p:nvPr/>
          </p:nvGrpSpPr>
          <p:grpSpPr>
            <a:xfrm>
              <a:off x="7008498" y="4342329"/>
              <a:ext cx="656171" cy="656171"/>
              <a:chOff x="8415028" y="1301255"/>
              <a:chExt cx="1491176" cy="1491176"/>
            </a:xfrm>
            <a:grpFill/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32" name="椭圆 431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7193414" y="4427385"/>
              <a:ext cx="286339" cy="498320"/>
              <a:chOff x="10990263" y="1525588"/>
              <a:chExt cx="1228725" cy="2138362"/>
            </a:xfrm>
            <a:grpFill/>
            <a:effectLst/>
          </p:grpSpPr>
          <p:sp>
            <p:nvSpPr>
              <p:cNvPr id="439" name="Freeform 26"/>
              <p:cNvSpPr>
                <a:spLocks/>
              </p:cNvSpPr>
              <p:nvPr/>
            </p:nvSpPr>
            <p:spPr bwMode="auto">
              <a:xfrm>
                <a:off x="11303000" y="3403600"/>
                <a:ext cx="601663" cy="260350"/>
              </a:xfrm>
              <a:custGeom>
                <a:avLst/>
                <a:gdLst>
                  <a:gd name="T0" fmla="*/ 21 w 23"/>
                  <a:gd name="T1" fmla="*/ 0 h 10"/>
                  <a:gd name="T2" fmla="*/ 2 w 23"/>
                  <a:gd name="T3" fmla="*/ 0 h 10"/>
                  <a:gd name="T4" fmla="*/ 0 w 23"/>
                  <a:gd name="T5" fmla="*/ 2 h 10"/>
                  <a:gd name="T6" fmla="*/ 2 w 23"/>
                  <a:gd name="T7" fmla="*/ 5 h 10"/>
                  <a:gd name="T8" fmla="*/ 3 w 23"/>
                  <a:gd name="T9" fmla="*/ 5 h 10"/>
                  <a:gd name="T10" fmla="*/ 5 w 23"/>
                  <a:gd name="T11" fmla="*/ 7 h 10"/>
                  <a:gd name="T12" fmla="*/ 5 w 23"/>
                  <a:gd name="T13" fmla="*/ 7 h 10"/>
                  <a:gd name="T14" fmla="*/ 6 w 23"/>
                  <a:gd name="T15" fmla="*/ 9 h 10"/>
                  <a:gd name="T16" fmla="*/ 8 w 23"/>
                  <a:gd name="T17" fmla="*/ 10 h 10"/>
                  <a:gd name="T18" fmla="*/ 15 w 23"/>
                  <a:gd name="T19" fmla="*/ 10 h 10"/>
                  <a:gd name="T20" fmla="*/ 17 w 23"/>
                  <a:gd name="T21" fmla="*/ 9 h 10"/>
                  <a:gd name="T22" fmla="*/ 18 w 23"/>
                  <a:gd name="T23" fmla="*/ 7 h 10"/>
                  <a:gd name="T24" fmla="*/ 18 w 23"/>
                  <a:gd name="T25" fmla="*/ 7 h 10"/>
                  <a:gd name="T26" fmla="*/ 20 w 23"/>
                  <a:gd name="T27" fmla="*/ 5 h 10"/>
                  <a:gd name="T28" fmla="*/ 21 w 23"/>
                  <a:gd name="T29" fmla="*/ 5 h 10"/>
                  <a:gd name="T30" fmla="*/ 23 w 23"/>
                  <a:gd name="T31" fmla="*/ 2 h 10"/>
                  <a:gd name="T32" fmla="*/ 21 w 2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0">
                    <a:moveTo>
                      <a:pt x="2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6" y="10"/>
                      <a:pt x="17" y="10"/>
                      <a:pt x="17" y="9"/>
                    </a:cubicBezTo>
                    <a:cubicBezTo>
                      <a:pt x="18" y="9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2" y="5"/>
                      <a:pt x="23" y="4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40" name="任意多边形 439"/>
              <p:cNvSpPr>
                <a:spLocks/>
              </p:cNvSpPr>
              <p:nvPr/>
            </p:nvSpPr>
            <p:spPr bwMode="auto">
              <a:xfrm>
                <a:off x="10990263" y="1525588"/>
                <a:ext cx="1228725" cy="1722438"/>
              </a:xfrm>
              <a:custGeom>
                <a:avLst/>
                <a:gdLst>
                  <a:gd name="connsiteX0" fmla="*/ 482503 w 1228725"/>
                  <a:gd name="connsiteY0" fmla="*/ 283413 h 1722438"/>
                  <a:gd name="connsiteX1" fmla="*/ 295797 w 1228725"/>
                  <a:gd name="connsiteY1" fmla="*/ 522046 h 1722438"/>
                  <a:gd name="connsiteX2" fmla="*/ 295797 w 1228725"/>
                  <a:gd name="connsiteY2" fmla="*/ 835129 h 1722438"/>
                  <a:gd name="connsiteX3" fmla="*/ 504289 w 1228725"/>
                  <a:gd name="connsiteY3" fmla="*/ 600317 h 1722438"/>
                  <a:gd name="connsiteX4" fmla="*/ 504289 w 1228725"/>
                  <a:gd name="connsiteY4" fmla="*/ 287234 h 1722438"/>
                  <a:gd name="connsiteX5" fmla="*/ 482503 w 1228725"/>
                  <a:gd name="connsiteY5" fmla="*/ 283413 h 1722438"/>
                  <a:gd name="connsiteX6" fmla="*/ 627434 w 1228725"/>
                  <a:gd name="connsiteY6" fmla="*/ 0 h 1722438"/>
                  <a:gd name="connsiteX7" fmla="*/ 1228725 w 1228725"/>
                  <a:gd name="connsiteY7" fmla="*/ 652439 h 1722438"/>
                  <a:gd name="connsiteX8" fmla="*/ 1071867 w 1228725"/>
                  <a:gd name="connsiteY8" fmla="*/ 1070000 h 1722438"/>
                  <a:gd name="connsiteX9" fmla="*/ 967294 w 1228725"/>
                  <a:gd name="connsiteY9" fmla="*/ 1513658 h 1722438"/>
                  <a:gd name="connsiteX10" fmla="*/ 967294 w 1228725"/>
                  <a:gd name="connsiteY10" fmla="*/ 1565853 h 1722438"/>
                  <a:gd name="connsiteX11" fmla="*/ 810436 w 1228725"/>
                  <a:gd name="connsiteY11" fmla="*/ 1722438 h 1722438"/>
                  <a:gd name="connsiteX12" fmla="*/ 418289 w 1228725"/>
                  <a:gd name="connsiteY12" fmla="*/ 1722438 h 1722438"/>
                  <a:gd name="connsiteX13" fmla="*/ 261431 w 1228725"/>
                  <a:gd name="connsiteY13" fmla="*/ 1565853 h 1722438"/>
                  <a:gd name="connsiteX14" fmla="*/ 261431 w 1228725"/>
                  <a:gd name="connsiteY14" fmla="*/ 1513658 h 1722438"/>
                  <a:gd name="connsiteX15" fmla="*/ 156859 w 1228725"/>
                  <a:gd name="connsiteY15" fmla="*/ 1043902 h 1722438"/>
                  <a:gd name="connsiteX16" fmla="*/ 0 w 1228725"/>
                  <a:gd name="connsiteY16" fmla="*/ 652439 h 1722438"/>
                  <a:gd name="connsiteX17" fmla="*/ 627434 w 1228725"/>
                  <a:gd name="connsiteY17" fmla="*/ 0 h 172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8725" h="1722438">
                    <a:moveTo>
                      <a:pt x="482503" y="283413"/>
                    </a:moveTo>
                    <a:cubicBezTo>
                      <a:pt x="426919" y="288050"/>
                      <a:pt x="341405" y="385073"/>
                      <a:pt x="295797" y="522046"/>
                    </a:cubicBezTo>
                    <a:cubicBezTo>
                      <a:pt x="243674" y="678588"/>
                      <a:pt x="243674" y="835129"/>
                      <a:pt x="295797" y="835129"/>
                    </a:cubicBezTo>
                    <a:cubicBezTo>
                      <a:pt x="347920" y="861219"/>
                      <a:pt x="452166" y="756858"/>
                      <a:pt x="504289" y="600317"/>
                    </a:cubicBezTo>
                    <a:cubicBezTo>
                      <a:pt x="556412" y="443776"/>
                      <a:pt x="556412" y="287234"/>
                      <a:pt x="504289" y="287234"/>
                    </a:cubicBezTo>
                    <a:cubicBezTo>
                      <a:pt x="497774" y="283973"/>
                      <a:pt x="490444" y="282750"/>
                      <a:pt x="482503" y="283413"/>
                    </a:cubicBezTo>
                    <a:close/>
                    <a:moveTo>
                      <a:pt x="627434" y="0"/>
                    </a:moveTo>
                    <a:cubicBezTo>
                      <a:pt x="967294" y="0"/>
                      <a:pt x="1228725" y="313171"/>
                      <a:pt x="1228725" y="652439"/>
                    </a:cubicBezTo>
                    <a:cubicBezTo>
                      <a:pt x="1228725" y="887317"/>
                      <a:pt x="1071867" y="1070000"/>
                      <a:pt x="1071867" y="1070000"/>
                    </a:cubicBezTo>
                    <a:cubicBezTo>
                      <a:pt x="1019580" y="1122195"/>
                      <a:pt x="967294" y="1435365"/>
                      <a:pt x="967294" y="1513658"/>
                    </a:cubicBezTo>
                    <a:cubicBezTo>
                      <a:pt x="967294" y="1513658"/>
                      <a:pt x="967294" y="1513658"/>
                      <a:pt x="967294" y="1565853"/>
                    </a:cubicBezTo>
                    <a:cubicBezTo>
                      <a:pt x="967294" y="1644146"/>
                      <a:pt x="888865" y="1722438"/>
                      <a:pt x="810436" y="1722438"/>
                    </a:cubicBezTo>
                    <a:cubicBezTo>
                      <a:pt x="810436" y="1722438"/>
                      <a:pt x="810436" y="1722438"/>
                      <a:pt x="418289" y="1722438"/>
                    </a:cubicBezTo>
                    <a:cubicBezTo>
                      <a:pt x="313717" y="1722438"/>
                      <a:pt x="261431" y="1644146"/>
                      <a:pt x="261431" y="1565853"/>
                    </a:cubicBezTo>
                    <a:cubicBezTo>
                      <a:pt x="261431" y="1565853"/>
                      <a:pt x="261431" y="1565853"/>
                      <a:pt x="261431" y="1513658"/>
                    </a:cubicBezTo>
                    <a:cubicBezTo>
                      <a:pt x="261431" y="1435365"/>
                      <a:pt x="209145" y="1122195"/>
                      <a:pt x="156859" y="1043902"/>
                    </a:cubicBezTo>
                    <a:cubicBezTo>
                      <a:pt x="156859" y="1043902"/>
                      <a:pt x="0" y="861219"/>
                      <a:pt x="0" y="652439"/>
                    </a:cubicBezTo>
                    <a:cubicBezTo>
                      <a:pt x="0" y="313171"/>
                      <a:pt x="261431" y="0"/>
                      <a:pt x="627434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787874" y="4387903"/>
            <a:ext cx="656171" cy="656171"/>
            <a:chOff x="7021166" y="4387903"/>
            <a:chExt cx="656171" cy="656171"/>
          </a:xfrm>
          <a:solidFill>
            <a:schemeClr val="accent2">
              <a:lumMod val="75000"/>
            </a:schemeClr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7021166" y="4387903"/>
              <a:ext cx="656171" cy="656171"/>
              <a:chOff x="8415028" y="1301255"/>
              <a:chExt cx="1491176" cy="1491176"/>
            </a:xfrm>
            <a:grpFill/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39" name="椭圆 38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7" name="任意多边形 436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23777" y="4376643"/>
            <a:ext cx="656171" cy="656171"/>
            <a:chOff x="6157069" y="4376643"/>
            <a:chExt cx="656171" cy="656171"/>
          </a:xfrm>
          <a:solidFill>
            <a:schemeClr val="accent2">
              <a:lumMod val="75000"/>
            </a:schemeClr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grpFill/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3" name="椭圆 42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77337" y="4377806"/>
            <a:ext cx="656171" cy="656171"/>
            <a:chOff x="7910629" y="4377806"/>
            <a:chExt cx="656171" cy="656171"/>
          </a:xfrm>
          <a:solidFill>
            <a:schemeClr val="accent2">
              <a:lumMod val="75000"/>
            </a:schemeClr>
          </a:solidFill>
        </p:grpSpPr>
        <p:grpSp>
          <p:nvGrpSpPr>
            <p:cNvPr id="48" name="组合 47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grpFill/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49" name="椭圆 48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4" name="组合 433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grpFill/>
            <a:effectLst/>
          </p:grpSpPr>
          <p:sp>
            <p:nvSpPr>
              <p:cNvPr id="435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36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688F1B2-7313-4DD4-A185-4BACD9B6F58C}"/>
              </a:ext>
            </a:extLst>
          </p:cNvPr>
          <p:cNvGrpSpPr/>
          <p:nvPr/>
        </p:nvGrpSpPr>
        <p:grpSpPr>
          <a:xfrm>
            <a:off x="2894109" y="4315878"/>
            <a:ext cx="3497508" cy="707886"/>
            <a:chOff x="3739681" y="3350409"/>
            <a:chExt cx="3497508" cy="707886"/>
          </a:xfrm>
        </p:grpSpPr>
        <p:sp>
          <p:nvSpPr>
            <p:cNvPr id="56" name="TextBox 110">
              <a:extLst>
                <a:ext uri="{FF2B5EF4-FFF2-40B4-BE49-F238E27FC236}">
                  <a16:creationId xmlns:a16="http://schemas.microsoft.com/office/drawing/2014/main" id="{03EBFEFC-BAC1-4B55-B001-D36A39F2D3DE}"/>
                </a:ext>
              </a:extLst>
            </p:cNvPr>
            <p:cNvSpPr txBox="1"/>
            <p:nvPr/>
          </p:nvSpPr>
          <p:spPr>
            <a:xfrm>
              <a:off x="3814631" y="3350409"/>
              <a:ext cx="342255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D9AA27"/>
                  </a:solidFill>
                  <a:latin typeface="微软雅黑" pitchFamily="34" charset="-122"/>
                  <a:ea typeface="+mn-ea"/>
                </a:rPr>
                <a:t>Conclusion &amp; </a:t>
              </a:r>
            </a:p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D9AA27"/>
                  </a:solidFill>
                  <a:latin typeface="微软雅黑" pitchFamily="34" charset="-122"/>
                  <a:ea typeface="+mn-ea"/>
                </a:rPr>
                <a:t>Lesson Learned</a:t>
              </a:r>
            </a:p>
          </p:txBody>
        </p:sp>
        <p:sp>
          <p:nvSpPr>
            <p:cNvPr id="57" name="Freeform 65">
              <a:extLst>
                <a:ext uri="{FF2B5EF4-FFF2-40B4-BE49-F238E27FC236}">
                  <a16:creationId xmlns:a16="http://schemas.microsoft.com/office/drawing/2014/main" id="{655025EF-4370-4680-8D39-82C66FDC4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681" y="3408222"/>
              <a:ext cx="114911" cy="148631"/>
            </a:xfrm>
            <a:custGeom>
              <a:avLst/>
              <a:gdLst>
                <a:gd name="T0" fmla="*/ 0 w 70"/>
                <a:gd name="T1" fmla="*/ 41 h 82"/>
                <a:gd name="T2" fmla="*/ 0 w 70"/>
                <a:gd name="T3" fmla="*/ 0 h 82"/>
                <a:gd name="T4" fmla="*/ 34 w 70"/>
                <a:gd name="T5" fmla="*/ 21 h 82"/>
                <a:gd name="T6" fmla="*/ 70 w 70"/>
                <a:gd name="T7" fmla="*/ 41 h 82"/>
                <a:gd name="T8" fmla="*/ 34 w 70"/>
                <a:gd name="T9" fmla="*/ 62 h 82"/>
                <a:gd name="T10" fmla="*/ 0 w 70"/>
                <a:gd name="T11" fmla="*/ 82 h 82"/>
                <a:gd name="T12" fmla="*/ 0 w 70"/>
                <a:gd name="T1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2">
                  <a:moveTo>
                    <a:pt x="0" y="41"/>
                  </a:moveTo>
                  <a:lnTo>
                    <a:pt x="0" y="0"/>
                  </a:lnTo>
                  <a:lnTo>
                    <a:pt x="34" y="21"/>
                  </a:lnTo>
                  <a:lnTo>
                    <a:pt x="70" y="41"/>
                  </a:lnTo>
                  <a:lnTo>
                    <a:pt x="34" y="62"/>
                  </a:lnTo>
                  <a:lnTo>
                    <a:pt x="0" y="82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Title 3">
            <a:extLst>
              <a:ext uri="{FF2B5EF4-FFF2-40B4-BE49-F238E27FC236}">
                <a16:creationId xmlns:a16="http://schemas.microsoft.com/office/drawing/2014/main" id="{13C151D9-F64E-44A6-8C9A-F2762E63794B}"/>
              </a:ext>
            </a:extLst>
          </p:cNvPr>
          <p:cNvSpPr txBox="1">
            <a:spLocks/>
          </p:cNvSpPr>
          <p:nvPr/>
        </p:nvSpPr>
        <p:spPr bwMode="auto">
          <a:xfrm>
            <a:off x="1086187" y="4124082"/>
            <a:ext cx="637384" cy="47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788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446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8" grpId="0"/>
      <p:bldP spid="92" grpId="0"/>
      <p:bldP spid="93" grpId="0"/>
      <p:bldP spid="103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/>
        </p:nvSpPr>
        <p:spPr bwMode="auto">
          <a:xfrm>
            <a:off x="5508997" y="3389584"/>
            <a:ext cx="3563937" cy="64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ECECEC"/>
                </a:solidFill>
                <a:latin typeface="+mj-lt"/>
                <a:ea typeface="+mn-ea"/>
                <a:sym typeface="宋体" pitchFamily="2" charset="-122"/>
              </a:rPr>
              <a:t>Summary</a:t>
            </a:r>
            <a:endParaRPr lang="zh-CN" altLang="en-US" sz="4000" dirty="0">
              <a:solidFill>
                <a:srgbClr val="ECECEC"/>
              </a:solidFill>
              <a:latin typeface="+mj-lt"/>
              <a:ea typeface="+mn-ea"/>
              <a:sym typeface="宋体" pitchFamily="2" charset="-122"/>
            </a:endParaRPr>
          </a:p>
        </p:txBody>
      </p:sp>
      <p:sp>
        <p:nvSpPr>
          <p:cNvPr id="3" name="椭圆 7"/>
          <p:cNvSpPr>
            <a:spLocks noChangeArrowheads="1"/>
          </p:cNvSpPr>
          <p:nvPr/>
        </p:nvSpPr>
        <p:spPr bwMode="auto">
          <a:xfrm>
            <a:off x="5915397" y="509859"/>
            <a:ext cx="2752725" cy="27527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" name="椭圆 6"/>
          <p:cNvSpPr>
            <a:spLocks noChangeArrowheads="1"/>
          </p:cNvSpPr>
          <p:nvPr/>
        </p:nvSpPr>
        <p:spPr bwMode="auto">
          <a:xfrm>
            <a:off x="6136059" y="728934"/>
            <a:ext cx="2311400" cy="23129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5" name="椭圆 5"/>
          <p:cNvSpPr>
            <a:spLocks noChangeArrowheads="1"/>
          </p:cNvSpPr>
          <p:nvPr/>
        </p:nvSpPr>
        <p:spPr bwMode="auto">
          <a:xfrm>
            <a:off x="6320209" y="913084"/>
            <a:ext cx="1943100" cy="19446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6" name="椭圆 4"/>
          <p:cNvSpPr>
            <a:spLocks noChangeArrowheads="1"/>
          </p:cNvSpPr>
          <p:nvPr/>
        </p:nvSpPr>
        <p:spPr bwMode="auto">
          <a:xfrm>
            <a:off x="6536109" y="1128984"/>
            <a:ext cx="1511300" cy="15128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 cap="flat" cmpd="sng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+mn-ea"/>
              <a:sym typeface="宋体" pitchFamily="2" charset="-122"/>
            </a:endParaRPr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6752009" y="1344884"/>
            <a:ext cx="1079500" cy="10810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76200" cap="flat" cmpd="sng">
            <a:solidFill>
              <a:srgbClr val="F6F6F6"/>
            </a:solidFill>
            <a:round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solidFill>
                  <a:srgbClr val="F8F8F8"/>
                </a:solidFill>
                <a:latin typeface="+mn-lt"/>
                <a:ea typeface="+mn-ea"/>
                <a:sym typeface="Arial" pitchFamily="34" charset="0"/>
              </a:rPr>
              <a:t>1</a:t>
            </a:r>
            <a:endParaRPr lang="zh-CN" altLang="en-US" sz="8000" b="1" dirty="0">
              <a:solidFill>
                <a:srgbClr val="F8F8F8"/>
              </a:solidFill>
              <a:latin typeface="+mn-lt"/>
              <a:ea typeface="+mn-ea"/>
              <a:sym typeface="Arial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81994" y="372584"/>
            <a:ext cx="656171" cy="656171"/>
            <a:chOff x="6157069" y="4376643"/>
            <a:chExt cx="656171" cy="656171"/>
          </a:xfrm>
          <a:solidFill>
            <a:schemeClr val="accent2">
              <a:lumMod val="75000"/>
            </a:schemeClr>
          </a:solidFill>
        </p:grpSpPr>
        <p:grpSp>
          <p:nvGrpSpPr>
            <p:cNvPr id="78" name="组合 77"/>
            <p:cNvGrpSpPr/>
            <p:nvPr/>
          </p:nvGrpSpPr>
          <p:grpSpPr>
            <a:xfrm>
              <a:off x="6157069" y="4376643"/>
              <a:ext cx="656171" cy="656171"/>
              <a:chOff x="8415028" y="1301255"/>
              <a:chExt cx="1491176" cy="1491176"/>
            </a:xfrm>
            <a:grpFill/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80" name="椭圆 79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Freeform 41"/>
            <p:cNvSpPr>
              <a:spLocks noEditPoints="1"/>
            </p:cNvSpPr>
            <p:nvPr/>
          </p:nvSpPr>
          <p:spPr bwMode="auto">
            <a:xfrm>
              <a:off x="6267132" y="4512513"/>
              <a:ext cx="416457" cy="364239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-1" y="-1"/>
            <a:ext cx="5667376" cy="5400676"/>
            <a:chOff x="175369" y="80153"/>
            <a:chExt cx="5492006" cy="5230924"/>
          </a:xfrm>
        </p:grpSpPr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452541" y="80153"/>
              <a:ext cx="1214834" cy="1590301"/>
            </a:xfrm>
            <a:custGeom>
              <a:avLst/>
              <a:gdLst>
                <a:gd name="T0" fmla="*/ 0 w 614"/>
                <a:gd name="T1" fmla="*/ 347 h 347"/>
                <a:gd name="T2" fmla="*/ 302 w 614"/>
                <a:gd name="T3" fmla="*/ 9 h 347"/>
                <a:gd name="T4" fmla="*/ 614 w 614"/>
                <a:gd name="T5" fmla="*/ 0 h 347"/>
                <a:gd name="T6" fmla="*/ 319 w 614"/>
                <a:gd name="T7" fmla="*/ 301 h 347"/>
                <a:gd name="T8" fmla="*/ 0 w 614"/>
                <a:gd name="T9" fmla="*/ 347 h 347"/>
                <a:gd name="connsiteX0" fmla="*/ 0 w 12283"/>
                <a:gd name="connsiteY0" fmla="*/ 9428 h 9428"/>
                <a:gd name="connsiteX1" fmla="*/ 7202 w 12283"/>
                <a:gd name="connsiteY1" fmla="*/ 259 h 9428"/>
                <a:gd name="connsiteX2" fmla="*/ 12283 w 12283"/>
                <a:gd name="connsiteY2" fmla="*/ 0 h 9428"/>
                <a:gd name="connsiteX3" fmla="*/ 7478 w 12283"/>
                <a:gd name="connsiteY3" fmla="*/ 8674 h 9428"/>
                <a:gd name="connsiteX4" fmla="*/ 0 w 12283"/>
                <a:gd name="connsiteY4" fmla="*/ 9428 h 9428"/>
                <a:gd name="connsiteX0" fmla="*/ 0 w 10000"/>
                <a:gd name="connsiteY0" fmla="*/ 10000 h 10076"/>
                <a:gd name="connsiteX1" fmla="*/ 5863 w 10000"/>
                <a:gd name="connsiteY1" fmla="*/ 275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10000"/>
                <a:gd name="connsiteY0" fmla="*/ 10000 h 10076"/>
                <a:gd name="connsiteX1" fmla="*/ 2932 w 10000"/>
                <a:gd name="connsiteY1" fmla="*/ 73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7784"/>
                <a:gd name="connsiteY0" fmla="*/ 9933 h 10009"/>
                <a:gd name="connsiteX1" fmla="*/ 2932 w 7784"/>
                <a:gd name="connsiteY1" fmla="*/ 6 h 10009"/>
                <a:gd name="connsiteX2" fmla="*/ 7784 w 7784"/>
                <a:gd name="connsiteY2" fmla="*/ 0 h 10009"/>
                <a:gd name="connsiteX3" fmla="*/ 2871 w 7784"/>
                <a:gd name="connsiteY3" fmla="*/ 10009 h 10009"/>
                <a:gd name="connsiteX4" fmla="*/ 0 w 7784"/>
                <a:gd name="connsiteY4" fmla="*/ 9933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" h="10009">
                  <a:moveTo>
                    <a:pt x="0" y="9933"/>
                  </a:moveTo>
                  <a:lnTo>
                    <a:pt x="2932" y="6"/>
                  </a:lnTo>
                  <a:lnTo>
                    <a:pt x="7784" y="0"/>
                  </a:lnTo>
                  <a:lnTo>
                    <a:pt x="2871" y="10009"/>
                  </a:lnTo>
                  <a:lnTo>
                    <a:pt x="0" y="9933"/>
                  </a:lnTo>
                  <a:close/>
                </a:path>
              </a:pathLst>
            </a:custGeom>
            <a:gradFill>
              <a:gsLst>
                <a:gs pos="0">
                  <a:srgbClr val="9FA0A0"/>
                </a:gs>
                <a:gs pos="100000">
                  <a:srgbClr val="DBDCDC"/>
                </a:gs>
              </a:gsLst>
              <a:lin ang="32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75369" y="1138530"/>
              <a:ext cx="4753224" cy="4172547"/>
            </a:xfrm>
            <a:custGeom>
              <a:avLst/>
              <a:gdLst>
                <a:gd name="T0" fmla="*/ 2427 w 2942"/>
                <a:gd name="T1" fmla="*/ 624 h 2302"/>
                <a:gd name="T2" fmla="*/ 2594 w 2942"/>
                <a:gd name="T3" fmla="*/ 341 h 2302"/>
                <a:gd name="T4" fmla="*/ 2942 w 2942"/>
                <a:gd name="T5" fmla="*/ 191 h 2302"/>
                <a:gd name="T6" fmla="*/ 2793 w 2942"/>
                <a:gd name="T7" fmla="*/ 0 h 2302"/>
                <a:gd name="T8" fmla="*/ 2788 w 2942"/>
                <a:gd name="T9" fmla="*/ 9 h 2302"/>
                <a:gd name="T10" fmla="*/ 2494 w 2942"/>
                <a:gd name="T11" fmla="*/ 149 h 2302"/>
                <a:gd name="T12" fmla="*/ 2347 w 2942"/>
                <a:gd name="T13" fmla="*/ 375 h 2302"/>
                <a:gd name="T14" fmla="*/ 2347 w 2942"/>
                <a:gd name="T15" fmla="*/ 374 h 2302"/>
                <a:gd name="T16" fmla="*/ 2330 w 2942"/>
                <a:gd name="T17" fmla="*/ 400 h 2302"/>
                <a:gd name="T18" fmla="*/ 2343 w 2942"/>
                <a:gd name="T19" fmla="*/ 379 h 2302"/>
                <a:gd name="T20" fmla="*/ 2072 w 2942"/>
                <a:gd name="T21" fmla="*/ 498 h 2302"/>
                <a:gd name="T22" fmla="*/ 1899 w 2942"/>
                <a:gd name="T23" fmla="*/ 751 h 2302"/>
                <a:gd name="T24" fmla="*/ 1657 w 2942"/>
                <a:gd name="T25" fmla="*/ 848 h 2302"/>
                <a:gd name="T26" fmla="*/ 1213 w 2942"/>
                <a:gd name="T27" fmla="*/ 1458 h 2302"/>
                <a:gd name="T28" fmla="*/ 508 w 2942"/>
                <a:gd name="T29" fmla="*/ 1782 h 2302"/>
                <a:gd name="T30" fmla="*/ 0 w 2942"/>
                <a:gd name="T31" fmla="*/ 2279 h 2302"/>
                <a:gd name="T32" fmla="*/ 807 w 2942"/>
                <a:gd name="T33" fmla="*/ 2302 h 2302"/>
                <a:gd name="T34" fmla="*/ 1502 w 2942"/>
                <a:gd name="T35" fmla="*/ 1394 h 2302"/>
                <a:gd name="T36" fmla="*/ 1631 w 2942"/>
                <a:gd name="T37" fmla="*/ 1144 h 2302"/>
                <a:gd name="T38" fmla="*/ 1897 w 2942"/>
                <a:gd name="T39" fmla="*/ 1055 h 2302"/>
                <a:gd name="T40" fmla="*/ 1899 w 2942"/>
                <a:gd name="T41" fmla="*/ 1048 h 2302"/>
                <a:gd name="T42" fmla="*/ 1914 w 2942"/>
                <a:gd name="T43" fmla="*/ 1047 h 2302"/>
                <a:gd name="T44" fmla="*/ 2108 w 2942"/>
                <a:gd name="T45" fmla="*/ 744 h 2302"/>
                <a:gd name="T46" fmla="*/ 2416 w 2942"/>
                <a:gd name="T47" fmla="*/ 625 h 2302"/>
                <a:gd name="T48" fmla="*/ 2427 w 2942"/>
                <a:gd name="T49" fmla="*/ 624 h 2302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24 w 10000"/>
                <a:gd name="connsiteY23" fmla="*/ 2906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224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173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73 w 10000"/>
                <a:gd name="connsiteY22" fmla="*/ 2906 h 10000"/>
                <a:gd name="connsiteX0" fmla="*/ 8158 w 10000"/>
                <a:gd name="connsiteY0" fmla="*/ 2913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58 w 10000"/>
                <a:gd name="connsiteY22" fmla="*/ 2913 h 10000"/>
                <a:gd name="connsiteX0" fmla="*/ 8158 w 9842"/>
                <a:gd name="connsiteY0" fmla="*/ 2913 h 10000"/>
                <a:gd name="connsiteX1" fmla="*/ 8817 w 9842"/>
                <a:gd name="connsiteY1" fmla="*/ 1481 h 10000"/>
                <a:gd name="connsiteX2" fmla="*/ 9842 w 9842"/>
                <a:gd name="connsiteY2" fmla="*/ 726 h 10000"/>
                <a:gd name="connsiteX3" fmla="*/ 9494 w 9842"/>
                <a:gd name="connsiteY3" fmla="*/ 0 h 10000"/>
                <a:gd name="connsiteX4" fmla="*/ 9477 w 9842"/>
                <a:gd name="connsiteY4" fmla="*/ 39 h 10000"/>
                <a:gd name="connsiteX5" fmla="*/ 8477 w 9842"/>
                <a:gd name="connsiteY5" fmla="*/ 647 h 10000"/>
                <a:gd name="connsiteX6" fmla="*/ 7978 w 9842"/>
                <a:gd name="connsiteY6" fmla="*/ 1629 h 10000"/>
                <a:gd name="connsiteX7" fmla="*/ 7978 w 9842"/>
                <a:gd name="connsiteY7" fmla="*/ 1625 h 10000"/>
                <a:gd name="connsiteX8" fmla="*/ 7920 w 9842"/>
                <a:gd name="connsiteY8" fmla="*/ 1738 h 10000"/>
                <a:gd name="connsiteX9" fmla="*/ 7964 w 9842"/>
                <a:gd name="connsiteY9" fmla="*/ 1646 h 10000"/>
                <a:gd name="connsiteX10" fmla="*/ 7043 w 9842"/>
                <a:gd name="connsiteY10" fmla="*/ 2163 h 10000"/>
                <a:gd name="connsiteX11" fmla="*/ 6455 w 9842"/>
                <a:gd name="connsiteY11" fmla="*/ 3262 h 10000"/>
                <a:gd name="connsiteX12" fmla="*/ 5632 w 9842"/>
                <a:gd name="connsiteY12" fmla="*/ 3684 h 10000"/>
                <a:gd name="connsiteX13" fmla="*/ 4123 w 9842"/>
                <a:gd name="connsiteY13" fmla="*/ 6334 h 10000"/>
                <a:gd name="connsiteX14" fmla="*/ 1727 w 9842"/>
                <a:gd name="connsiteY14" fmla="*/ 7741 h 10000"/>
                <a:gd name="connsiteX15" fmla="*/ 0 w 9842"/>
                <a:gd name="connsiteY15" fmla="*/ 9900 h 10000"/>
                <a:gd name="connsiteX16" fmla="*/ 2743 w 9842"/>
                <a:gd name="connsiteY16" fmla="*/ 10000 h 10000"/>
                <a:gd name="connsiteX17" fmla="*/ 5105 w 9842"/>
                <a:gd name="connsiteY17" fmla="*/ 6056 h 10000"/>
                <a:gd name="connsiteX18" fmla="*/ 5544 w 9842"/>
                <a:gd name="connsiteY18" fmla="*/ 4970 h 10000"/>
                <a:gd name="connsiteX19" fmla="*/ 6448 w 9842"/>
                <a:gd name="connsiteY19" fmla="*/ 4583 h 10000"/>
                <a:gd name="connsiteX20" fmla="*/ 6506 w 9842"/>
                <a:gd name="connsiteY20" fmla="*/ 4548 h 10000"/>
                <a:gd name="connsiteX21" fmla="*/ 7165 w 9842"/>
                <a:gd name="connsiteY21" fmla="*/ 3232 h 10000"/>
                <a:gd name="connsiteX22" fmla="*/ 8158 w 9842"/>
                <a:gd name="connsiteY22" fmla="*/ 2913 h 10000"/>
                <a:gd name="connsiteX0" fmla="*/ 8289 w 10000"/>
                <a:gd name="connsiteY0" fmla="*/ 2913 h 10000"/>
                <a:gd name="connsiteX1" fmla="*/ 9093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  <a:gd name="connsiteX0" fmla="*/ 8289 w 10000"/>
                <a:gd name="connsiteY0" fmla="*/ 2913 h 10000"/>
                <a:gd name="connsiteX1" fmla="*/ 9339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8289" y="2913"/>
                  </a:moveTo>
                  <a:lnTo>
                    <a:pt x="9339" y="1150"/>
                  </a:lnTo>
                  <a:lnTo>
                    <a:pt x="10000" y="726"/>
                  </a:lnTo>
                  <a:lnTo>
                    <a:pt x="9646" y="0"/>
                  </a:lnTo>
                  <a:cubicBezTo>
                    <a:pt x="9640" y="13"/>
                    <a:pt x="9635" y="26"/>
                    <a:pt x="9629" y="39"/>
                  </a:cubicBezTo>
                  <a:lnTo>
                    <a:pt x="8613" y="647"/>
                  </a:lnTo>
                  <a:lnTo>
                    <a:pt x="8106" y="1629"/>
                  </a:lnTo>
                  <a:lnTo>
                    <a:pt x="8106" y="1625"/>
                  </a:lnTo>
                  <a:cubicBezTo>
                    <a:pt x="8087" y="1663"/>
                    <a:pt x="8066" y="1700"/>
                    <a:pt x="8047" y="1738"/>
                  </a:cubicBezTo>
                  <a:cubicBezTo>
                    <a:pt x="8062" y="1707"/>
                    <a:pt x="8077" y="1677"/>
                    <a:pt x="8092" y="1646"/>
                  </a:cubicBezTo>
                  <a:lnTo>
                    <a:pt x="7156" y="2163"/>
                  </a:lnTo>
                  <a:lnTo>
                    <a:pt x="6559" y="3262"/>
                  </a:lnTo>
                  <a:lnTo>
                    <a:pt x="5722" y="3684"/>
                  </a:lnTo>
                  <a:lnTo>
                    <a:pt x="4189" y="6334"/>
                  </a:lnTo>
                  <a:lnTo>
                    <a:pt x="1755" y="7741"/>
                  </a:lnTo>
                  <a:lnTo>
                    <a:pt x="0" y="9900"/>
                  </a:lnTo>
                  <a:lnTo>
                    <a:pt x="2787" y="10000"/>
                  </a:lnTo>
                  <a:lnTo>
                    <a:pt x="5187" y="6056"/>
                  </a:lnTo>
                  <a:lnTo>
                    <a:pt x="5633" y="4970"/>
                  </a:lnTo>
                  <a:lnTo>
                    <a:pt x="6552" y="4583"/>
                  </a:lnTo>
                  <a:cubicBezTo>
                    <a:pt x="6657" y="4526"/>
                    <a:pt x="6573" y="4571"/>
                    <a:pt x="6610" y="4548"/>
                  </a:cubicBezTo>
                  <a:lnTo>
                    <a:pt x="7280" y="3232"/>
                  </a:lnTo>
                  <a:lnTo>
                    <a:pt x="8289" y="2913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0"/>
            <a:ext cx="5385610" cy="5400675"/>
            <a:chOff x="117866" y="80153"/>
            <a:chExt cx="5267744" cy="5237586"/>
          </a:xfrm>
          <a:gradFill flip="none" rotWithShape="1">
            <a:gsLst>
              <a:gs pos="0">
                <a:srgbClr val="D9AA27">
                  <a:shade val="30000"/>
                  <a:satMod val="115000"/>
                </a:srgbClr>
              </a:gs>
              <a:gs pos="50000">
                <a:srgbClr val="D9AA27">
                  <a:shade val="67500"/>
                  <a:satMod val="115000"/>
                </a:srgbClr>
              </a:gs>
              <a:gs pos="100000">
                <a:srgbClr val="D9AA27">
                  <a:shade val="100000"/>
                  <a:satMod val="115000"/>
                </a:srgbClr>
              </a:gs>
            </a:gsLst>
            <a:lin ang="18900000" scaled="1"/>
            <a:tileRect/>
          </a:gra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264801" y="80153"/>
              <a:ext cx="1120809" cy="1576939"/>
            </a:xfrm>
            <a:custGeom>
              <a:avLst/>
              <a:gdLst>
                <a:gd name="T0" fmla="*/ 0 w 617"/>
                <a:gd name="T1" fmla="*/ 780 h 870"/>
                <a:gd name="T2" fmla="*/ 251 w 617"/>
                <a:gd name="T3" fmla="*/ 0 h 870"/>
                <a:gd name="T4" fmla="*/ 617 w 617"/>
                <a:gd name="T5" fmla="*/ 0 h 870"/>
                <a:gd name="T6" fmla="*/ 343 w 617"/>
                <a:gd name="T7" fmla="*/ 870 h 870"/>
                <a:gd name="T8" fmla="*/ 0 w 617"/>
                <a:gd name="T9" fmla="*/ 78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870">
                  <a:moveTo>
                    <a:pt x="0" y="780"/>
                  </a:moveTo>
                  <a:lnTo>
                    <a:pt x="251" y="0"/>
                  </a:lnTo>
                  <a:lnTo>
                    <a:pt x="617" y="0"/>
                  </a:lnTo>
                  <a:lnTo>
                    <a:pt x="343" y="870"/>
                  </a:lnTo>
                  <a:lnTo>
                    <a:pt x="0" y="7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225461" y="700380"/>
              <a:ext cx="666482" cy="957040"/>
            </a:xfrm>
            <a:custGeom>
              <a:avLst/>
              <a:gdLst>
                <a:gd name="T0" fmla="*/ 137 w 406"/>
                <a:gd name="T1" fmla="*/ 0 h 528"/>
                <a:gd name="T2" fmla="*/ 406 w 406"/>
                <a:gd name="T3" fmla="*/ 528 h 528"/>
                <a:gd name="T4" fmla="*/ 0 w 406"/>
                <a:gd name="T5" fmla="*/ 528 h 528"/>
                <a:gd name="T6" fmla="*/ 137 w 40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28">
                  <a:moveTo>
                    <a:pt x="137" y="0"/>
                  </a:moveTo>
                  <a:lnTo>
                    <a:pt x="406" y="528"/>
                  </a:lnTo>
                  <a:lnTo>
                    <a:pt x="0" y="5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540307" y="700380"/>
              <a:ext cx="914361" cy="1627693"/>
            </a:xfrm>
            <a:custGeom>
              <a:avLst/>
              <a:gdLst>
                <a:gd name="T0" fmla="*/ 0 w 557"/>
                <a:gd name="T1" fmla="*/ 806 h 898"/>
                <a:gd name="T2" fmla="*/ 193 w 557"/>
                <a:gd name="T3" fmla="*/ 0 h 898"/>
                <a:gd name="T4" fmla="*/ 557 w 557"/>
                <a:gd name="T5" fmla="*/ 0 h 898"/>
                <a:gd name="T6" fmla="*/ 344 w 557"/>
                <a:gd name="T7" fmla="*/ 898 h 898"/>
                <a:gd name="T8" fmla="*/ 0 w 557"/>
                <a:gd name="T9" fmla="*/ 80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898">
                  <a:moveTo>
                    <a:pt x="0" y="806"/>
                  </a:moveTo>
                  <a:lnTo>
                    <a:pt x="193" y="0"/>
                  </a:lnTo>
                  <a:lnTo>
                    <a:pt x="557" y="0"/>
                  </a:lnTo>
                  <a:lnTo>
                    <a:pt x="344" y="898"/>
                  </a:lnTo>
                  <a:lnTo>
                    <a:pt x="0" y="8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433928" y="1332476"/>
              <a:ext cx="666482" cy="996917"/>
            </a:xfrm>
            <a:custGeom>
              <a:avLst/>
              <a:gdLst>
                <a:gd name="T0" fmla="*/ 155 w 406"/>
                <a:gd name="T1" fmla="*/ 0 h 550"/>
                <a:gd name="T2" fmla="*/ 406 w 406"/>
                <a:gd name="T3" fmla="*/ 550 h 550"/>
                <a:gd name="T4" fmla="*/ 0 w 406"/>
                <a:gd name="T5" fmla="*/ 550 h 550"/>
                <a:gd name="T6" fmla="*/ 155 w 406"/>
                <a:gd name="T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50">
                  <a:moveTo>
                    <a:pt x="155" y="0"/>
                  </a:moveTo>
                  <a:lnTo>
                    <a:pt x="406" y="550"/>
                  </a:lnTo>
                  <a:lnTo>
                    <a:pt x="0" y="55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747869" y="1330664"/>
              <a:ext cx="940626" cy="1654881"/>
            </a:xfrm>
            <a:custGeom>
              <a:avLst/>
              <a:gdLst>
                <a:gd name="T0" fmla="*/ 0 w 573"/>
                <a:gd name="T1" fmla="*/ 822 h 913"/>
                <a:gd name="T2" fmla="*/ 208 w 573"/>
                <a:gd name="T3" fmla="*/ 0 h 913"/>
                <a:gd name="T4" fmla="*/ 573 w 573"/>
                <a:gd name="T5" fmla="*/ 0 h 913"/>
                <a:gd name="T6" fmla="*/ 343 w 573"/>
                <a:gd name="T7" fmla="*/ 913 h 913"/>
                <a:gd name="T8" fmla="*/ 0 w 573"/>
                <a:gd name="T9" fmla="*/ 82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13">
                  <a:moveTo>
                    <a:pt x="0" y="822"/>
                  </a:moveTo>
                  <a:lnTo>
                    <a:pt x="208" y="0"/>
                  </a:lnTo>
                  <a:lnTo>
                    <a:pt x="573" y="0"/>
                  </a:lnTo>
                  <a:lnTo>
                    <a:pt x="343" y="913"/>
                  </a:lnTo>
                  <a:lnTo>
                    <a:pt x="0" y="8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641022" y="1907062"/>
              <a:ext cx="666482" cy="1085733"/>
            </a:xfrm>
            <a:custGeom>
              <a:avLst/>
              <a:gdLst>
                <a:gd name="T0" fmla="*/ 172 w 406"/>
                <a:gd name="T1" fmla="*/ 0 h 599"/>
                <a:gd name="T2" fmla="*/ 406 w 406"/>
                <a:gd name="T3" fmla="*/ 599 h 599"/>
                <a:gd name="T4" fmla="*/ 0 w 406"/>
                <a:gd name="T5" fmla="*/ 599 h 599"/>
                <a:gd name="T6" fmla="*/ 172 w 406"/>
                <a:gd name="T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9">
                  <a:moveTo>
                    <a:pt x="172" y="0"/>
                  </a:moveTo>
                  <a:lnTo>
                    <a:pt x="406" y="599"/>
                  </a:lnTo>
                  <a:lnTo>
                    <a:pt x="0" y="5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17866" y="3489356"/>
              <a:ext cx="2516565" cy="1828383"/>
            </a:xfrm>
            <a:custGeom>
              <a:avLst/>
              <a:gdLst>
                <a:gd name="T0" fmla="*/ 0 w 1546"/>
                <a:gd name="T1" fmla="*/ 1005 h 1005"/>
                <a:gd name="T2" fmla="*/ 0 w 1546"/>
                <a:gd name="T3" fmla="*/ 202 h 1005"/>
                <a:gd name="T4" fmla="*/ 1146 w 1546"/>
                <a:gd name="T5" fmla="*/ 0 h 1005"/>
                <a:gd name="T6" fmla="*/ 1546 w 1546"/>
                <a:gd name="T7" fmla="*/ 14 h 1005"/>
                <a:gd name="T8" fmla="*/ 838 w 1546"/>
                <a:gd name="T9" fmla="*/ 1005 h 1005"/>
                <a:gd name="T10" fmla="*/ 0 w 1546"/>
                <a:gd name="T11" fmla="*/ 1005 h 1005"/>
                <a:gd name="connsiteX0" fmla="*/ 0 w 9916"/>
                <a:gd name="connsiteY0" fmla="*/ 10028 h 10028"/>
                <a:gd name="connsiteX1" fmla="*/ 0 w 9916"/>
                <a:gd name="connsiteY1" fmla="*/ 2038 h 10028"/>
                <a:gd name="connsiteX2" fmla="*/ 7413 w 9916"/>
                <a:gd name="connsiteY2" fmla="*/ 28 h 10028"/>
                <a:gd name="connsiteX3" fmla="*/ 9916 w 9916"/>
                <a:gd name="connsiteY3" fmla="*/ 0 h 10028"/>
                <a:gd name="connsiteX4" fmla="*/ 5420 w 9916"/>
                <a:gd name="connsiteY4" fmla="*/ 10028 h 10028"/>
                <a:gd name="connsiteX5" fmla="*/ 0 w 9916"/>
                <a:gd name="connsiteY5" fmla="*/ 10028 h 10028"/>
                <a:gd name="connsiteX0" fmla="*/ 0 w 10000"/>
                <a:gd name="connsiteY0" fmla="*/ 10009 h 10009"/>
                <a:gd name="connsiteX1" fmla="*/ 0 w 10000"/>
                <a:gd name="connsiteY1" fmla="*/ 2041 h 10009"/>
                <a:gd name="connsiteX2" fmla="*/ 7464 w 10000"/>
                <a:gd name="connsiteY2" fmla="*/ 0 h 10009"/>
                <a:gd name="connsiteX3" fmla="*/ 10000 w 10000"/>
                <a:gd name="connsiteY3" fmla="*/ 9 h 10009"/>
                <a:gd name="connsiteX4" fmla="*/ 5466 w 10000"/>
                <a:gd name="connsiteY4" fmla="*/ 10009 h 10009"/>
                <a:gd name="connsiteX5" fmla="*/ 0 w 10000"/>
                <a:gd name="connsiteY5" fmla="*/ 10009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9">
                  <a:moveTo>
                    <a:pt x="0" y="10009"/>
                  </a:moveTo>
                  <a:lnTo>
                    <a:pt x="0" y="2041"/>
                  </a:lnTo>
                  <a:lnTo>
                    <a:pt x="7464" y="0"/>
                  </a:lnTo>
                  <a:lnTo>
                    <a:pt x="10000" y="9"/>
                  </a:lnTo>
                  <a:lnTo>
                    <a:pt x="5466" y="10009"/>
                  </a:lnTo>
                  <a:lnTo>
                    <a:pt x="0" y="100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982749" y="1907062"/>
              <a:ext cx="943908" cy="1584119"/>
            </a:xfrm>
            <a:custGeom>
              <a:avLst/>
              <a:gdLst>
                <a:gd name="T0" fmla="*/ 0 w 575"/>
                <a:gd name="T1" fmla="*/ 873 h 887"/>
                <a:gd name="T2" fmla="*/ 210 w 575"/>
                <a:gd name="T3" fmla="*/ 0 h 887"/>
                <a:gd name="T4" fmla="*/ 575 w 575"/>
                <a:gd name="T5" fmla="*/ 0 h 887"/>
                <a:gd name="T6" fmla="*/ 398 w 575"/>
                <a:gd name="T7" fmla="*/ 887 h 887"/>
                <a:gd name="T8" fmla="*/ 0 w 575"/>
                <a:gd name="T9" fmla="*/ 873 h 887"/>
                <a:gd name="connsiteX0" fmla="*/ 0 w 10000"/>
                <a:gd name="connsiteY0" fmla="*/ 9842 h 9853"/>
                <a:gd name="connsiteX1" fmla="*/ 3652 w 10000"/>
                <a:gd name="connsiteY1" fmla="*/ 0 h 9853"/>
                <a:gd name="connsiteX2" fmla="*/ 10000 w 10000"/>
                <a:gd name="connsiteY2" fmla="*/ 0 h 9853"/>
                <a:gd name="connsiteX3" fmla="*/ 6922 w 10000"/>
                <a:gd name="connsiteY3" fmla="*/ 9853 h 9853"/>
                <a:gd name="connsiteX4" fmla="*/ 0 w 10000"/>
                <a:gd name="connsiteY4" fmla="*/ 9842 h 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53">
                  <a:moveTo>
                    <a:pt x="0" y="9842"/>
                  </a:moveTo>
                  <a:lnTo>
                    <a:pt x="3652" y="0"/>
                  </a:lnTo>
                  <a:lnTo>
                    <a:pt x="10000" y="0"/>
                  </a:lnTo>
                  <a:lnTo>
                    <a:pt x="6922" y="9853"/>
                  </a:lnTo>
                  <a:lnTo>
                    <a:pt x="0" y="98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 autoUpdateAnimBg="0"/>
      <p:bldP spid="4" grpId="0" bldLvl="0" animBg="1" autoUpdateAnimBg="0"/>
      <p:bldP spid="5" grpId="0" bldLvl="0" animBg="1" autoUpdateAnimBg="0"/>
      <p:bldP spid="7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8B3DB3A-5E58-4A70-A6CC-A87C976FB01C}"/>
              </a:ext>
            </a:extLst>
          </p:cNvPr>
          <p:cNvGrpSpPr/>
          <p:nvPr/>
        </p:nvGrpSpPr>
        <p:grpSpPr>
          <a:xfrm>
            <a:off x="563847" y="1375061"/>
            <a:ext cx="8594156" cy="2650551"/>
            <a:chOff x="803275" y="1845404"/>
            <a:chExt cx="8594156" cy="2650551"/>
          </a:xfrm>
        </p:grpSpPr>
        <p:sp>
          <p:nvSpPr>
            <p:cNvPr id="59" name="AutoShape 10"/>
            <p:cNvSpPr>
              <a:spLocks noChangeArrowheads="1"/>
            </p:cNvSpPr>
            <p:nvPr/>
          </p:nvSpPr>
          <p:spPr bwMode="auto">
            <a:xfrm rot="-5400000">
              <a:off x="3775077" y="-1126398"/>
              <a:ext cx="2650551" cy="8594156"/>
            </a:xfrm>
            <a:prstGeom prst="downArrow">
              <a:avLst>
                <a:gd name="adj1" fmla="val 49065"/>
                <a:gd name="adj2" fmla="val 44849"/>
              </a:avLst>
            </a:prstGeom>
            <a:solidFill>
              <a:srgbClr val="A27802"/>
            </a:solidFill>
            <a:ln>
              <a:noFill/>
            </a:ln>
          </p:spPr>
          <p:txBody>
            <a:bodyPr vert="eaVert" lIns="96780" tIns="48390" rIns="96780" bIns="48390"/>
            <a:lstStyle/>
            <a:p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52" name="Text Box 9"/>
            <p:cNvSpPr txBox="1">
              <a:spLocks noChangeArrowheads="1"/>
            </p:cNvSpPr>
            <p:nvPr/>
          </p:nvSpPr>
          <p:spPr bwMode="auto">
            <a:xfrm>
              <a:off x="879866" y="2558612"/>
              <a:ext cx="7396164" cy="122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just"/>
              <a:r>
                <a:rPr lang="en-US" altLang="zh-CN" sz="1500" b="1" dirty="0">
                  <a:solidFill>
                    <a:schemeClr val="bg1"/>
                  </a:solidFill>
                  <a:latin typeface="+mn-lt"/>
                </a:rPr>
                <a:t>My proposed project is to predict whether a person earns more than 50,000 dollars a year based on the census information, such as  age, education level and gender.</a:t>
              </a:r>
            </a:p>
            <a:p>
              <a:pPr algn="just"/>
              <a:endParaRPr lang="en-US" altLang="zh-CN" sz="1500" b="1" dirty="0">
                <a:solidFill>
                  <a:schemeClr val="bg1"/>
                </a:solidFill>
                <a:latin typeface="微软雅黑" pitchFamily="34" charset="-122"/>
              </a:endParaRPr>
            </a:p>
            <a:p>
              <a:pPr algn="just"/>
              <a:r>
                <a:rPr lang="en-US" altLang="zh-CN" sz="1500" b="1" dirty="0">
                  <a:solidFill>
                    <a:schemeClr val="bg1"/>
                  </a:solidFill>
                  <a:latin typeface="+mn-lt"/>
                </a:rPr>
                <a:t>I name the task as CIP, short for census income prediction.</a:t>
              </a:r>
              <a:endParaRPr lang="zh-CN" altLang="en-US" sz="15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7" name="文本框 6"/>
          <p:cNvSpPr>
            <a:spLocks noChangeArrowheads="1"/>
          </p:cNvSpPr>
          <p:nvPr/>
        </p:nvSpPr>
        <p:spPr bwMode="auto">
          <a:xfrm>
            <a:off x="641111" y="316677"/>
            <a:ext cx="3295650" cy="315461"/>
          </a:xfrm>
          <a:prstGeom prst="rect">
            <a:avLst/>
          </a:prstGeom>
          <a:noFill/>
          <a:ln>
            <a:noFill/>
          </a:ln>
        </p:spPr>
        <p:txBody>
          <a:bodyPr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+mj-lt"/>
                <a:ea typeface="微软雅黑" pitchFamily="34" charset="-122"/>
                <a:sym typeface="微软雅黑" pitchFamily="34" charset="-122"/>
              </a:rPr>
              <a:t>Summary</a:t>
            </a:r>
            <a:endParaRPr lang="zh-CN" altLang="en-US" sz="1600" b="1" dirty="0">
              <a:latin typeface="+mj-lt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52591" y="688270"/>
            <a:ext cx="9369259" cy="67851"/>
            <a:chOff x="288133" y="483063"/>
            <a:chExt cx="8772740" cy="64666"/>
          </a:xfrm>
        </p:grpSpPr>
        <p:sp>
          <p:nvSpPr>
            <p:cNvPr id="49" name="任意多边形 48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9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0" y="290390"/>
            <a:ext cx="641111" cy="353788"/>
            <a:chOff x="0" y="252065"/>
            <a:chExt cx="641111" cy="392113"/>
          </a:xfrm>
        </p:grpSpPr>
        <p:sp>
          <p:nvSpPr>
            <p:cNvPr id="52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53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E1C209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54" name="五边形 53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D9A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357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3820AF-CBBD-4725-BFA0-9A4038D5C5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581" y="1116161"/>
            <a:ext cx="5943600" cy="132207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6EE0A08C-567B-4536-B1C6-86075F8F4B37}"/>
              </a:ext>
            </a:extLst>
          </p:cNvPr>
          <p:cNvGrpSpPr/>
          <p:nvPr/>
        </p:nvGrpSpPr>
        <p:grpSpPr>
          <a:xfrm>
            <a:off x="0" y="290390"/>
            <a:ext cx="641111" cy="353788"/>
            <a:chOff x="0" y="252065"/>
            <a:chExt cx="641111" cy="392113"/>
          </a:xfrm>
        </p:grpSpPr>
        <p:sp>
          <p:nvSpPr>
            <p:cNvPr id="4" name="矩形 59">
              <a:extLst>
                <a:ext uri="{FF2B5EF4-FFF2-40B4-BE49-F238E27FC236}">
                  <a16:creationId xmlns:a16="http://schemas.microsoft.com/office/drawing/2014/main" id="{8E3DFC0B-1AA9-4B2F-BAD8-BD6E0287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5" name="矩形 60">
              <a:extLst>
                <a:ext uri="{FF2B5EF4-FFF2-40B4-BE49-F238E27FC236}">
                  <a16:creationId xmlns:a16="http://schemas.microsoft.com/office/drawing/2014/main" id="{445FFB56-3FD5-4EE2-ABB0-C15A9BFB6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E1C209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6" name="五边形 53">
              <a:extLst>
                <a:ext uri="{FF2B5EF4-FFF2-40B4-BE49-F238E27FC236}">
                  <a16:creationId xmlns:a16="http://schemas.microsoft.com/office/drawing/2014/main" id="{1B70E14E-060A-4B5C-A8A7-1190559FF74A}"/>
                </a:ext>
              </a:extLst>
            </p:cNvPr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D9A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A574BEC-B560-4F26-9C0E-E0CCABF6E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11" y="316677"/>
            <a:ext cx="3295650" cy="315461"/>
          </a:xfrm>
          <a:prstGeom prst="rect">
            <a:avLst/>
          </a:prstGeom>
          <a:noFill/>
          <a:ln>
            <a:noFill/>
          </a:ln>
        </p:spPr>
        <p:txBody>
          <a:bodyPr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+mj-lt"/>
                <a:ea typeface="微软雅黑" pitchFamily="34" charset="-122"/>
                <a:sym typeface="微软雅黑" pitchFamily="34" charset="-122"/>
              </a:rPr>
              <a:t>Summary</a:t>
            </a:r>
            <a:endParaRPr lang="zh-CN" altLang="en-US" sz="1600" b="1" dirty="0">
              <a:latin typeface="+mj-lt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746A67-3572-473B-B73C-1312DB663C9E}"/>
              </a:ext>
            </a:extLst>
          </p:cNvPr>
          <p:cNvGrpSpPr/>
          <p:nvPr/>
        </p:nvGrpSpPr>
        <p:grpSpPr>
          <a:xfrm>
            <a:off x="352591" y="688270"/>
            <a:ext cx="9369259" cy="67851"/>
            <a:chOff x="288133" y="483063"/>
            <a:chExt cx="8772740" cy="64666"/>
          </a:xfrm>
        </p:grpSpPr>
        <p:sp>
          <p:nvSpPr>
            <p:cNvPr id="9" name="任意多边形 48">
              <a:extLst>
                <a:ext uri="{FF2B5EF4-FFF2-40B4-BE49-F238E27FC236}">
                  <a16:creationId xmlns:a16="http://schemas.microsoft.com/office/drawing/2014/main" id="{3429F3C5-2E72-4718-B9F2-DBF411F616ED}"/>
                </a:ext>
              </a:extLst>
            </p:cNvPr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4764AAF-7591-499D-8571-74F3EEEF9FE6}"/>
                </a:ext>
              </a:extLst>
            </p:cNvPr>
            <p:cNvCxnSpPr>
              <a:stCxn id="9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2BC815E-5A33-46AB-85B4-CCE1502C794D}"/>
              </a:ext>
            </a:extLst>
          </p:cNvPr>
          <p:cNvSpPr txBox="1"/>
          <p:nvPr/>
        </p:nvSpPr>
        <p:spPr>
          <a:xfrm>
            <a:off x="1764581" y="2844353"/>
            <a:ext cx="59436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+mn-lt"/>
                <a:ea typeface="+mn-ea"/>
              </a:rPr>
              <a:t>The workflow of CIP is presented above, which follows traditional machine learning designs, i.e., collect data first, and pre-process the data (including eliminating noise, filling the missing values and normalization et al.), and then split the data into training and test part.</a:t>
            </a:r>
          </a:p>
          <a:p>
            <a:endParaRPr lang="en-US" sz="1300" dirty="0">
              <a:solidFill>
                <a:schemeClr val="accent6"/>
              </a:solidFill>
              <a:latin typeface="+mn-lt"/>
              <a:ea typeface="+mn-ea"/>
            </a:endParaRPr>
          </a:p>
          <a:p>
            <a:r>
              <a:rPr lang="en-US" sz="1300" dirty="0">
                <a:solidFill>
                  <a:schemeClr val="accent6"/>
                </a:solidFill>
                <a:latin typeface="+mn-lt"/>
                <a:ea typeface="+mn-ea"/>
              </a:rPr>
              <a:t>In my project, I choose logistic regression and support vector machine for my models.</a:t>
            </a:r>
          </a:p>
        </p:txBody>
      </p:sp>
    </p:spTree>
    <p:extLst>
      <p:ext uri="{BB962C8B-B14F-4D97-AF65-F5344CB8AC3E}">
        <p14:creationId xmlns:p14="http://schemas.microsoft.com/office/powerpoint/2010/main" val="105772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10"/>
          <p:cNvSpPr>
            <a:spLocks noChangeArrowheads="1"/>
          </p:cNvSpPr>
          <p:nvPr/>
        </p:nvSpPr>
        <p:spPr bwMode="auto">
          <a:xfrm>
            <a:off x="5508997" y="3391172"/>
            <a:ext cx="3563937" cy="647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j-lt"/>
                <a:ea typeface="微软雅黑" pitchFamily="34" charset="-122"/>
                <a:sym typeface="宋体" pitchFamily="2" charset="-122"/>
              </a:rPr>
              <a:t>Dataset</a:t>
            </a:r>
            <a:endParaRPr lang="zh-CN" altLang="en-US" sz="4000" dirty="0">
              <a:solidFill>
                <a:schemeClr val="bg1"/>
              </a:solidFill>
              <a:latin typeface="+mj-lt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8" name="矩形 8"/>
          <p:cNvSpPr>
            <a:spLocks noChangeArrowheads="1"/>
          </p:cNvSpPr>
          <p:nvPr/>
        </p:nvSpPr>
        <p:spPr bwMode="auto">
          <a:xfrm>
            <a:off x="6139234" y="732110"/>
            <a:ext cx="2306638" cy="23066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E7E9E8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6302747" y="895622"/>
            <a:ext cx="1978025" cy="19796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E7E9E8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50" name="矩形 6"/>
          <p:cNvSpPr>
            <a:spLocks noChangeArrowheads="1"/>
          </p:cNvSpPr>
          <p:nvPr/>
        </p:nvSpPr>
        <p:spPr bwMode="auto">
          <a:xfrm>
            <a:off x="6480547" y="1075010"/>
            <a:ext cx="1622425" cy="162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E7E9E8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6658347" y="1251222"/>
            <a:ext cx="1268412" cy="12684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 cap="flat" cmpd="sng">
            <a:solidFill>
              <a:srgbClr val="E7E9E8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+mn-ea"/>
              <a:sym typeface="宋体" pitchFamily="2" charset="-122"/>
            </a:endParaRPr>
          </a:p>
        </p:txBody>
      </p:sp>
      <p:sp>
        <p:nvSpPr>
          <p:cNvPr id="52" name="矩形 4"/>
          <p:cNvSpPr>
            <a:spLocks noChangeArrowheads="1"/>
          </p:cNvSpPr>
          <p:nvPr/>
        </p:nvSpPr>
        <p:spPr bwMode="auto">
          <a:xfrm>
            <a:off x="6823447" y="1417910"/>
            <a:ext cx="936625" cy="936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 cap="flat" cmpd="sng">
            <a:solidFill>
              <a:srgbClr val="E7E9E8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dirty="0">
                <a:solidFill>
                  <a:srgbClr val="F4F4F4"/>
                </a:solidFill>
                <a:latin typeface="+mn-lt"/>
                <a:ea typeface="+mn-ea"/>
                <a:sym typeface="Arial" pitchFamily="34" charset="0"/>
              </a:rPr>
              <a:t>2</a:t>
            </a:r>
            <a:endParaRPr lang="zh-CN" altLang="en-US" sz="8000" b="1" dirty="0">
              <a:solidFill>
                <a:srgbClr val="F4F4F4"/>
              </a:solidFill>
              <a:latin typeface="+mn-lt"/>
              <a:ea typeface="+mn-ea"/>
              <a:sym typeface="Arial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63277" y="372294"/>
            <a:ext cx="656171" cy="656171"/>
            <a:chOff x="7021166" y="4387903"/>
            <a:chExt cx="656171" cy="656171"/>
          </a:xfrm>
          <a:solidFill>
            <a:schemeClr val="accent2">
              <a:lumMod val="7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7021166" y="4387903"/>
              <a:ext cx="656171" cy="656171"/>
              <a:chOff x="8415030" y="1301255"/>
              <a:chExt cx="1491176" cy="1491176"/>
            </a:xfrm>
            <a:grpFill/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69" name="椭圆 68"/>
              <p:cNvSpPr/>
              <p:nvPr/>
            </p:nvSpPr>
            <p:spPr>
              <a:xfrm>
                <a:off x="8415030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8440619" y="1326844"/>
                <a:ext cx="1440001" cy="1440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任意多边形 67"/>
            <p:cNvSpPr>
              <a:spLocks/>
            </p:cNvSpPr>
            <p:nvPr/>
          </p:nvSpPr>
          <p:spPr bwMode="auto">
            <a:xfrm>
              <a:off x="7128437" y="4495012"/>
              <a:ext cx="441630" cy="441952"/>
            </a:xfrm>
            <a:custGeom>
              <a:avLst/>
              <a:gdLst>
                <a:gd name="connsiteX0" fmla="*/ 771525 w 1543050"/>
                <a:gd name="connsiteY0" fmla="*/ 476710 h 1543050"/>
                <a:gd name="connsiteX1" fmla="*/ 476710 w 1543050"/>
                <a:gd name="connsiteY1" fmla="*/ 771525 h 1543050"/>
                <a:gd name="connsiteX2" fmla="*/ 771525 w 1543050"/>
                <a:gd name="connsiteY2" fmla="*/ 1066340 h 1543050"/>
                <a:gd name="connsiteX3" fmla="*/ 1066340 w 1543050"/>
                <a:gd name="connsiteY3" fmla="*/ 771525 h 1543050"/>
                <a:gd name="connsiteX4" fmla="*/ 771525 w 1543050"/>
                <a:gd name="connsiteY4" fmla="*/ 476710 h 1543050"/>
                <a:gd name="connsiteX5" fmla="*/ 715072 w 1543050"/>
                <a:gd name="connsiteY5" fmla="*/ 0 h 1543050"/>
                <a:gd name="connsiteX6" fmla="*/ 837387 w 1543050"/>
                <a:gd name="connsiteY6" fmla="*/ 0 h 1543050"/>
                <a:gd name="connsiteX7" fmla="*/ 875022 w 1543050"/>
                <a:gd name="connsiteY7" fmla="*/ 47044 h 1543050"/>
                <a:gd name="connsiteX8" fmla="*/ 875022 w 1543050"/>
                <a:gd name="connsiteY8" fmla="*/ 112906 h 1543050"/>
                <a:gd name="connsiteX9" fmla="*/ 1157288 w 1543050"/>
                <a:gd name="connsiteY9" fmla="*/ 235221 h 1543050"/>
                <a:gd name="connsiteX10" fmla="*/ 1213740 w 1543050"/>
                <a:gd name="connsiteY10" fmla="*/ 178768 h 1543050"/>
                <a:gd name="connsiteX11" fmla="*/ 1279602 w 1543050"/>
                <a:gd name="connsiteY11" fmla="*/ 178768 h 1543050"/>
                <a:gd name="connsiteX12" fmla="*/ 1364282 w 1543050"/>
                <a:gd name="connsiteY12" fmla="*/ 272856 h 1543050"/>
                <a:gd name="connsiteX13" fmla="*/ 1364282 w 1543050"/>
                <a:gd name="connsiteY13" fmla="*/ 329310 h 1543050"/>
                <a:gd name="connsiteX14" fmla="*/ 1307829 w 1543050"/>
                <a:gd name="connsiteY14" fmla="*/ 385763 h 1543050"/>
                <a:gd name="connsiteX15" fmla="*/ 1430144 w 1543050"/>
                <a:gd name="connsiteY15" fmla="*/ 668028 h 1543050"/>
                <a:gd name="connsiteX16" fmla="*/ 1496006 w 1543050"/>
                <a:gd name="connsiteY16" fmla="*/ 668028 h 1543050"/>
                <a:gd name="connsiteX17" fmla="*/ 1543050 w 1543050"/>
                <a:gd name="connsiteY17" fmla="*/ 705663 h 1543050"/>
                <a:gd name="connsiteX18" fmla="*/ 1543050 w 1543050"/>
                <a:gd name="connsiteY18" fmla="*/ 827978 h 1543050"/>
                <a:gd name="connsiteX19" fmla="*/ 1496006 w 1543050"/>
                <a:gd name="connsiteY19" fmla="*/ 875022 h 1543050"/>
                <a:gd name="connsiteX20" fmla="*/ 1430144 w 1543050"/>
                <a:gd name="connsiteY20" fmla="*/ 875022 h 1543050"/>
                <a:gd name="connsiteX21" fmla="*/ 1307829 w 1543050"/>
                <a:gd name="connsiteY21" fmla="*/ 1157288 h 1543050"/>
                <a:gd name="connsiteX22" fmla="*/ 1364282 w 1543050"/>
                <a:gd name="connsiteY22" fmla="*/ 1213741 h 1543050"/>
                <a:gd name="connsiteX23" fmla="*/ 1364282 w 1543050"/>
                <a:gd name="connsiteY23" fmla="*/ 1270194 h 1543050"/>
                <a:gd name="connsiteX24" fmla="*/ 1279602 w 1543050"/>
                <a:gd name="connsiteY24" fmla="*/ 1354873 h 1543050"/>
                <a:gd name="connsiteX25" fmla="*/ 1213740 w 1543050"/>
                <a:gd name="connsiteY25" fmla="*/ 1354873 h 1543050"/>
                <a:gd name="connsiteX26" fmla="*/ 1157288 w 1543050"/>
                <a:gd name="connsiteY26" fmla="*/ 1307829 h 1543050"/>
                <a:gd name="connsiteX27" fmla="*/ 875022 w 1543050"/>
                <a:gd name="connsiteY27" fmla="*/ 1420735 h 1543050"/>
                <a:gd name="connsiteX28" fmla="*/ 875022 w 1543050"/>
                <a:gd name="connsiteY28" fmla="*/ 1496006 h 1543050"/>
                <a:gd name="connsiteX29" fmla="*/ 837387 w 1543050"/>
                <a:gd name="connsiteY29" fmla="*/ 1543050 h 1543050"/>
                <a:gd name="connsiteX30" fmla="*/ 715072 w 1543050"/>
                <a:gd name="connsiteY30" fmla="*/ 1543050 h 1543050"/>
                <a:gd name="connsiteX31" fmla="*/ 668028 w 1543050"/>
                <a:gd name="connsiteY31" fmla="*/ 1496006 h 1543050"/>
                <a:gd name="connsiteX32" fmla="*/ 668028 w 1543050"/>
                <a:gd name="connsiteY32" fmla="*/ 1420735 h 1543050"/>
                <a:gd name="connsiteX33" fmla="*/ 385762 w 1543050"/>
                <a:gd name="connsiteY33" fmla="*/ 1307829 h 1543050"/>
                <a:gd name="connsiteX34" fmla="*/ 329309 w 1543050"/>
                <a:gd name="connsiteY34" fmla="*/ 1354873 h 1543050"/>
                <a:gd name="connsiteX35" fmla="*/ 272856 w 1543050"/>
                <a:gd name="connsiteY35" fmla="*/ 1354873 h 1543050"/>
                <a:gd name="connsiteX36" fmla="*/ 188177 w 1543050"/>
                <a:gd name="connsiteY36" fmla="*/ 1270194 h 1543050"/>
                <a:gd name="connsiteX37" fmla="*/ 188177 w 1543050"/>
                <a:gd name="connsiteY37" fmla="*/ 1213741 h 1543050"/>
                <a:gd name="connsiteX38" fmla="*/ 235221 w 1543050"/>
                <a:gd name="connsiteY38" fmla="*/ 1157288 h 1543050"/>
                <a:gd name="connsiteX39" fmla="*/ 122315 w 1543050"/>
                <a:gd name="connsiteY39" fmla="*/ 875022 h 1543050"/>
                <a:gd name="connsiteX40" fmla="*/ 47044 w 1543050"/>
                <a:gd name="connsiteY40" fmla="*/ 875022 h 1543050"/>
                <a:gd name="connsiteX41" fmla="*/ 0 w 1543050"/>
                <a:gd name="connsiteY41" fmla="*/ 827978 h 1543050"/>
                <a:gd name="connsiteX42" fmla="*/ 0 w 1543050"/>
                <a:gd name="connsiteY42" fmla="*/ 705663 h 1543050"/>
                <a:gd name="connsiteX43" fmla="*/ 47044 w 1543050"/>
                <a:gd name="connsiteY43" fmla="*/ 668028 h 1543050"/>
                <a:gd name="connsiteX44" fmla="*/ 122315 w 1543050"/>
                <a:gd name="connsiteY44" fmla="*/ 668028 h 1543050"/>
                <a:gd name="connsiteX45" fmla="*/ 235221 w 1543050"/>
                <a:gd name="connsiteY45" fmla="*/ 385763 h 1543050"/>
                <a:gd name="connsiteX46" fmla="*/ 188177 w 1543050"/>
                <a:gd name="connsiteY46" fmla="*/ 329310 h 1543050"/>
                <a:gd name="connsiteX47" fmla="*/ 188177 w 1543050"/>
                <a:gd name="connsiteY47" fmla="*/ 272856 h 1543050"/>
                <a:gd name="connsiteX48" fmla="*/ 272856 w 1543050"/>
                <a:gd name="connsiteY48" fmla="*/ 178768 h 1543050"/>
                <a:gd name="connsiteX49" fmla="*/ 329309 w 1543050"/>
                <a:gd name="connsiteY49" fmla="*/ 178768 h 1543050"/>
                <a:gd name="connsiteX50" fmla="*/ 385762 w 1543050"/>
                <a:gd name="connsiteY50" fmla="*/ 235221 h 1543050"/>
                <a:gd name="connsiteX51" fmla="*/ 668028 w 1543050"/>
                <a:gd name="connsiteY51" fmla="*/ 112906 h 1543050"/>
                <a:gd name="connsiteX52" fmla="*/ 668028 w 1543050"/>
                <a:gd name="connsiteY52" fmla="*/ 47044 h 1543050"/>
                <a:gd name="connsiteX53" fmla="*/ 715072 w 1543050"/>
                <a:gd name="connsiteY53" fmla="*/ 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43050" h="1543050">
                  <a:moveTo>
                    <a:pt x="771525" y="476710"/>
                  </a:moveTo>
                  <a:cubicBezTo>
                    <a:pt x="608703" y="476710"/>
                    <a:pt x="476710" y="608703"/>
                    <a:pt x="476710" y="771525"/>
                  </a:cubicBezTo>
                  <a:cubicBezTo>
                    <a:pt x="476710" y="934347"/>
                    <a:pt x="608703" y="1066340"/>
                    <a:pt x="771525" y="1066340"/>
                  </a:cubicBezTo>
                  <a:cubicBezTo>
                    <a:pt x="934347" y="1066340"/>
                    <a:pt x="1066340" y="934347"/>
                    <a:pt x="1066340" y="771525"/>
                  </a:cubicBezTo>
                  <a:cubicBezTo>
                    <a:pt x="1066340" y="608703"/>
                    <a:pt x="934347" y="476710"/>
                    <a:pt x="771525" y="476710"/>
                  </a:cubicBezTo>
                  <a:close/>
                  <a:moveTo>
                    <a:pt x="715072" y="0"/>
                  </a:moveTo>
                  <a:cubicBezTo>
                    <a:pt x="715072" y="0"/>
                    <a:pt x="715072" y="0"/>
                    <a:pt x="837387" y="0"/>
                  </a:cubicBezTo>
                  <a:cubicBezTo>
                    <a:pt x="856205" y="0"/>
                    <a:pt x="875022" y="18818"/>
                    <a:pt x="875022" y="47044"/>
                  </a:cubicBezTo>
                  <a:cubicBezTo>
                    <a:pt x="875022" y="47044"/>
                    <a:pt x="875022" y="47044"/>
                    <a:pt x="875022" y="112906"/>
                  </a:cubicBezTo>
                  <a:cubicBezTo>
                    <a:pt x="978520" y="131724"/>
                    <a:pt x="1082017" y="178768"/>
                    <a:pt x="1157288" y="235221"/>
                  </a:cubicBezTo>
                  <a:cubicBezTo>
                    <a:pt x="1157288" y="235221"/>
                    <a:pt x="1157288" y="235221"/>
                    <a:pt x="1213740" y="178768"/>
                  </a:cubicBezTo>
                  <a:cubicBezTo>
                    <a:pt x="1232558" y="169359"/>
                    <a:pt x="1260785" y="169359"/>
                    <a:pt x="1279602" y="178768"/>
                  </a:cubicBezTo>
                  <a:cubicBezTo>
                    <a:pt x="1279602" y="178768"/>
                    <a:pt x="1279602" y="178768"/>
                    <a:pt x="1364282" y="272856"/>
                  </a:cubicBezTo>
                  <a:cubicBezTo>
                    <a:pt x="1373691" y="282265"/>
                    <a:pt x="1373691" y="310492"/>
                    <a:pt x="1364282" y="329310"/>
                  </a:cubicBezTo>
                  <a:cubicBezTo>
                    <a:pt x="1364282" y="329310"/>
                    <a:pt x="1364282" y="329310"/>
                    <a:pt x="1307829" y="385763"/>
                  </a:cubicBezTo>
                  <a:cubicBezTo>
                    <a:pt x="1364282" y="461033"/>
                    <a:pt x="1411326" y="564531"/>
                    <a:pt x="1430144" y="668028"/>
                  </a:cubicBezTo>
                  <a:cubicBezTo>
                    <a:pt x="1430144" y="668028"/>
                    <a:pt x="1430144" y="668028"/>
                    <a:pt x="1496006" y="668028"/>
                  </a:cubicBezTo>
                  <a:cubicBezTo>
                    <a:pt x="1524232" y="668028"/>
                    <a:pt x="1543050" y="686846"/>
                    <a:pt x="1543050" y="705663"/>
                  </a:cubicBezTo>
                  <a:cubicBezTo>
                    <a:pt x="1543050" y="705663"/>
                    <a:pt x="1543050" y="705663"/>
                    <a:pt x="1543050" y="827978"/>
                  </a:cubicBezTo>
                  <a:cubicBezTo>
                    <a:pt x="1543050" y="856205"/>
                    <a:pt x="1524232" y="875022"/>
                    <a:pt x="1496006" y="875022"/>
                  </a:cubicBezTo>
                  <a:cubicBezTo>
                    <a:pt x="1496006" y="875022"/>
                    <a:pt x="1496006" y="875022"/>
                    <a:pt x="1430144" y="875022"/>
                  </a:cubicBezTo>
                  <a:cubicBezTo>
                    <a:pt x="1411326" y="978520"/>
                    <a:pt x="1364282" y="1072608"/>
                    <a:pt x="1307829" y="1157288"/>
                  </a:cubicBezTo>
                  <a:cubicBezTo>
                    <a:pt x="1307829" y="1157288"/>
                    <a:pt x="1307829" y="1157288"/>
                    <a:pt x="1364282" y="1213741"/>
                  </a:cubicBezTo>
                  <a:cubicBezTo>
                    <a:pt x="1373691" y="1232558"/>
                    <a:pt x="1373691" y="1260785"/>
                    <a:pt x="1364282" y="1270194"/>
                  </a:cubicBezTo>
                  <a:cubicBezTo>
                    <a:pt x="1364282" y="1270194"/>
                    <a:pt x="1364282" y="1270194"/>
                    <a:pt x="1279602" y="1354873"/>
                  </a:cubicBezTo>
                  <a:cubicBezTo>
                    <a:pt x="1260785" y="1373691"/>
                    <a:pt x="1232558" y="1373691"/>
                    <a:pt x="1213740" y="1354873"/>
                  </a:cubicBezTo>
                  <a:lnTo>
                    <a:pt x="1157288" y="1307829"/>
                  </a:lnTo>
                  <a:cubicBezTo>
                    <a:pt x="1082017" y="1364282"/>
                    <a:pt x="978520" y="1411326"/>
                    <a:pt x="875022" y="1420735"/>
                  </a:cubicBezTo>
                  <a:cubicBezTo>
                    <a:pt x="875022" y="1420735"/>
                    <a:pt x="875022" y="1420735"/>
                    <a:pt x="875022" y="1496006"/>
                  </a:cubicBezTo>
                  <a:cubicBezTo>
                    <a:pt x="875022" y="1524233"/>
                    <a:pt x="856205" y="1543050"/>
                    <a:pt x="837387" y="1543050"/>
                  </a:cubicBezTo>
                  <a:cubicBezTo>
                    <a:pt x="837387" y="1543050"/>
                    <a:pt x="837387" y="1543050"/>
                    <a:pt x="715072" y="1543050"/>
                  </a:cubicBezTo>
                  <a:cubicBezTo>
                    <a:pt x="686845" y="1543050"/>
                    <a:pt x="668028" y="1524233"/>
                    <a:pt x="668028" y="1496006"/>
                  </a:cubicBezTo>
                  <a:cubicBezTo>
                    <a:pt x="668028" y="1496006"/>
                    <a:pt x="668028" y="1496006"/>
                    <a:pt x="668028" y="1420735"/>
                  </a:cubicBezTo>
                  <a:cubicBezTo>
                    <a:pt x="564530" y="1411326"/>
                    <a:pt x="470442" y="1364282"/>
                    <a:pt x="385762" y="1307829"/>
                  </a:cubicBezTo>
                  <a:cubicBezTo>
                    <a:pt x="385762" y="1307829"/>
                    <a:pt x="385762" y="1307829"/>
                    <a:pt x="329309" y="1354873"/>
                  </a:cubicBezTo>
                  <a:cubicBezTo>
                    <a:pt x="319901" y="1373691"/>
                    <a:pt x="291674" y="1373691"/>
                    <a:pt x="272856" y="1354873"/>
                  </a:cubicBezTo>
                  <a:cubicBezTo>
                    <a:pt x="272856" y="1354873"/>
                    <a:pt x="272856" y="1354873"/>
                    <a:pt x="188177" y="1270194"/>
                  </a:cubicBezTo>
                  <a:cubicBezTo>
                    <a:pt x="169359" y="1260785"/>
                    <a:pt x="169359" y="1232558"/>
                    <a:pt x="188177" y="1213741"/>
                  </a:cubicBezTo>
                  <a:cubicBezTo>
                    <a:pt x="188177" y="1213741"/>
                    <a:pt x="188177" y="1213741"/>
                    <a:pt x="235221" y="1157288"/>
                  </a:cubicBezTo>
                  <a:cubicBezTo>
                    <a:pt x="178768" y="1072608"/>
                    <a:pt x="131724" y="978520"/>
                    <a:pt x="122315" y="875022"/>
                  </a:cubicBezTo>
                  <a:cubicBezTo>
                    <a:pt x="122315" y="875022"/>
                    <a:pt x="122315" y="875022"/>
                    <a:pt x="47044" y="875022"/>
                  </a:cubicBezTo>
                  <a:cubicBezTo>
                    <a:pt x="18818" y="875022"/>
                    <a:pt x="0" y="856205"/>
                    <a:pt x="0" y="827978"/>
                  </a:cubicBezTo>
                  <a:cubicBezTo>
                    <a:pt x="0" y="827978"/>
                    <a:pt x="0" y="827978"/>
                    <a:pt x="0" y="705663"/>
                  </a:cubicBezTo>
                  <a:cubicBezTo>
                    <a:pt x="0" y="686846"/>
                    <a:pt x="18818" y="668028"/>
                    <a:pt x="47044" y="668028"/>
                  </a:cubicBezTo>
                  <a:cubicBezTo>
                    <a:pt x="47044" y="668028"/>
                    <a:pt x="47044" y="668028"/>
                    <a:pt x="122315" y="668028"/>
                  </a:cubicBezTo>
                  <a:cubicBezTo>
                    <a:pt x="131724" y="564531"/>
                    <a:pt x="178768" y="461033"/>
                    <a:pt x="235221" y="385763"/>
                  </a:cubicBezTo>
                  <a:cubicBezTo>
                    <a:pt x="235221" y="385763"/>
                    <a:pt x="235221" y="385763"/>
                    <a:pt x="188177" y="329310"/>
                  </a:cubicBezTo>
                  <a:cubicBezTo>
                    <a:pt x="169359" y="310492"/>
                    <a:pt x="169359" y="282265"/>
                    <a:pt x="188177" y="272856"/>
                  </a:cubicBezTo>
                  <a:cubicBezTo>
                    <a:pt x="188177" y="272856"/>
                    <a:pt x="188177" y="272856"/>
                    <a:pt x="272856" y="178768"/>
                  </a:cubicBezTo>
                  <a:cubicBezTo>
                    <a:pt x="291674" y="169359"/>
                    <a:pt x="319901" y="169359"/>
                    <a:pt x="329309" y="178768"/>
                  </a:cubicBezTo>
                  <a:cubicBezTo>
                    <a:pt x="329309" y="178768"/>
                    <a:pt x="329309" y="178768"/>
                    <a:pt x="385762" y="235221"/>
                  </a:cubicBezTo>
                  <a:cubicBezTo>
                    <a:pt x="470442" y="178768"/>
                    <a:pt x="564530" y="131724"/>
                    <a:pt x="668028" y="112906"/>
                  </a:cubicBezTo>
                  <a:cubicBezTo>
                    <a:pt x="668028" y="112906"/>
                    <a:pt x="668028" y="112906"/>
                    <a:pt x="668028" y="47044"/>
                  </a:cubicBezTo>
                  <a:cubicBezTo>
                    <a:pt x="668028" y="18818"/>
                    <a:pt x="686845" y="0"/>
                    <a:pt x="7150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-1" y="-1"/>
            <a:ext cx="5667376" cy="5400676"/>
            <a:chOff x="175369" y="80153"/>
            <a:chExt cx="5492006" cy="5230924"/>
          </a:xfrm>
        </p:grpSpPr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4452541" y="80153"/>
              <a:ext cx="1214834" cy="1590301"/>
            </a:xfrm>
            <a:custGeom>
              <a:avLst/>
              <a:gdLst>
                <a:gd name="T0" fmla="*/ 0 w 614"/>
                <a:gd name="T1" fmla="*/ 347 h 347"/>
                <a:gd name="T2" fmla="*/ 302 w 614"/>
                <a:gd name="T3" fmla="*/ 9 h 347"/>
                <a:gd name="T4" fmla="*/ 614 w 614"/>
                <a:gd name="T5" fmla="*/ 0 h 347"/>
                <a:gd name="T6" fmla="*/ 319 w 614"/>
                <a:gd name="T7" fmla="*/ 301 h 347"/>
                <a:gd name="T8" fmla="*/ 0 w 614"/>
                <a:gd name="T9" fmla="*/ 347 h 347"/>
                <a:gd name="connsiteX0" fmla="*/ 0 w 12283"/>
                <a:gd name="connsiteY0" fmla="*/ 9428 h 9428"/>
                <a:gd name="connsiteX1" fmla="*/ 7202 w 12283"/>
                <a:gd name="connsiteY1" fmla="*/ 259 h 9428"/>
                <a:gd name="connsiteX2" fmla="*/ 12283 w 12283"/>
                <a:gd name="connsiteY2" fmla="*/ 0 h 9428"/>
                <a:gd name="connsiteX3" fmla="*/ 7478 w 12283"/>
                <a:gd name="connsiteY3" fmla="*/ 8674 h 9428"/>
                <a:gd name="connsiteX4" fmla="*/ 0 w 12283"/>
                <a:gd name="connsiteY4" fmla="*/ 9428 h 9428"/>
                <a:gd name="connsiteX0" fmla="*/ 0 w 10000"/>
                <a:gd name="connsiteY0" fmla="*/ 10000 h 10076"/>
                <a:gd name="connsiteX1" fmla="*/ 5863 w 10000"/>
                <a:gd name="connsiteY1" fmla="*/ 275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10000"/>
                <a:gd name="connsiteY0" fmla="*/ 10000 h 10076"/>
                <a:gd name="connsiteX1" fmla="*/ 2932 w 10000"/>
                <a:gd name="connsiteY1" fmla="*/ 73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7784"/>
                <a:gd name="connsiteY0" fmla="*/ 9933 h 10009"/>
                <a:gd name="connsiteX1" fmla="*/ 2932 w 7784"/>
                <a:gd name="connsiteY1" fmla="*/ 6 h 10009"/>
                <a:gd name="connsiteX2" fmla="*/ 7784 w 7784"/>
                <a:gd name="connsiteY2" fmla="*/ 0 h 10009"/>
                <a:gd name="connsiteX3" fmla="*/ 2871 w 7784"/>
                <a:gd name="connsiteY3" fmla="*/ 10009 h 10009"/>
                <a:gd name="connsiteX4" fmla="*/ 0 w 7784"/>
                <a:gd name="connsiteY4" fmla="*/ 9933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" h="10009">
                  <a:moveTo>
                    <a:pt x="0" y="9933"/>
                  </a:moveTo>
                  <a:lnTo>
                    <a:pt x="2932" y="6"/>
                  </a:lnTo>
                  <a:lnTo>
                    <a:pt x="7784" y="0"/>
                  </a:lnTo>
                  <a:lnTo>
                    <a:pt x="2871" y="10009"/>
                  </a:lnTo>
                  <a:lnTo>
                    <a:pt x="0" y="9933"/>
                  </a:lnTo>
                  <a:close/>
                </a:path>
              </a:pathLst>
            </a:custGeom>
            <a:gradFill>
              <a:gsLst>
                <a:gs pos="0">
                  <a:srgbClr val="9FA0A0"/>
                </a:gs>
                <a:gs pos="100000">
                  <a:srgbClr val="DBDCDC"/>
                </a:gs>
              </a:gsLst>
              <a:lin ang="32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175369" y="1138530"/>
              <a:ext cx="4753224" cy="4172547"/>
            </a:xfrm>
            <a:custGeom>
              <a:avLst/>
              <a:gdLst>
                <a:gd name="T0" fmla="*/ 2427 w 2942"/>
                <a:gd name="T1" fmla="*/ 624 h 2302"/>
                <a:gd name="T2" fmla="*/ 2594 w 2942"/>
                <a:gd name="T3" fmla="*/ 341 h 2302"/>
                <a:gd name="T4" fmla="*/ 2942 w 2942"/>
                <a:gd name="T5" fmla="*/ 191 h 2302"/>
                <a:gd name="T6" fmla="*/ 2793 w 2942"/>
                <a:gd name="T7" fmla="*/ 0 h 2302"/>
                <a:gd name="T8" fmla="*/ 2788 w 2942"/>
                <a:gd name="T9" fmla="*/ 9 h 2302"/>
                <a:gd name="T10" fmla="*/ 2494 w 2942"/>
                <a:gd name="T11" fmla="*/ 149 h 2302"/>
                <a:gd name="T12" fmla="*/ 2347 w 2942"/>
                <a:gd name="T13" fmla="*/ 375 h 2302"/>
                <a:gd name="T14" fmla="*/ 2347 w 2942"/>
                <a:gd name="T15" fmla="*/ 374 h 2302"/>
                <a:gd name="T16" fmla="*/ 2330 w 2942"/>
                <a:gd name="T17" fmla="*/ 400 h 2302"/>
                <a:gd name="T18" fmla="*/ 2343 w 2942"/>
                <a:gd name="T19" fmla="*/ 379 h 2302"/>
                <a:gd name="T20" fmla="*/ 2072 w 2942"/>
                <a:gd name="T21" fmla="*/ 498 h 2302"/>
                <a:gd name="T22" fmla="*/ 1899 w 2942"/>
                <a:gd name="T23" fmla="*/ 751 h 2302"/>
                <a:gd name="T24" fmla="*/ 1657 w 2942"/>
                <a:gd name="T25" fmla="*/ 848 h 2302"/>
                <a:gd name="T26" fmla="*/ 1213 w 2942"/>
                <a:gd name="T27" fmla="*/ 1458 h 2302"/>
                <a:gd name="T28" fmla="*/ 508 w 2942"/>
                <a:gd name="T29" fmla="*/ 1782 h 2302"/>
                <a:gd name="T30" fmla="*/ 0 w 2942"/>
                <a:gd name="T31" fmla="*/ 2279 h 2302"/>
                <a:gd name="T32" fmla="*/ 807 w 2942"/>
                <a:gd name="T33" fmla="*/ 2302 h 2302"/>
                <a:gd name="T34" fmla="*/ 1502 w 2942"/>
                <a:gd name="T35" fmla="*/ 1394 h 2302"/>
                <a:gd name="T36" fmla="*/ 1631 w 2942"/>
                <a:gd name="T37" fmla="*/ 1144 h 2302"/>
                <a:gd name="T38" fmla="*/ 1897 w 2942"/>
                <a:gd name="T39" fmla="*/ 1055 h 2302"/>
                <a:gd name="T40" fmla="*/ 1899 w 2942"/>
                <a:gd name="T41" fmla="*/ 1048 h 2302"/>
                <a:gd name="T42" fmla="*/ 1914 w 2942"/>
                <a:gd name="T43" fmla="*/ 1047 h 2302"/>
                <a:gd name="T44" fmla="*/ 2108 w 2942"/>
                <a:gd name="T45" fmla="*/ 744 h 2302"/>
                <a:gd name="T46" fmla="*/ 2416 w 2942"/>
                <a:gd name="T47" fmla="*/ 625 h 2302"/>
                <a:gd name="T48" fmla="*/ 2427 w 2942"/>
                <a:gd name="T49" fmla="*/ 624 h 2302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24 w 10000"/>
                <a:gd name="connsiteY23" fmla="*/ 2906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224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173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73 w 10000"/>
                <a:gd name="connsiteY22" fmla="*/ 2906 h 10000"/>
                <a:gd name="connsiteX0" fmla="*/ 8158 w 10000"/>
                <a:gd name="connsiteY0" fmla="*/ 2913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58 w 10000"/>
                <a:gd name="connsiteY22" fmla="*/ 2913 h 10000"/>
                <a:gd name="connsiteX0" fmla="*/ 8158 w 9842"/>
                <a:gd name="connsiteY0" fmla="*/ 2913 h 10000"/>
                <a:gd name="connsiteX1" fmla="*/ 8817 w 9842"/>
                <a:gd name="connsiteY1" fmla="*/ 1481 h 10000"/>
                <a:gd name="connsiteX2" fmla="*/ 9842 w 9842"/>
                <a:gd name="connsiteY2" fmla="*/ 726 h 10000"/>
                <a:gd name="connsiteX3" fmla="*/ 9494 w 9842"/>
                <a:gd name="connsiteY3" fmla="*/ 0 h 10000"/>
                <a:gd name="connsiteX4" fmla="*/ 9477 w 9842"/>
                <a:gd name="connsiteY4" fmla="*/ 39 h 10000"/>
                <a:gd name="connsiteX5" fmla="*/ 8477 w 9842"/>
                <a:gd name="connsiteY5" fmla="*/ 647 h 10000"/>
                <a:gd name="connsiteX6" fmla="*/ 7978 w 9842"/>
                <a:gd name="connsiteY6" fmla="*/ 1629 h 10000"/>
                <a:gd name="connsiteX7" fmla="*/ 7978 w 9842"/>
                <a:gd name="connsiteY7" fmla="*/ 1625 h 10000"/>
                <a:gd name="connsiteX8" fmla="*/ 7920 w 9842"/>
                <a:gd name="connsiteY8" fmla="*/ 1738 h 10000"/>
                <a:gd name="connsiteX9" fmla="*/ 7964 w 9842"/>
                <a:gd name="connsiteY9" fmla="*/ 1646 h 10000"/>
                <a:gd name="connsiteX10" fmla="*/ 7043 w 9842"/>
                <a:gd name="connsiteY10" fmla="*/ 2163 h 10000"/>
                <a:gd name="connsiteX11" fmla="*/ 6455 w 9842"/>
                <a:gd name="connsiteY11" fmla="*/ 3262 h 10000"/>
                <a:gd name="connsiteX12" fmla="*/ 5632 w 9842"/>
                <a:gd name="connsiteY12" fmla="*/ 3684 h 10000"/>
                <a:gd name="connsiteX13" fmla="*/ 4123 w 9842"/>
                <a:gd name="connsiteY13" fmla="*/ 6334 h 10000"/>
                <a:gd name="connsiteX14" fmla="*/ 1727 w 9842"/>
                <a:gd name="connsiteY14" fmla="*/ 7741 h 10000"/>
                <a:gd name="connsiteX15" fmla="*/ 0 w 9842"/>
                <a:gd name="connsiteY15" fmla="*/ 9900 h 10000"/>
                <a:gd name="connsiteX16" fmla="*/ 2743 w 9842"/>
                <a:gd name="connsiteY16" fmla="*/ 10000 h 10000"/>
                <a:gd name="connsiteX17" fmla="*/ 5105 w 9842"/>
                <a:gd name="connsiteY17" fmla="*/ 6056 h 10000"/>
                <a:gd name="connsiteX18" fmla="*/ 5544 w 9842"/>
                <a:gd name="connsiteY18" fmla="*/ 4970 h 10000"/>
                <a:gd name="connsiteX19" fmla="*/ 6448 w 9842"/>
                <a:gd name="connsiteY19" fmla="*/ 4583 h 10000"/>
                <a:gd name="connsiteX20" fmla="*/ 6506 w 9842"/>
                <a:gd name="connsiteY20" fmla="*/ 4548 h 10000"/>
                <a:gd name="connsiteX21" fmla="*/ 7165 w 9842"/>
                <a:gd name="connsiteY21" fmla="*/ 3232 h 10000"/>
                <a:gd name="connsiteX22" fmla="*/ 8158 w 9842"/>
                <a:gd name="connsiteY22" fmla="*/ 2913 h 10000"/>
                <a:gd name="connsiteX0" fmla="*/ 8289 w 10000"/>
                <a:gd name="connsiteY0" fmla="*/ 2913 h 10000"/>
                <a:gd name="connsiteX1" fmla="*/ 9093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  <a:gd name="connsiteX0" fmla="*/ 8289 w 10000"/>
                <a:gd name="connsiteY0" fmla="*/ 2913 h 10000"/>
                <a:gd name="connsiteX1" fmla="*/ 9339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8289" y="2913"/>
                  </a:moveTo>
                  <a:lnTo>
                    <a:pt x="9339" y="1150"/>
                  </a:lnTo>
                  <a:lnTo>
                    <a:pt x="10000" y="726"/>
                  </a:lnTo>
                  <a:lnTo>
                    <a:pt x="9646" y="0"/>
                  </a:lnTo>
                  <a:cubicBezTo>
                    <a:pt x="9640" y="13"/>
                    <a:pt x="9635" y="26"/>
                    <a:pt x="9629" y="39"/>
                  </a:cubicBezTo>
                  <a:lnTo>
                    <a:pt x="8613" y="647"/>
                  </a:lnTo>
                  <a:lnTo>
                    <a:pt x="8106" y="1629"/>
                  </a:lnTo>
                  <a:lnTo>
                    <a:pt x="8106" y="1625"/>
                  </a:lnTo>
                  <a:cubicBezTo>
                    <a:pt x="8087" y="1663"/>
                    <a:pt x="8066" y="1700"/>
                    <a:pt x="8047" y="1738"/>
                  </a:cubicBezTo>
                  <a:cubicBezTo>
                    <a:pt x="8062" y="1707"/>
                    <a:pt x="8077" y="1677"/>
                    <a:pt x="8092" y="1646"/>
                  </a:cubicBezTo>
                  <a:lnTo>
                    <a:pt x="7156" y="2163"/>
                  </a:lnTo>
                  <a:lnTo>
                    <a:pt x="6559" y="3262"/>
                  </a:lnTo>
                  <a:lnTo>
                    <a:pt x="5722" y="3684"/>
                  </a:lnTo>
                  <a:lnTo>
                    <a:pt x="4189" y="6334"/>
                  </a:lnTo>
                  <a:lnTo>
                    <a:pt x="1755" y="7741"/>
                  </a:lnTo>
                  <a:lnTo>
                    <a:pt x="0" y="9900"/>
                  </a:lnTo>
                  <a:lnTo>
                    <a:pt x="2787" y="10000"/>
                  </a:lnTo>
                  <a:lnTo>
                    <a:pt x="5187" y="6056"/>
                  </a:lnTo>
                  <a:lnTo>
                    <a:pt x="5633" y="4970"/>
                  </a:lnTo>
                  <a:lnTo>
                    <a:pt x="6552" y="4583"/>
                  </a:lnTo>
                  <a:cubicBezTo>
                    <a:pt x="6657" y="4526"/>
                    <a:pt x="6573" y="4571"/>
                    <a:pt x="6610" y="4548"/>
                  </a:cubicBezTo>
                  <a:lnTo>
                    <a:pt x="7280" y="3232"/>
                  </a:lnTo>
                  <a:lnTo>
                    <a:pt x="8289" y="2913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0" y="0"/>
            <a:ext cx="5385610" cy="5400675"/>
            <a:chOff x="117866" y="80153"/>
            <a:chExt cx="5267744" cy="5237586"/>
          </a:xfrm>
          <a:gradFill flip="none" rotWithShape="1">
            <a:gsLst>
              <a:gs pos="0">
                <a:srgbClr val="D9AA27">
                  <a:shade val="30000"/>
                  <a:satMod val="115000"/>
                </a:srgbClr>
              </a:gs>
              <a:gs pos="50000">
                <a:srgbClr val="D9AA27">
                  <a:shade val="67500"/>
                  <a:satMod val="115000"/>
                </a:srgbClr>
              </a:gs>
              <a:gs pos="100000">
                <a:srgbClr val="D9AA27">
                  <a:shade val="100000"/>
                  <a:satMod val="115000"/>
                </a:srgbClr>
              </a:gs>
            </a:gsLst>
            <a:lin ang="18900000" scaled="1"/>
            <a:tileRect/>
          </a:gradFill>
        </p:grpSpPr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4264801" y="80153"/>
              <a:ext cx="1120809" cy="1576939"/>
            </a:xfrm>
            <a:custGeom>
              <a:avLst/>
              <a:gdLst>
                <a:gd name="T0" fmla="*/ 0 w 617"/>
                <a:gd name="T1" fmla="*/ 780 h 870"/>
                <a:gd name="T2" fmla="*/ 251 w 617"/>
                <a:gd name="T3" fmla="*/ 0 h 870"/>
                <a:gd name="T4" fmla="*/ 617 w 617"/>
                <a:gd name="T5" fmla="*/ 0 h 870"/>
                <a:gd name="T6" fmla="*/ 343 w 617"/>
                <a:gd name="T7" fmla="*/ 870 h 870"/>
                <a:gd name="T8" fmla="*/ 0 w 617"/>
                <a:gd name="T9" fmla="*/ 78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870">
                  <a:moveTo>
                    <a:pt x="0" y="780"/>
                  </a:moveTo>
                  <a:lnTo>
                    <a:pt x="251" y="0"/>
                  </a:lnTo>
                  <a:lnTo>
                    <a:pt x="617" y="0"/>
                  </a:lnTo>
                  <a:lnTo>
                    <a:pt x="343" y="870"/>
                  </a:lnTo>
                  <a:lnTo>
                    <a:pt x="0" y="7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4225461" y="700380"/>
              <a:ext cx="666482" cy="957040"/>
            </a:xfrm>
            <a:custGeom>
              <a:avLst/>
              <a:gdLst>
                <a:gd name="T0" fmla="*/ 137 w 406"/>
                <a:gd name="T1" fmla="*/ 0 h 528"/>
                <a:gd name="T2" fmla="*/ 406 w 406"/>
                <a:gd name="T3" fmla="*/ 528 h 528"/>
                <a:gd name="T4" fmla="*/ 0 w 406"/>
                <a:gd name="T5" fmla="*/ 528 h 528"/>
                <a:gd name="T6" fmla="*/ 137 w 40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28">
                  <a:moveTo>
                    <a:pt x="137" y="0"/>
                  </a:moveTo>
                  <a:lnTo>
                    <a:pt x="406" y="528"/>
                  </a:lnTo>
                  <a:lnTo>
                    <a:pt x="0" y="5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32" name="Freeform 43"/>
            <p:cNvSpPr>
              <a:spLocks/>
            </p:cNvSpPr>
            <p:nvPr/>
          </p:nvSpPr>
          <p:spPr bwMode="auto">
            <a:xfrm>
              <a:off x="3540307" y="700380"/>
              <a:ext cx="914361" cy="1627693"/>
            </a:xfrm>
            <a:custGeom>
              <a:avLst/>
              <a:gdLst>
                <a:gd name="T0" fmla="*/ 0 w 557"/>
                <a:gd name="T1" fmla="*/ 806 h 898"/>
                <a:gd name="T2" fmla="*/ 193 w 557"/>
                <a:gd name="T3" fmla="*/ 0 h 898"/>
                <a:gd name="T4" fmla="*/ 557 w 557"/>
                <a:gd name="T5" fmla="*/ 0 h 898"/>
                <a:gd name="T6" fmla="*/ 344 w 557"/>
                <a:gd name="T7" fmla="*/ 898 h 898"/>
                <a:gd name="T8" fmla="*/ 0 w 557"/>
                <a:gd name="T9" fmla="*/ 80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898">
                  <a:moveTo>
                    <a:pt x="0" y="806"/>
                  </a:moveTo>
                  <a:lnTo>
                    <a:pt x="193" y="0"/>
                  </a:lnTo>
                  <a:lnTo>
                    <a:pt x="557" y="0"/>
                  </a:lnTo>
                  <a:lnTo>
                    <a:pt x="344" y="898"/>
                  </a:lnTo>
                  <a:lnTo>
                    <a:pt x="0" y="8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33" name="Freeform 44"/>
            <p:cNvSpPr>
              <a:spLocks/>
            </p:cNvSpPr>
            <p:nvPr/>
          </p:nvSpPr>
          <p:spPr bwMode="auto">
            <a:xfrm>
              <a:off x="3433928" y="1332476"/>
              <a:ext cx="666482" cy="996917"/>
            </a:xfrm>
            <a:custGeom>
              <a:avLst/>
              <a:gdLst>
                <a:gd name="T0" fmla="*/ 155 w 406"/>
                <a:gd name="T1" fmla="*/ 0 h 550"/>
                <a:gd name="T2" fmla="*/ 406 w 406"/>
                <a:gd name="T3" fmla="*/ 550 h 550"/>
                <a:gd name="T4" fmla="*/ 0 w 406"/>
                <a:gd name="T5" fmla="*/ 550 h 550"/>
                <a:gd name="T6" fmla="*/ 155 w 406"/>
                <a:gd name="T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50">
                  <a:moveTo>
                    <a:pt x="155" y="0"/>
                  </a:moveTo>
                  <a:lnTo>
                    <a:pt x="406" y="550"/>
                  </a:lnTo>
                  <a:lnTo>
                    <a:pt x="0" y="55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34" name="Freeform 45"/>
            <p:cNvSpPr>
              <a:spLocks/>
            </p:cNvSpPr>
            <p:nvPr/>
          </p:nvSpPr>
          <p:spPr bwMode="auto">
            <a:xfrm>
              <a:off x="2747869" y="1330664"/>
              <a:ext cx="940626" cy="1654881"/>
            </a:xfrm>
            <a:custGeom>
              <a:avLst/>
              <a:gdLst>
                <a:gd name="T0" fmla="*/ 0 w 573"/>
                <a:gd name="T1" fmla="*/ 822 h 913"/>
                <a:gd name="T2" fmla="*/ 208 w 573"/>
                <a:gd name="T3" fmla="*/ 0 h 913"/>
                <a:gd name="T4" fmla="*/ 573 w 573"/>
                <a:gd name="T5" fmla="*/ 0 h 913"/>
                <a:gd name="T6" fmla="*/ 343 w 573"/>
                <a:gd name="T7" fmla="*/ 913 h 913"/>
                <a:gd name="T8" fmla="*/ 0 w 573"/>
                <a:gd name="T9" fmla="*/ 82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13">
                  <a:moveTo>
                    <a:pt x="0" y="822"/>
                  </a:moveTo>
                  <a:lnTo>
                    <a:pt x="208" y="0"/>
                  </a:lnTo>
                  <a:lnTo>
                    <a:pt x="573" y="0"/>
                  </a:lnTo>
                  <a:lnTo>
                    <a:pt x="343" y="913"/>
                  </a:lnTo>
                  <a:lnTo>
                    <a:pt x="0" y="8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35" name="Freeform 46"/>
            <p:cNvSpPr>
              <a:spLocks/>
            </p:cNvSpPr>
            <p:nvPr/>
          </p:nvSpPr>
          <p:spPr bwMode="auto">
            <a:xfrm>
              <a:off x="2641022" y="1907062"/>
              <a:ext cx="666482" cy="1085733"/>
            </a:xfrm>
            <a:custGeom>
              <a:avLst/>
              <a:gdLst>
                <a:gd name="T0" fmla="*/ 172 w 406"/>
                <a:gd name="T1" fmla="*/ 0 h 599"/>
                <a:gd name="T2" fmla="*/ 406 w 406"/>
                <a:gd name="T3" fmla="*/ 599 h 599"/>
                <a:gd name="T4" fmla="*/ 0 w 406"/>
                <a:gd name="T5" fmla="*/ 599 h 599"/>
                <a:gd name="T6" fmla="*/ 172 w 406"/>
                <a:gd name="T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9">
                  <a:moveTo>
                    <a:pt x="172" y="0"/>
                  </a:moveTo>
                  <a:lnTo>
                    <a:pt x="406" y="599"/>
                  </a:lnTo>
                  <a:lnTo>
                    <a:pt x="0" y="5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117866" y="3489356"/>
              <a:ext cx="2516565" cy="1828383"/>
            </a:xfrm>
            <a:custGeom>
              <a:avLst/>
              <a:gdLst>
                <a:gd name="T0" fmla="*/ 0 w 1546"/>
                <a:gd name="T1" fmla="*/ 1005 h 1005"/>
                <a:gd name="T2" fmla="*/ 0 w 1546"/>
                <a:gd name="T3" fmla="*/ 202 h 1005"/>
                <a:gd name="T4" fmla="*/ 1146 w 1546"/>
                <a:gd name="T5" fmla="*/ 0 h 1005"/>
                <a:gd name="T6" fmla="*/ 1546 w 1546"/>
                <a:gd name="T7" fmla="*/ 14 h 1005"/>
                <a:gd name="T8" fmla="*/ 838 w 1546"/>
                <a:gd name="T9" fmla="*/ 1005 h 1005"/>
                <a:gd name="T10" fmla="*/ 0 w 1546"/>
                <a:gd name="T11" fmla="*/ 1005 h 1005"/>
                <a:gd name="connsiteX0" fmla="*/ 0 w 9916"/>
                <a:gd name="connsiteY0" fmla="*/ 10028 h 10028"/>
                <a:gd name="connsiteX1" fmla="*/ 0 w 9916"/>
                <a:gd name="connsiteY1" fmla="*/ 2038 h 10028"/>
                <a:gd name="connsiteX2" fmla="*/ 7413 w 9916"/>
                <a:gd name="connsiteY2" fmla="*/ 28 h 10028"/>
                <a:gd name="connsiteX3" fmla="*/ 9916 w 9916"/>
                <a:gd name="connsiteY3" fmla="*/ 0 h 10028"/>
                <a:gd name="connsiteX4" fmla="*/ 5420 w 9916"/>
                <a:gd name="connsiteY4" fmla="*/ 10028 h 10028"/>
                <a:gd name="connsiteX5" fmla="*/ 0 w 9916"/>
                <a:gd name="connsiteY5" fmla="*/ 10028 h 10028"/>
                <a:gd name="connsiteX0" fmla="*/ 0 w 10000"/>
                <a:gd name="connsiteY0" fmla="*/ 10009 h 10009"/>
                <a:gd name="connsiteX1" fmla="*/ 0 w 10000"/>
                <a:gd name="connsiteY1" fmla="*/ 2041 h 10009"/>
                <a:gd name="connsiteX2" fmla="*/ 7464 w 10000"/>
                <a:gd name="connsiteY2" fmla="*/ 0 h 10009"/>
                <a:gd name="connsiteX3" fmla="*/ 10000 w 10000"/>
                <a:gd name="connsiteY3" fmla="*/ 9 h 10009"/>
                <a:gd name="connsiteX4" fmla="*/ 5466 w 10000"/>
                <a:gd name="connsiteY4" fmla="*/ 10009 h 10009"/>
                <a:gd name="connsiteX5" fmla="*/ 0 w 10000"/>
                <a:gd name="connsiteY5" fmla="*/ 10009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9">
                  <a:moveTo>
                    <a:pt x="0" y="10009"/>
                  </a:moveTo>
                  <a:lnTo>
                    <a:pt x="0" y="2041"/>
                  </a:lnTo>
                  <a:lnTo>
                    <a:pt x="7464" y="0"/>
                  </a:lnTo>
                  <a:lnTo>
                    <a:pt x="10000" y="9"/>
                  </a:lnTo>
                  <a:lnTo>
                    <a:pt x="5466" y="10009"/>
                  </a:lnTo>
                  <a:lnTo>
                    <a:pt x="0" y="100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1982749" y="1907062"/>
              <a:ext cx="943908" cy="1584119"/>
            </a:xfrm>
            <a:custGeom>
              <a:avLst/>
              <a:gdLst>
                <a:gd name="T0" fmla="*/ 0 w 575"/>
                <a:gd name="T1" fmla="*/ 873 h 887"/>
                <a:gd name="T2" fmla="*/ 210 w 575"/>
                <a:gd name="T3" fmla="*/ 0 h 887"/>
                <a:gd name="T4" fmla="*/ 575 w 575"/>
                <a:gd name="T5" fmla="*/ 0 h 887"/>
                <a:gd name="T6" fmla="*/ 398 w 575"/>
                <a:gd name="T7" fmla="*/ 887 h 887"/>
                <a:gd name="T8" fmla="*/ 0 w 575"/>
                <a:gd name="T9" fmla="*/ 873 h 887"/>
                <a:gd name="connsiteX0" fmla="*/ 0 w 10000"/>
                <a:gd name="connsiteY0" fmla="*/ 9842 h 9853"/>
                <a:gd name="connsiteX1" fmla="*/ 3652 w 10000"/>
                <a:gd name="connsiteY1" fmla="*/ 0 h 9853"/>
                <a:gd name="connsiteX2" fmla="*/ 10000 w 10000"/>
                <a:gd name="connsiteY2" fmla="*/ 0 h 9853"/>
                <a:gd name="connsiteX3" fmla="*/ 6922 w 10000"/>
                <a:gd name="connsiteY3" fmla="*/ 9853 h 9853"/>
                <a:gd name="connsiteX4" fmla="*/ 0 w 10000"/>
                <a:gd name="connsiteY4" fmla="*/ 9842 h 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53">
                  <a:moveTo>
                    <a:pt x="0" y="9842"/>
                  </a:moveTo>
                  <a:lnTo>
                    <a:pt x="3652" y="0"/>
                  </a:lnTo>
                  <a:lnTo>
                    <a:pt x="10000" y="0"/>
                  </a:lnTo>
                  <a:lnTo>
                    <a:pt x="6922" y="9853"/>
                  </a:lnTo>
                  <a:lnTo>
                    <a:pt x="0" y="98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3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 autoUpdateAnimBg="0"/>
      <p:bldP spid="48" grpId="0" bldLvl="0" animBg="1" autoUpdateAnimBg="0"/>
      <p:bldP spid="49" grpId="0" bldLvl="0" animBg="1" autoUpdateAnimBg="0"/>
      <p:bldP spid="50" grpId="0" bldLvl="0" animBg="1" autoUpdateAnimBg="0"/>
      <p:bldP spid="51" grpId="0" bldLvl="0" animBg="1" autoUpdateAnimBg="0"/>
      <p:bldP spid="52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/>
          <p:cNvSpPr>
            <a:spLocks/>
          </p:cNvSpPr>
          <p:nvPr/>
        </p:nvSpPr>
        <p:spPr bwMode="auto">
          <a:xfrm>
            <a:off x="2429794" y="4427489"/>
            <a:ext cx="945871" cy="63587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1483921" y="963963"/>
            <a:ext cx="2875399" cy="336254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rgbClr val="D9AA27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5" name="Freeform 9"/>
          <p:cNvSpPr>
            <a:spLocks/>
          </p:cNvSpPr>
          <p:nvPr/>
        </p:nvSpPr>
        <p:spPr bwMode="auto">
          <a:xfrm>
            <a:off x="2214875" y="963965"/>
            <a:ext cx="1967317" cy="121457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D9AA27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3251673" y="1652338"/>
            <a:ext cx="1107648" cy="1754776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1469750" y="1148307"/>
            <a:ext cx="1215108" cy="178977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grpSp>
        <p:nvGrpSpPr>
          <p:cNvPr id="56" name="组合 41"/>
          <p:cNvGrpSpPr>
            <a:grpSpLocks/>
          </p:cNvGrpSpPr>
          <p:nvPr/>
        </p:nvGrpSpPr>
        <p:grpSpPr bwMode="auto">
          <a:xfrm>
            <a:off x="1572756" y="1641555"/>
            <a:ext cx="857775" cy="627896"/>
            <a:chOff x="1681435" y="1637023"/>
            <a:chExt cx="1152128" cy="855100"/>
          </a:xfrm>
        </p:grpSpPr>
        <p:sp>
          <p:nvSpPr>
            <p:cNvPr id="59" name="TextBox 58"/>
            <p:cNvSpPr txBox="1"/>
            <p:nvPr/>
          </p:nvSpPr>
          <p:spPr>
            <a:xfrm>
              <a:off x="2007772" y="1637023"/>
              <a:ext cx="527786" cy="6706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81435" y="2072977"/>
              <a:ext cx="1152128" cy="419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lt"/>
                  <a:ea typeface="+mn-ea"/>
                </a:rPr>
                <a:t>Name</a:t>
              </a:r>
              <a:endParaRPr lang="zh-CN" altLang="en-US" sz="1400" dirty="0">
                <a:solidFill>
                  <a:srgbClr val="F8F8F8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5" name="组合 44"/>
          <p:cNvGrpSpPr>
            <a:grpSpLocks/>
          </p:cNvGrpSpPr>
          <p:nvPr/>
        </p:nvGrpSpPr>
        <p:grpSpPr bwMode="auto">
          <a:xfrm>
            <a:off x="2657207" y="1041516"/>
            <a:ext cx="1123599" cy="690931"/>
            <a:chOff x="3180946" y="871906"/>
            <a:chExt cx="1511782" cy="940979"/>
          </a:xfrm>
        </p:grpSpPr>
        <p:sp>
          <p:nvSpPr>
            <p:cNvPr id="71" name="TextBox 70"/>
            <p:cNvSpPr txBox="1"/>
            <p:nvPr/>
          </p:nvSpPr>
          <p:spPr>
            <a:xfrm>
              <a:off x="3615473" y="871906"/>
              <a:ext cx="487396" cy="5868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b="1" dirty="0">
                  <a:solidFill>
                    <a:srgbClr val="F8F8F8"/>
                  </a:solidFill>
                  <a:latin typeface="+mj-ea"/>
                  <a:ea typeface="+mj-ea"/>
                </a:rPr>
                <a:t>2</a:t>
              </a:r>
              <a:endParaRPr lang="zh-CN" altLang="en-US" sz="22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80946" y="1414682"/>
              <a:ext cx="1511782" cy="3982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dirty="0">
                  <a:solidFill>
                    <a:srgbClr val="F8F8F8"/>
                  </a:solidFill>
                  <a:latin typeface="+mn-lt"/>
                  <a:ea typeface="+mn-ea"/>
                </a:rPr>
                <a:t>Description</a:t>
              </a:r>
              <a:endParaRPr lang="zh-CN" altLang="en-US" sz="1300" dirty="0">
                <a:solidFill>
                  <a:srgbClr val="F8F8F8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3" name="组合 47"/>
          <p:cNvGrpSpPr>
            <a:grpSpLocks/>
          </p:cNvGrpSpPr>
          <p:nvPr/>
        </p:nvGrpSpPr>
        <p:grpSpPr bwMode="auto">
          <a:xfrm>
            <a:off x="3399416" y="2031206"/>
            <a:ext cx="857775" cy="758175"/>
            <a:chOff x="4138032" y="2168050"/>
            <a:chExt cx="1152128" cy="1031188"/>
          </a:xfrm>
        </p:grpSpPr>
        <p:sp>
          <p:nvSpPr>
            <p:cNvPr id="74" name="TextBox 73"/>
            <p:cNvSpPr txBox="1"/>
            <p:nvPr/>
          </p:nvSpPr>
          <p:spPr>
            <a:xfrm>
              <a:off x="4464369" y="2168050"/>
              <a:ext cx="527786" cy="6697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3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8032" y="2780633"/>
              <a:ext cx="1152128" cy="418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lt"/>
                  <a:ea typeface="+mn-ea"/>
                </a:rPr>
                <a:t>Source</a:t>
              </a:r>
              <a:endParaRPr lang="zh-CN" altLang="en-US" sz="1400" dirty="0">
                <a:solidFill>
                  <a:srgbClr val="F8F8F8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6" name="组合 50"/>
          <p:cNvGrpSpPr>
            <a:grpSpLocks/>
          </p:cNvGrpSpPr>
          <p:nvPr/>
        </p:nvGrpSpPr>
        <p:grpSpPr bwMode="auto">
          <a:xfrm>
            <a:off x="2501641" y="3133496"/>
            <a:ext cx="857775" cy="684097"/>
            <a:chOff x="2930276" y="3668024"/>
            <a:chExt cx="1152128" cy="930683"/>
          </a:xfrm>
        </p:grpSpPr>
        <p:sp>
          <p:nvSpPr>
            <p:cNvPr id="77" name="TextBox 76"/>
            <p:cNvSpPr txBox="1"/>
            <p:nvPr/>
          </p:nvSpPr>
          <p:spPr>
            <a:xfrm>
              <a:off x="3256613" y="3668024"/>
              <a:ext cx="527786" cy="6699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4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0276" y="4179990"/>
              <a:ext cx="1152128" cy="4187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lt"/>
                  <a:ea typeface="+mn-ea"/>
                </a:rPr>
                <a:t>Sample</a:t>
              </a:r>
              <a:endParaRPr lang="zh-CN" altLang="en-US" sz="1400" dirty="0">
                <a:solidFill>
                  <a:srgbClr val="F8F8F8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461643" y="4563217"/>
            <a:ext cx="856294" cy="281717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algn="ctr" defTabSz="9029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rgbClr val="F8F8F8"/>
                </a:solidFill>
                <a:latin typeface="+mn-lt"/>
                <a:ea typeface="+mn-ea"/>
              </a:rPr>
              <a:t>Dataset</a:t>
            </a:r>
            <a:endParaRPr lang="zh-CN" altLang="en-US" sz="1400" b="1" dirty="0">
              <a:solidFill>
                <a:srgbClr val="F8F8F8"/>
              </a:solidFill>
              <a:latin typeface="+mn-lt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01630" y="1269691"/>
            <a:ext cx="2875399" cy="633123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>
                <a:solidFill>
                  <a:schemeClr val="accent6"/>
                </a:solidFill>
                <a:latin typeface="+mj-lt"/>
                <a:ea typeface="+mn-ea"/>
              </a:rPr>
              <a:t>UCI Adult, it is a “Census Income” Dataset</a:t>
            </a:r>
            <a:endParaRPr lang="zh-CN" altLang="en-US" sz="1300" dirty="0">
              <a:solidFill>
                <a:schemeClr val="accent6"/>
              </a:solidFill>
              <a:latin typeface="+mj-lt"/>
              <a:ea typeface="+mn-ea"/>
            </a:endParaRPr>
          </a:p>
        </p:txBody>
      </p:sp>
      <p:grpSp>
        <p:nvGrpSpPr>
          <p:cNvPr id="81" name="组合 55"/>
          <p:cNvGrpSpPr/>
          <p:nvPr/>
        </p:nvGrpSpPr>
        <p:grpSpPr>
          <a:xfrm>
            <a:off x="4807866" y="1219842"/>
            <a:ext cx="715648" cy="707087"/>
            <a:chOff x="6409426" y="1173624"/>
            <a:chExt cx="962086" cy="962084"/>
          </a:xfrm>
          <a:solidFill>
            <a:schemeClr val="accent2">
              <a:lumMod val="75000"/>
            </a:schemeClr>
          </a:solidFill>
        </p:grpSpPr>
        <p:sp>
          <p:nvSpPr>
            <p:cNvPr id="82" name="椭圆 81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53352" y="1318965"/>
              <a:ext cx="528257" cy="67003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4" name="组合 58"/>
          <p:cNvGrpSpPr/>
          <p:nvPr/>
        </p:nvGrpSpPr>
        <p:grpSpPr>
          <a:xfrm>
            <a:off x="4807866" y="2158958"/>
            <a:ext cx="715648" cy="707087"/>
            <a:chOff x="6409426" y="2394908"/>
            <a:chExt cx="962086" cy="962084"/>
          </a:xfrm>
          <a:solidFill>
            <a:schemeClr val="accent2">
              <a:lumMod val="75000"/>
            </a:schemeClr>
          </a:solidFill>
        </p:grpSpPr>
        <p:sp>
          <p:nvSpPr>
            <p:cNvPr id="85" name="椭圆 84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35865" y="2536282"/>
              <a:ext cx="545647" cy="71190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87" name="组合 61"/>
          <p:cNvGrpSpPr/>
          <p:nvPr/>
        </p:nvGrpSpPr>
        <p:grpSpPr>
          <a:xfrm>
            <a:off x="4807861" y="3074894"/>
            <a:ext cx="715648" cy="707087"/>
            <a:chOff x="6409429" y="3568104"/>
            <a:chExt cx="962087" cy="962084"/>
          </a:xfrm>
          <a:solidFill>
            <a:schemeClr val="accent2">
              <a:lumMod val="75000"/>
            </a:schemeClr>
          </a:solidFill>
        </p:grpSpPr>
        <p:sp>
          <p:nvSpPr>
            <p:cNvPr id="88" name="椭圆 87"/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35869" y="3702117"/>
              <a:ext cx="545648" cy="71190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90" name="组合 64"/>
          <p:cNvGrpSpPr/>
          <p:nvPr/>
        </p:nvGrpSpPr>
        <p:grpSpPr>
          <a:xfrm>
            <a:off x="4807866" y="3977418"/>
            <a:ext cx="715648" cy="707087"/>
            <a:chOff x="6409426" y="4869160"/>
            <a:chExt cx="962086" cy="962084"/>
          </a:xfrm>
          <a:solidFill>
            <a:schemeClr val="accent2">
              <a:lumMod val="75000"/>
            </a:schemeClr>
          </a:solidFill>
        </p:grpSpPr>
        <p:sp>
          <p:nvSpPr>
            <p:cNvPr id="91" name="椭圆 90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16829" y="5005505"/>
              <a:ext cx="545647" cy="71190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706212" y="2057046"/>
            <a:ext cx="3911823" cy="933205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>
                <a:solidFill>
                  <a:schemeClr val="accent6"/>
                </a:solidFill>
                <a:latin typeface="+mn-lt"/>
                <a:ea typeface="+mn-ea"/>
              </a:rPr>
              <a:t>Predict whether income exceeds $50K/</a:t>
            </a:r>
            <a:r>
              <a:rPr lang="en-US" altLang="zh-CN" sz="1300" dirty="0" err="1">
                <a:solidFill>
                  <a:schemeClr val="accent6"/>
                </a:solidFill>
                <a:latin typeface="+mn-lt"/>
                <a:ea typeface="+mn-ea"/>
              </a:rPr>
              <a:t>yr</a:t>
            </a:r>
            <a:r>
              <a:rPr lang="en-US" altLang="zh-CN" sz="1300" dirty="0">
                <a:solidFill>
                  <a:schemeClr val="accent6"/>
                </a:solidFill>
                <a:latin typeface="+mn-lt"/>
                <a:ea typeface="+mn-ea"/>
              </a:rPr>
              <a:t> based on census data. The dataset contains 32,561 samples, each consists of 14 attributes.</a:t>
            </a:r>
            <a:endParaRPr lang="zh-CN" altLang="en-US" sz="130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01630" y="3143859"/>
            <a:ext cx="2998509" cy="582276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>
                <a:solidFill>
                  <a:schemeClr val="accent6"/>
                </a:solidFill>
                <a:latin typeface="+mn-lt"/>
                <a:ea typeface="+mn-ea"/>
              </a:rPr>
              <a:t>UCI Machine Learning Repository: </a:t>
            </a:r>
            <a:r>
              <a:rPr lang="en-US" altLang="zh-CN" sz="1050" dirty="0">
                <a:solidFill>
                  <a:schemeClr val="accent6"/>
                </a:solidFill>
                <a:latin typeface="+mn-lt"/>
                <a:ea typeface="+mn-ea"/>
              </a:rPr>
              <a:t>http://archive.ics.uci.edu/ml/datasets/Adult</a:t>
            </a:r>
            <a:endParaRPr lang="zh-CN" altLang="en-US" sz="105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01630" y="3879743"/>
            <a:ext cx="2998509" cy="933205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>
                <a:solidFill>
                  <a:schemeClr val="accent6"/>
                </a:solidFill>
                <a:latin typeface="+mn-lt"/>
                <a:ea typeface="+mn-ea"/>
              </a:rPr>
              <a:t>A sample record may represent an eighteen years old, unemployed high school student</a:t>
            </a:r>
            <a:endParaRPr lang="zh-CN" altLang="en-US" sz="130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47" name="文本框 6"/>
          <p:cNvSpPr>
            <a:spLocks noChangeArrowheads="1"/>
          </p:cNvSpPr>
          <p:nvPr/>
        </p:nvSpPr>
        <p:spPr bwMode="auto">
          <a:xfrm>
            <a:off x="641111" y="316677"/>
            <a:ext cx="3295650" cy="315461"/>
          </a:xfrm>
          <a:prstGeom prst="rect">
            <a:avLst/>
          </a:prstGeom>
          <a:noFill/>
          <a:ln>
            <a:noFill/>
          </a:ln>
        </p:spPr>
        <p:txBody>
          <a:bodyPr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+mj-lt"/>
                <a:ea typeface="微软雅黑" pitchFamily="34" charset="-122"/>
                <a:sym typeface="微软雅黑" pitchFamily="34" charset="-122"/>
              </a:rPr>
              <a:t>Dataset</a:t>
            </a:r>
            <a:endParaRPr lang="zh-CN" altLang="en-US" sz="1600" b="1" dirty="0">
              <a:latin typeface="+mj-lt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52591" y="688270"/>
            <a:ext cx="9369259" cy="67851"/>
            <a:chOff x="288133" y="483063"/>
            <a:chExt cx="8772740" cy="64666"/>
          </a:xfrm>
        </p:grpSpPr>
        <p:sp>
          <p:nvSpPr>
            <p:cNvPr id="50" name="任意多边形 49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0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0" y="290390"/>
            <a:ext cx="641111" cy="353788"/>
            <a:chOff x="0" y="252065"/>
            <a:chExt cx="641111" cy="392113"/>
          </a:xfrm>
        </p:grpSpPr>
        <p:sp>
          <p:nvSpPr>
            <p:cNvPr id="5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5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E1C209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57" name="五边形 56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D9A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9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93" grpId="0"/>
      <p:bldP spid="94" grpId="0"/>
      <p:bldP spid="95" grpId="0"/>
      <p:bldP spid="47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/>
          <p:cNvSpPr>
            <a:spLocks/>
          </p:cNvSpPr>
          <p:nvPr/>
        </p:nvSpPr>
        <p:spPr bwMode="auto">
          <a:xfrm>
            <a:off x="2429794" y="4427489"/>
            <a:ext cx="945871" cy="63587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1483921" y="963963"/>
            <a:ext cx="2875399" cy="336254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rgbClr val="D9AA27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5" name="Freeform 9"/>
          <p:cNvSpPr>
            <a:spLocks/>
          </p:cNvSpPr>
          <p:nvPr/>
        </p:nvSpPr>
        <p:spPr bwMode="auto">
          <a:xfrm>
            <a:off x="2214875" y="963965"/>
            <a:ext cx="1967317" cy="121457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D9AA27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3251673" y="1652338"/>
            <a:ext cx="1107648" cy="1754776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1469750" y="1148307"/>
            <a:ext cx="1215108" cy="178977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7692" tIns="33846" rIns="67692" bIns="33846"/>
          <a:lstStyle/>
          <a:p>
            <a:pPr defTabSz="90293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grpSp>
        <p:nvGrpSpPr>
          <p:cNvPr id="56" name="组合 41"/>
          <p:cNvGrpSpPr>
            <a:grpSpLocks/>
          </p:cNvGrpSpPr>
          <p:nvPr/>
        </p:nvGrpSpPr>
        <p:grpSpPr bwMode="auto">
          <a:xfrm>
            <a:off x="1572756" y="1641555"/>
            <a:ext cx="857775" cy="627896"/>
            <a:chOff x="1681435" y="1637023"/>
            <a:chExt cx="1152128" cy="855100"/>
          </a:xfrm>
        </p:grpSpPr>
        <p:sp>
          <p:nvSpPr>
            <p:cNvPr id="59" name="TextBox 58"/>
            <p:cNvSpPr txBox="1"/>
            <p:nvPr/>
          </p:nvSpPr>
          <p:spPr>
            <a:xfrm>
              <a:off x="2007772" y="1637023"/>
              <a:ext cx="527786" cy="6706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81435" y="2072977"/>
              <a:ext cx="1152128" cy="4191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Name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5" name="组合 44"/>
          <p:cNvGrpSpPr>
            <a:grpSpLocks/>
          </p:cNvGrpSpPr>
          <p:nvPr/>
        </p:nvGrpSpPr>
        <p:grpSpPr bwMode="auto">
          <a:xfrm>
            <a:off x="2657207" y="1041516"/>
            <a:ext cx="1123599" cy="690931"/>
            <a:chOff x="3180946" y="871906"/>
            <a:chExt cx="1511782" cy="940979"/>
          </a:xfrm>
        </p:grpSpPr>
        <p:sp>
          <p:nvSpPr>
            <p:cNvPr id="71" name="TextBox 70"/>
            <p:cNvSpPr txBox="1"/>
            <p:nvPr/>
          </p:nvSpPr>
          <p:spPr>
            <a:xfrm>
              <a:off x="3615473" y="871906"/>
              <a:ext cx="487396" cy="5868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b="1" dirty="0">
                  <a:solidFill>
                    <a:srgbClr val="F8F8F8"/>
                  </a:solidFill>
                  <a:latin typeface="+mj-ea"/>
                  <a:ea typeface="+mj-ea"/>
                </a:rPr>
                <a:t>2</a:t>
              </a:r>
              <a:endParaRPr lang="zh-CN" altLang="en-US" sz="22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80946" y="1414682"/>
              <a:ext cx="1511782" cy="3982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dirty="0">
                  <a:solidFill>
                    <a:srgbClr val="F8F8F8"/>
                  </a:solidFill>
                  <a:latin typeface="+mn-ea"/>
                  <a:ea typeface="+mn-ea"/>
                </a:rPr>
                <a:t>Description</a:t>
              </a:r>
              <a:endParaRPr lang="zh-CN" altLang="en-US" sz="13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3" name="组合 47"/>
          <p:cNvGrpSpPr>
            <a:grpSpLocks/>
          </p:cNvGrpSpPr>
          <p:nvPr/>
        </p:nvGrpSpPr>
        <p:grpSpPr bwMode="auto">
          <a:xfrm>
            <a:off x="3399416" y="2031206"/>
            <a:ext cx="857775" cy="758175"/>
            <a:chOff x="4138032" y="2168050"/>
            <a:chExt cx="1152128" cy="1031188"/>
          </a:xfrm>
        </p:grpSpPr>
        <p:sp>
          <p:nvSpPr>
            <p:cNvPr id="74" name="TextBox 73"/>
            <p:cNvSpPr txBox="1"/>
            <p:nvPr/>
          </p:nvSpPr>
          <p:spPr>
            <a:xfrm>
              <a:off x="4464369" y="2168050"/>
              <a:ext cx="527786" cy="6697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3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8032" y="2780633"/>
              <a:ext cx="1152128" cy="418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Source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6" name="组合 50"/>
          <p:cNvGrpSpPr>
            <a:grpSpLocks/>
          </p:cNvGrpSpPr>
          <p:nvPr/>
        </p:nvGrpSpPr>
        <p:grpSpPr bwMode="auto">
          <a:xfrm>
            <a:off x="2501641" y="3133496"/>
            <a:ext cx="857775" cy="684097"/>
            <a:chOff x="2930276" y="3668024"/>
            <a:chExt cx="1152128" cy="930683"/>
          </a:xfrm>
        </p:grpSpPr>
        <p:sp>
          <p:nvSpPr>
            <p:cNvPr id="77" name="TextBox 76"/>
            <p:cNvSpPr txBox="1"/>
            <p:nvPr/>
          </p:nvSpPr>
          <p:spPr>
            <a:xfrm>
              <a:off x="3256613" y="3668024"/>
              <a:ext cx="527786" cy="6699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4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0276" y="4179990"/>
              <a:ext cx="1152128" cy="4187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rgbClr val="F8F8F8"/>
                  </a:solidFill>
                  <a:latin typeface="+mn-ea"/>
                  <a:ea typeface="+mn-ea"/>
                </a:rPr>
                <a:t>Sample</a:t>
              </a:r>
              <a:endParaRPr lang="zh-CN" altLang="en-US" sz="14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461643" y="4563217"/>
            <a:ext cx="856294" cy="281717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algn="ctr" defTabSz="90293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rgbClr val="F8F8F8"/>
                </a:solidFill>
                <a:latin typeface="+mn-ea"/>
                <a:ea typeface="+mn-ea"/>
              </a:rPr>
              <a:t>Dataset</a:t>
            </a:r>
            <a:endParaRPr lang="zh-CN" altLang="en-US" sz="14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01630" y="1269691"/>
            <a:ext cx="2875399" cy="633123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>
                <a:solidFill>
                  <a:schemeClr val="accent6"/>
                </a:solidFill>
                <a:latin typeface="+mn-ea"/>
                <a:ea typeface="+mn-ea"/>
              </a:rPr>
              <a:t>UCI Adult, also known as “Census Income” Dataset</a:t>
            </a:r>
            <a:endParaRPr lang="zh-CN" altLang="en-US" sz="13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grpSp>
        <p:nvGrpSpPr>
          <p:cNvPr id="81" name="组合 55"/>
          <p:cNvGrpSpPr/>
          <p:nvPr/>
        </p:nvGrpSpPr>
        <p:grpSpPr>
          <a:xfrm>
            <a:off x="4807866" y="1219842"/>
            <a:ext cx="715648" cy="707087"/>
            <a:chOff x="6409426" y="1173624"/>
            <a:chExt cx="962086" cy="962084"/>
          </a:xfrm>
          <a:solidFill>
            <a:schemeClr val="accent2">
              <a:lumMod val="75000"/>
            </a:schemeClr>
          </a:solidFill>
        </p:grpSpPr>
        <p:sp>
          <p:nvSpPr>
            <p:cNvPr id="82" name="椭圆 81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53352" y="1318965"/>
              <a:ext cx="528257" cy="67003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600" b="1" dirty="0">
                  <a:solidFill>
                    <a:srgbClr val="F8F8F8"/>
                  </a:solidFill>
                  <a:latin typeface="+mj-ea"/>
                  <a:ea typeface="+mj-ea"/>
                </a:rPr>
                <a:t>1</a:t>
              </a:r>
              <a:endParaRPr lang="zh-CN" altLang="en-US" sz="2600" b="1" dirty="0">
                <a:solidFill>
                  <a:srgbClr val="F8F8F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4" name="组合 58"/>
          <p:cNvGrpSpPr/>
          <p:nvPr/>
        </p:nvGrpSpPr>
        <p:grpSpPr>
          <a:xfrm>
            <a:off x="4807866" y="2158958"/>
            <a:ext cx="715648" cy="707087"/>
            <a:chOff x="6409426" y="2394908"/>
            <a:chExt cx="962086" cy="962084"/>
          </a:xfrm>
          <a:solidFill>
            <a:schemeClr val="accent2">
              <a:lumMod val="75000"/>
            </a:schemeClr>
          </a:solidFill>
        </p:grpSpPr>
        <p:sp>
          <p:nvSpPr>
            <p:cNvPr id="85" name="椭圆 84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35865" y="2536282"/>
              <a:ext cx="545647" cy="71190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87" name="组合 61"/>
          <p:cNvGrpSpPr/>
          <p:nvPr/>
        </p:nvGrpSpPr>
        <p:grpSpPr>
          <a:xfrm>
            <a:off x="4807861" y="3074894"/>
            <a:ext cx="715648" cy="707087"/>
            <a:chOff x="6409429" y="3568104"/>
            <a:chExt cx="962087" cy="962084"/>
          </a:xfrm>
          <a:solidFill>
            <a:schemeClr val="accent2">
              <a:lumMod val="75000"/>
            </a:schemeClr>
          </a:solidFill>
        </p:grpSpPr>
        <p:sp>
          <p:nvSpPr>
            <p:cNvPr id="88" name="椭圆 87"/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35869" y="3702117"/>
              <a:ext cx="545648" cy="71190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90" name="组合 64"/>
          <p:cNvGrpSpPr/>
          <p:nvPr/>
        </p:nvGrpSpPr>
        <p:grpSpPr>
          <a:xfrm>
            <a:off x="4807866" y="3977418"/>
            <a:ext cx="715648" cy="707087"/>
            <a:chOff x="6409426" y="4869160"/>
            <a:chExt cx="962086" cy="962084"/>
          </a:xfrm>
          <a:solidFill>
            <a:schemeClr val="accent2">
              <a:lumMod val="75000"/>
            </a:schemeClr>
          </a:solidFill>
        </p:grpSpPr>
        <p:sp>
          <p:nvSpPr>
            <p:cNvPr id="91" name="椭圆 90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16829" y="5005505"/>
              <a:ext cx="545647" cy="71190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90293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706212" y="2057046"/>
            <a:ext cx="3911823" cy="933205"/>
          </a:xfrm>
          <a:prstGeom prst="rect">
            <a:avLst/>
          </a:prstGeom>
          <a:noFill/>
        </p:spPr>
        <p:txBody>
          <a:bodyPr wrap="square"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>
                <a:solidFill>
                  <a:schemeClr val="accent6"/>
                </a:solidFill>
                <a:latin typeface="+mn-ea"/>
                <a:ea typeface="+mn-ea"/>
              </a:rPr>
              <a:t>Predict whether income exceeds $50K/</a:t>
            </a:r>
            <a:r>
              <a:rPr lang="en-US" altLang="zh-CN" sz="1300" dirty="0" err="1">
                <a:solidFill>
                  <a:schemeClr val="accent6"/>
                </a:solidFill>
                <a:latin typeface="+mn-ea"/>
                <a:ea typeface="+mn-ea"/>
              </a:rPr>
              <a:t>yr</a:t>
            </a:r>
            <a:r>
              <a:rPr lang="en-US" altLang="zh-CN" sz="1300" dirty="0">
                <a:solidFill>
                  <a:schemeClr val="accent6"/>
                </a:solidFill>
                <a:latin typeface="+mn-ea"/>
                <a:ea typeface="+mn-ea"/>
              </a:rPr>
              <a:t> based on census data. The dataset contains 32,561 samples, each consists of 14 attributes.</a:t>
            </a:r>
            <a:endParaRPr lang="zh-CN" altLang="en-US" sz="13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01630" y="3143859"/>
            <a:ext cx="2998509" cy="582276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>
                <a:solidFill>
                  <a:schemeClr val="accent6"/>
                </a:solidFill>
                <a:latin typeface="+mn-ea"/>
                <a:ea typeface="+mn-ea"/>
              </a:rPr>
              <a:t>UCI Machine Learning Repository: </a:t>
            </a:r>
            <a:r>
              <a:rPr lang="en-US" altLang="zh-CN" sz="1050" dirty="0">
                <a:solidFill>
                  <a:schemeClr val="accent6"/>
                </a:solidFill>
                <a:latin typeface="+mn-ea"/>
                <a:ea typeface="+mn-ea"/>
              </a:rPr>
              <a:t>http://archive.ics.uci.edu/ml/datasets/Adult</a:t>
            </a:r>
            <a:endParaRPr lang="zh-CN" altLang="en-US" sz="105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01630" y="3969103"/>
            <a:ext cx="2998509" cy="933205"/>
          </a:xfrm>
          <a:prstGeom prst="rect">
            <a:avLst/>
          </a:prstGeom>
          <a:noFill/>
        </p:spPr>
        <p:txBody>
          <a:bodyPr lIns="67692" tIns="33846" rIns="67692" bIns="33846">
            <a:spAutoFit/>
          </a:bodyPr>
          <a:lstStyle/>
          <a:p>
            <a:pPr defTabSz="90293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>
                <a:solidFill>
                  <a:schemeClr val="accent6"/>
                </a:solidFill>
                <a:latin typeface="+mn-ea"/>
                <a:ea typeface="+mn-ea"/>
              </a:rPr>
              <a:t>A sample record may represent an eighteen years old, unemployed high school student</a:t>
            </a:r>
            <a:endParaRPr lang="zh-CN" altLang="en-US" sz="13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47" name="文本框 6"/>
          <p:cNvSpPr>
            <a:spLocks noChangeArrowheads="1"/>
          </p:cNvSpPr>
          <p:nvPr/>
        </p:nvSpPr>
        <p:spPr bwMode="auto">
          <a:xfrm>
            <a:off x="641111" y="316677"/>
            <a:ext cx="3295650" cy="315461"/>
          </a:xfrm>
          <a:prstGeom prst="rect">
            <a:avLst/>
          </a:prstGeom>
          <a:noFill/>
          <a:ln>
            <a:noFill/>
          </a:ln>
        </p:spPr>
        <p:txBody>
          <a:bodyPr lIns="68571" tIns="34285" rIns="68571" bIns="34285">
            <a:spAutoFit/>
          </a:bodyPr>
          <a:lstStyle/>
          <a:p>
            <a:pPr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Dataset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52591" y="688270"/>
            <a:ext cx="9369259" cy="67851"/>
            <a:chOff x="288133" y="483063"/>
            <a:chExt cx="8772740" cy="64666"/>
          </a:xfrm>
        </p:grpSpPr>
        <p:sp>
          <p:nvSpPr>
            <p:cNvPr id="50" name="任意多边形 49"/>
            <p:cNvSpPr/>
            <p:nvPr/>
          </p:nvSpPr>
          <p:spPr>
            <a:xfrm>
              <a:off x="288133" y="483063"/>
              <a:ext cx="904874" cy="64666"/>
            </a:xfrm>
            <a:custGeom>
              <a:avLst/>
              <a:gdLst>
                <a:gd name="connsiteX0" fmla="*/ 0 w 740569"/>
                <a:gd name="connsiteY0" fmla="*/ 28575 h 47625"/>
                <a:gd name="connsiteX1" fmla="*/ 95250 w 740569"/>
                <a:gd name="connsiteY1" fmla="*/ 0 h 47625"/>
                <a:gd name="connsiteX2" fmla="*/ 152400 w 740569"/>
                <a:gd name="connsiteY2" fmla="*/ 40481 h 47625"/>
                <a:gd name="connsiteX3" fmla="*/ 238125 w 740569"/>
                <a:gd name="connsiteY3" fmla="*/ 4762 h 47625"/>
                <a:gd name="connsiteX4" fmla="*/ 285750 w 740569"/>
                <a:gd name="connsiteY4" fmla="*/ 47625 h 47625"/>
                <a:gd name="connsiteX5" fmla="*/ 431007 w 740569"/>
                <a:gd name="connsiteY5" fmla="*/ 19050 h 47625"/>
                <a:gd name="connsiteX6" fmla="*/ 733425 w 740569"/>
                <a:gd name="connsiteY6" fmla="*/ 19050 h 47625"/>
                <a:gd name="connsiteX7" fmla="*/ 740569 w 740569"/>
                <a:gd name="connsiteY7" fmla="*/ 19050 h 47625"/>
                <a:gd name="connsiteX0" fmla="*/ 0 w 740569"/>
                <a:gd name="connsiteY0" fmla="*/ 28706 h 47756"/>
                <a:gd name="connsiteX1" fmla="*/ 95250 w 740569"/>
                <a:gd name="connsiteY1" fmla="*/ 131 h 47756"/>
                <a:gd name="connsiteX2" fmla="*/ 152400 w 740569"/>
                <a:gd name="connsiteY2" fmla="*/ 40612 h 47756"/>
                <a:gd name="connsiteX3" fmla="*/ 238125 w 740569"/>
                <a:gd name="connsiteY3" fmla="*/ 4893 h 47756"/>
                <a:gd name="connsiteX4" fmla="*/ 285750 w 740569"/>
                <a:gd name="connsiteY4" fmla="*/ 47756 h 47756"/>
                <a:gd name="connsiteX5" fmla="*/ 431007 w 740569"/>
                <a:gd name="connsiteY5" fmla="*/ 19181 h 47756"/>
                <a:gd name="connsiteX6" fmla="*/ 733425 w 740569"/>
                <a:gd name="connsiteY6" fmla="*/ 19181 h 47756"/>
                <a:gd name="connsiteX7" fmla="*/ 740569 w 740569"/>
                <a:gd name="connsiteY7" fmla="*/ 19181 h 47756"/>
                <a:gd name="connsiteX0" fmla="*/ 0 w 740569"/>
                <a:gd name="connsiteY0" fmla="*/ 29111 h 48161"/>
                <a:gd name="connsiteX1" fmla="*/ 95250 w 740569"/>
                <a:gd name="connsiteY1" fmla="*/ 536 h 48161"/>
                <a:gd name="connsiteX2" fmla="*/ 152400 w 740569"/>
                <a:gd name="connsiteY2" fmla="*/ 41017 h 48161"/>
                <a:gd name="connsiteX3" fmla="*/ 238125 w 740569"/>
                <a:gd name="connsiteY3" fmla="*/ 5298 h 48161"/>
                <a:gd name="connsiteX4" fmla="*/ 285750 w 740569"/>
                <a:gd name="connsiteY4" fmla="*/ 48161 h 48161"/>
                <a:gd name="connsiteX5" fmla="*/ 431007 w 740569"/>
                <a:gd name="connsiteY5" fmla="*/ 19586 h 48161"/>
                <a:gd name="connsiteX6" fmla="*/ 733425 w 740569"/>
                <a:gd name="connsiteY6" fmla="*/ 19586 h 48161"/>
                <a:gd name="connsiteX7" fmla="*/ 740569 w 740569"/>
                <a:gd name="connsiteY7" fmla="*/ 19586 h 48161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4624"/>
                <a:gd name="connsiteX1" fmla="*/ 111919 w 740569"/>
                <a:gd name="connsiteY1" fmla="*/ 330 h 64624"/>
                <a:gd name="connsiteX2" fmla="*/ 152400 w 740569"/>
                <a:gd name="connsiteY2" fmla="*/ 57480 h 64624"/>
                <a:gd name="connsiteX3" fmla="*/ 238125 w 740569"/>
                <a:gd name="connsiteY3" fmla="*/ 21761 h 64624"/>
                <a:gd name="connsiteX4" fmla="*/ 285750 w 740569"/>
                <a:gd name="connsiteY4" fmla="*/ 64624 h 64624"/>
                <a:gd name="connsiteX5" fmla="*/ 431007 w 740569"/>
                <a:gd name="connsiteY5" fmla="*/ 36049 h 64624"/>
                <a:gd name="connsiteX6" fmla="*/ 733425 w 740569"/>
                <a:gd name="connsiteY6" fmla="*/ 36049 h 64624"/>
                <a:gd name="connsiteX7" fmla="*/ 740569 w 740569"/>
                <a:gd name="connsiteY7" fmla="*/ 36049 h 64624"/>
                <a:gd name="connsiteX0" fmla="*/ 0 w 740569"/>
                <a:gd name="connsiteY0" fmla="*/ 45574 h 67811"/>
                <a:gd name="connsiteX1" fmla="*/ 111919 w 740569"/>
                <a:gd name="connsiteY1" fmla="*/ 330 h 67811"/>
                <a:gd name="connsiteX2" fmla="*/ 152400 w 740569"/>
                <a:gd name="connsiteY2" fmla="*/ 57480 h 67811"/>
                <a:gd name="connsiteX3" fmla="*/ 238125 w 740569"/>
                <a:gd name="connsiteY3" fmla="*/ 21761 h 67811"/>
                <a:gd name="connsiteX4" fmla="*/ 285750 w 740569"/>
                <a:gd name="connsiteY4" fmla="*/ 64624 h 67811"/>
                <a:gd name="connsiteX5" fmla="*/ 431007 w 740569"/>
                <a:gd name="connsiteY5" fmla="*/ 36049 h 67811"/>
                <a:gd name="connsiteX6" fmla="*/ 733425 w 740569"/>
                <a:gd name="connsiteY6" fmla="*/ 36049 h 67811"/>
                <a:gd name="connsiteX7" fmla="*/ 740569 w 740569"/>
                <a:gd name="connsiteY7" fmla="*/ 36049 h 67811"/>
                <a:gd name="connsiteX0" fmla="*/ 0 w 740569"/>
                <a:gd name="connsiteY0" fmla="*/ 45574 h 64754"/>
                <a:gd name="connsiteX1" fmla="*/ 111919 w 740569"/>
                <a:gd name="connsiteY1" fmla="*/ 330 h 64754"/>
                <a:gd name="connsiteX2" fmla="*/ 152400 w 740569"/>
                <a:gd name="connsiteY2" fmla="*/ 57480 h 64754"/>
                <a:gd name="connsiteX3" fmla="*/ 238125 w 740569"/>
                <a:gd name="connsiteY3" fmla="*/ 21761 h 64754"/>
                <a:gd name="connsiteX4" fmla="*/ 285750 w 740569"/>
                <a:gd name="connsiteY4" fmla="*/ 64624 h 64754"/>
                <a:gd name="connsiteX5" fmla="*/ 431007 w 740569"/>
                <a:gd name="connsiteY5" fmla="*/ 36049 h 64754"/>
                <a:gd name="connsiteX6" fmla="*/ 733425 w 740569"/>
                <a:gd name="connsiteY6" fmla="*/ 36049 h 64754"/>
                <a:gd name="connsiteX7" fmla="*/ 740569 w 740569"/>
                <a:gd name="connsiteY7" fmla="*/ 36049 h 64754"/>
                <a:gd name="connsiteX0" fmla="*/ 0 w 740569"/>
                <a:gd name="connsiteY0" fmla="*/ 45574 h 64776"/>
                <a:gd name="connsiteX1" fmla="*/ 111919 w 740569"/>
                <a:gd name="connsiteY1" fmla="*/ 330 h 64776"/>
                <a:gd name="connsiteX2" fmla="*/ 152400 w 740569"/>
                <a:gd name="connsiteY2" fmla="*/ 57480 h 64776"/>
                <a:gd name="connsiteX3" fmla="*/ 238125 w 740569"/>
                <a:gd name="connsiteY3" fmla="*/ 21761 h 64776"/>
                <a:gd name="connsiteX4" fmla="*/ 311944 w 740569"/>
                <a:gd name="connsiteY4" fmla="*/ 64624 h 64776"/>
                <a:gd name="connsiteX5" fmla="*/ 431007 w 740569"/>
                <a:gd name="connsiteY5" fmla="*/ 36049 h 64776"/>
                <a:gd name="connsiteX6" fmla="*/ 733425 w 740569"/>
                <a:gd name="connsiteY6" fmla="*/ 36049 h 64776"/>
                <a:gd name="connsiteX7" fmla="*/ 740569 w 740569"/>
                <a:gd name="connsiteY7" fmla="*/ 36049 h 64776"/>
                <a:gd name="connsiteX0" fmla="*/ 0 w 758294"/>
                <a:gd name="connsiteY0" fmla="*/ 45574 h 64666"/>
                <a:gd name="connsiteX1" fmla="*/ 111919 w 758294"/>
                <a:gd name="connsiteY1" fmla="*/ 330 h 64666"/>
                <a:gd name="connsiteX2" fmla="*/ 152400 w 758294"/>
                <a:gd name="connsiteY2" fmla="*/ 57480 h 64666"/>
                <a:gd name="connsiteX3" fmla="*/ 238125 w 758294"/>
                <a:gd name="connsiteY3" fmla="*/ 21761 h 64666"/>
                <a:gd name="connsiteX4" fmla="*/ 311944 w 758294"/>
                <a:gd name="connsiteY4" fmla="*/ 64624 h 64666"/>
                <a:gd name="connsiteX5" fmla="*/ 423864 w 758294"/>
                <a:gd name="connsiteY5" fmla="*/ 12236 h 64666"/>
                <a:gd name="connsiteX6" fmla="*/ 733425 w 758294"/>
                <a:gd name="connsiteY6" fmla="*/ 36049 h 64666"/>
                <a:gd name="connsiteX7" fmla="*/ 740569 w 758294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3425 w 950119"/>
                <a:gd name="connsiteY6" fmla="*/ 36049 h 64666"/>
                <a:gd name="connsiteX7" fmla="*/ 950119 w 950119"/>
                <a:gd name="connsiteY7" fmla="*/ 36049 h 64666"/>
                <a:gd name="connsiteX0" fmla="*/ 0 w 950119"/>
                <a:gd name="connsiteY0" fmla="*/ 45574 h 64666"/>
                <a:gd name="connsiteX1" fmla="*/ 111919 w 950119"/>
                <a:gd name="connsiteY1" fmla="*/ 330 h 64666"/>
                <a:gd name="connsiteX2" fmla="*/ 152400 w 950119"/>
                <a:gd name="connsiteY2" fmla="*/ 57480 h 64666"/>
                <a:gd name="connsiteX3" fmla="*/ 238125 w 950119"/>
                <a:gd name="connsiteY3" fmla="*/ 21761 h 64666"/>
                <a:gd name="connsiteX4" fmla="*/ 311944 w 950119"/>
                <a:gd name="connsiteY4" fmla="*/ 64624 h 64666"/>
                <a:gd name="connsiteX5" fmla="*/ 423864 w 950119"/>
                <a:gd name="connsiteY5" fmla="*/ 12236 h 64666"/>
                <a:gd name="connsiteX6" fmla="*/ 738187 w 950119"/>
                <a:gd name="connsiteY6" fmla="*/ 14618 h 64666"/>
                <a:gd name="connsiteX7" fmla="*/ 950119 w 950119"/>
                <a:gd name="connsiteY7" fmla="*/ 36049 h 64666"/>
                <a:gd name="connsiteX0" fmla="*/ 0 w 985838"/>
                <a:gd name="connsiteY0" fmla="*/ 45574 h 64666"/>
                <a:gd name="connsiteX1" fmla="*/ 111919 w 985838"/>
                <a:gd name="connsiteY1" fmla="*/ 330 h 64666"/>
                <a:gd name="connsiteX2" fmla="*/ 152400 w 985838"/>
                <a:gd name="connsiteY2" fmla="*/ 57480 h 64666"/>
                <a:gd name="connsiteX3" fmla="*/ 238125 w 985838"/>
                <a:gd name="connsiteY3" fmla="*/ 21761 h 64666"/>
                <a:gd name="connsiteX4" fmla="*/ 311944 w 985838"/>
                <a:gd name="connsiteY4" fmla="*/ 64624 h 64666"/>
                <a:gd name="connsiteX5" fmla="*/ 423864 w 985838"/>
                <a:gd name="connsiteY5" fmla="*/ 12236 h 64666"/>
                <a:gd name="connsiteX6" fmla="*/ 738187 w 985838"/>
                <a:gd name="connsiteY6" fmla="*/ 14618 h 64666"/>
                <a:gd name="connsiteX7" fmla="*/ 985838 w 985838"/>
                <a:gd name="connsiteY7" fmla="*/ 16999 h 64666"/>
                <a:gd name="connsiteX0" fmla="*/ 0 w 964406"/>
                <a:gd name="connsiteY0" fmla="*/ 45574 h 64666"/>
                <a:gd name="connsiteX1" fmla="*/ 111919 w 964406"/>
                <a:gd name="connsiteY1" fmla="*/ 330 h 64666"/>
                <a:gd name="connsiteX2" fmla="*/ 152400 w 964406"/>
                <a:gd name="connsiteY2" fmla="*/ 57480 h 64666"/>
                <a:gd name="connsiteX3" fmla="*/ 238125 w 964406"/>
                <a:gd name="connsiteY3" fmla="*/ 21761 h 64666"/>
                <a:gd name="connsiteX4" fmla="*/ 311944 w 964406"/>
                <a:gd name="connsiteY4" fmla="*/ 64624 h 64666"/>
                <a:gd name="connsiteX5" fmla="*/ 423864 w 964406"/>
                <a:gd name="connsiteY5" fmla="*/ 12236 h 64666"/>
                <a:gd name="connsiteX6" fmla="*/ 738187 w 964406"/>
                <a:gd name="connsiteY6" fmla="*/ 14618 h 64666"/>
                <a:gd name="connsiteX7" fmla="*/ 964406 w 964406"/>
                <a:gd name="connsiteY7" fmla="*/ 7474 h 64666"/>
                <a:gd name="connsiteX0" fmla="*/ 0 w 962024"/>
                <a:gd name="connsiteY0" fmla="*/ 45574 h 64666"/>
                <a:gd name="connsiteX1" fmla="*/ 111919 w 962024"/>
                <a:gd name="connsiteY1" fmla="*/ 330 h 64666"/>
                <a:gd name="connsiteX2" fmla="*/ 152400 w 962024"/>
                <a:gd name="connsiteY2" fmla="*/ 57480 h 64666"/>
                <a:gd name="connsiteX3" fmla="*/ 238125 w 962024"/>
                <a:gd name="connsiteY3" fmla="*/ 21761 h 64666"/>
                <a:gd name="connsiteX4" fmla="*/ 311944 w 962024"/>
                <a:gd name="connsiteY4" fmla="*/ 64624 h 64666"/>
                <a:gd name="connsiteX5" fmla="*/ 423864 w 962024"/>
                <a:gd name="connsiteY5" fmla="*/ 12236 h 64666"/>
                <a:gd name="connsiteX6" fmla="*/ 738187 w 962024"/>
                <a:gd name="connsiteY6" fmla="*/ 14618 h 64666"/>
                <a:gd name="connsiteX7" fmla="*/ 962024 w 962024"/>
                <a:gd name="connsiteY7" fmla="*/ 14618 h 64666"/>
                <a:gd name="connsiteX0" fmla="*/ 0 w 845343"/>
                <a:gd name="connsiteY0" fmla="*/ 45574 h 64666"/>
                <a:gd name="connsiteX1" fmla="*/ 111919 w 845343"/>
                <a:gd name="connsiteY1" fmla="*/ 330 h 64666"/>
                <a:gd name="connsiteX2" fmla="*/ 152400 w 845343"/>
                <a:gd name="connsiteY2" fmla="*/ 57480 h 64666"/>
                <a:gd name="connsiteX3" fmla="*/ 238125 w 845343"/>
                <a:gd name="connsiteY3" fmla="*/ 21761 h 64666"/>
                <a:gd name="connsiteX4" fmla="*/ 311944 w 845343"/>
                <a:gd name="connsiteY4" fmla="*/ 64624 h 64666"/>
                <a:gd name="connsiteX5" fmla="*/ 423864 w 845343"/>
                <a:gd name="connsiteY5" fmla="*/ 12236 h 64666"/>
                <a:gd name="connsiteX6" fmla="*/ 738187 w 845343"/>
                <a:gd name="connsiteY6" fmla="*/ 14618 h 64666"/>
                <a:gd name="connsiteX7" fmla="*/ 845343 w 845343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38187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740569 w 904874"/>
                <a:gd name="connsiteY6" fmla="*/ 14618 h 64666"/>
                <a:gd name="connsiteX7" fmla="*/ 904874 w 904874"/>
                <a:gd name="connsiteY7" fmla="*/ 14618 h 64666"/>
                <a:gd name="connsiteX0" fmla="*/ 0 w 904874"/>
                <a:gd name="connsiteY0" fmla="*/ 45574 h 64666"/>
                <a:gd name="connsiteX1" fmla="*/ 111919 w 904874"/>
                <a:gd name="connsiteY1" fmla="*/ 330 h 64666"/>
                <a:gd name="connsiteX2" fmla="*/ 152400 w 904874"/>
                <a:gd name="connsiteY2" fmla="*/ 57480 h 64666"/>
                <a:gd name="connsiteX3" fmla="*/ 238125 w 904874"/>
                <a:gd name="connsiteY3" fmla="*/ 21761 h 64666"/>
                <a:gd name="connsiteX4" fmla="*/ 311944 w 904874"/>
                <a:gd name="connsiteY4" fmla="*/ 64624 h 64666"/>
                <a:gd name="connsiteX5" fmla="*/ 423864 w 904874"/>
                <a:gd name="connsiteY5" fmla="*/ 12236 h 64666"/>
                <a:gd name="connsiteX6" fmla="*/ 904874 w 904874"/>
                <a:gd name="connsiteY6" fmla="*/ 14618 h 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4" h="64666">
                  <a:moveTo>
                    <a:pt x="0" y="45574"/>
                  </a:moveTo>
                  <a:cubicBezTo>
                    <a:pt x="31750" y="36049"/>
                    <a:pt x="67469" y="-4035"/>
                    <a:pt x="111919" y="330"/>
                  </a:cubicBezTo>
                  <a:cubicBezTo>
                    <a:pt x="156369" y="4695"/>
                    <a:pt x="114300" y="47955"/>
                    <a:pt x="152400" y="57480"/>
                  </a:cubicBezTo>
                  <a:cubicBezTo>
                    <a:pt x="190500" y="67005"/>
                    <a:pt x="211534" y="20570"/>
                    <a:pt x="238125" y="21761"/>
                  </a:cubicBezTo>
                  <a:cubicBezTo>
                    <a:pt x="264716" y="22952"/>
                    <a:pt x="280988" y="66211"/>
                    <a:pt x="311944" y="64624"/>
                  </a:cubicBezTo>
                  <a:cubicBezTo>
                    <a:pt x="342900" y="63037"/>
                    <a:pt x="325042" y="20570"/>
                    <a:pt x="423864" y="12236"/>
                  </a:cubicBezTo>
                  <a:cubicBezTo>
                    <a:pt x="522686" y="3902"/>
                    <a:pt x="804664" y="14122"/>
                    <a:pt x="904874" y="14618"/>
                  </a:cubicBezTo>
                </a:path>
              </a:pathLst>
            </a:cu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0" idx="6"/>
            </p:cNvCxnSpPr>
            <p:nvPr/>
          </p:nvCxnSpPr>
          <p:spPr>
            <a:xfrm>
              <a:off x="1193007" y="497681"/>
              <a:ext cx="7867866" cy="4366"/>
            </a:xfrm>
            <a:prstGeom prst="line">
              <a:avLst/>
            </a:prstGeom>
            <a:noFill/>
            <a:ln w="12700">
              <a:solidFill>
                <a:srgbClr val="D9A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0" y="290390"/>
            <a:ext cx="641111" cy="353788"/>
            <a:chOff x="0" y="252065"/>
            <a:chExt cx="641111" cy="392113"/>
          </a:xfrm>
        </p:grpSpPr>
        <p:sp>
          <p:nvSpPr>
            <p:cNvPr id="54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55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rgbClr val="E1C209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967801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57" name="五边形 56"/>
            <p:cNvSpPr/>
            <p:nvPr userDrawn="1"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rgbClr val="D9A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616B3AF7-22B8-4F7E-B589-35D09CB57A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01630" y="912356"/>
            <a:ext cx="3787150" cy="432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7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93" grpId="0"/>
      <p:bldP spid="94" grpId="0"/>
      <p:bldP spid="95" grpId="0"/>
      <p:bldP spid="47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7"/>
          <p:cNvSpPr>
            <a:spLocks noChangeArrowheads="1"/>
          </p:cNvSpPr>
          <p:nvPr/>
        </p:nvSpPr>
        <p:spPr bwMode="auto">
          <a:xfrm>
            <a:off x="5829101" y="763643"/>
            <a:ext cx="2781300" cy="2398712"/>
          </a:xfrm>
          <a:prstGeom prst="hexagon">
            <a:avLst>
              <a:gd name="adj" fmla="val 24988"/>
              <a:gd name="vf" fmla="val 115470"/>
            </a:avLst>
          </a:prstGeom>
          <a:solidFill>
            <a:schemeClr val="accent2">
              <a:lumMod val="75000"/>
            </a:schemeClr>
          </a:solidFill>
          <a:ln w="76200" cap="flat" cmpd="sng">
            <a:solidFill>
              <a:srgbClr val="ECECEC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+mn-ea"/>
              <a:sym typeface="宋体" pitchFamily="2" charset="-122"/>
            </a:endParaRPr>
          </a:p>
        </p:txBody>
      </p:sp>
      <p:sp>
        <p:nvSpPr>
          <p:cNvPr id="23" name="六边形 6"/>
          <p:cNvSpPr>
            <a:spLocks noChangeArrowheads="1"/>
          </p:cNvSpPr>
          <p:nvPr/>
        </p:nvSpPr>
        <p:spPr bwMode="auto">
          <a:xfrm>
            <a:off x="6043414" y="949380"/>
            <a:ext cx="2352675" cy="2027238"/>
          </a:xfrm>
          <a:prstGeom prst="hexagon">
            <a:avLst>
              <a:gd name="adj" fmla="val 25011"/>
              <a:gd name="vf" fmla="val 115470"/>
            </a:avLst>
          </a:prstGeom>
          <a:solidFill>
            <a:schemeClr val="accent2">
              <a:lumMod val="75000"/>
            </a:schemeClr>
          </a:solidFill>
          <a:ln w="76200" cap="flat" cmpd="sng">
            <a:solidFill>
              <a:srgbClr val="ECECEC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+mn-ea"/>
              <a:sym typeface="宋体" pitchFamily="2" charset="-122"/>
            </a:endParaRPr>
          </a:p>
        </p:txBody>
      </p:sp>
      <p:sp>
        <p:nvSpPr>
          <p:cNvPr id="24" name="六边形 5"/>
          <p:cNvSpPr>
            <a:spLocks noChangeArrowheads="1"/>
          </p:cNvSpPr>
          <p:nvPr/>
        </p:nvSpPr>
        <p:spPr bwMode="auto">
          <a:xfrm>
            <a:off x="6235501" y="1114480"/>
            <a:ext cx="1968500" cy="1697038"/>
          </a:xfrm>
          <a:prstGeom prst="hexagon">
            <a:avLst>
              <a:gd name="adj" fmla="val 24998"/>
              <a:gd name="vf" fmla="val 115470"/>
            </a:avLst>
          </a:prstGeom>
          <a:solidFill>
            <a:schemeClr val="accent2">
              <a:lumMod val="75000"/>
            </a:schemeClr>
          </a:solidFill>
          <a:ln w="76200" cap="flat" cmpd="sng">
            <a:solidFill>
              <a:srgbClr val="ECECEC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+mn-ea"/>
              <a:sym typeface="宋体" pitchFamily="2" charset="-122"/>
            </a:endParaRPr>
          </a:p>
        </p:txBody>
      </p:sp>
      <p:sp>
        <p:nvSpPr>
          <p:cNvPr id="37" name="六边形 36"/>
          <p:cNvSpPr>
            <a:spLocks noChangeArrowheads="1"/>
          </p:cNvSpPr>
          <p:nvPr/>
        </p:nvSpPr>
        <p:spPr bwMode="auto">
          <a:xfrm>
            <a:off x="6430764" y="1282755"/>
            <a:ext cx="1577975" cy="1360488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accent2">
              <a:lumMod val="75000"/>
            </a:schemeClr>
          </a:solidFill>
          <a:ln w="76200" cap="flat" cmpd="sng">
            <a:solidFill>
              <a:srgbClr val="ECECEC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+mn-ea"/>
              <a:sym typeface="宋体" pitchFamily="2" charset="-122"/>
            </a:endParaRPr>
          </a:p>
        </p:txBody>
      </p:sp>
      <p:sp>
        <p:nvSpPr>
          <p:cNvPr id="38" name="六边形 3"/>
          <p:cNvSpPr>
            <a:spLocks noChangeArrowheads="1"/>
          </p:cNvSpPr>
          <p:nvPr/>
        </p:nvSpPr>
        <p:spPr bwMode="auto">
          <a:xfrm>
            <a:off x="6633964" y="1458968"/>
            <a:ext cx="1171575" cy="1009650"/>
          </a:xfrm>
          <a:prstGeom prst="hexagon">
            <a:avLst>
              <a:gd name="adj" fmla="val 25013"/>
              <a:gd name="vf" fmla="val 115470"/>
            </a:avLst>
          </a:prstGeom>
          <a:solidFill>
            <a:schemeClr val="accent2">
              <a:lumMod val="75000"/>
            </a:schemeClr>
          </a:solidFill>
          <a:ln w="76200" cap="flat" cmpd="sng">
            <a:solidFill>
              <a:srgbClr val="ECECEC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>
                <a:solidFill>
                  <a:srgbClr val="F0F2F1"/>
                </a:solidFill>
                <a:latin typeface="+mn-lt"/>
                <a:ea typeface="+mn-ea"/>
                <a:sym typeface="Arial" pitchFamily="34" charset="0"/>
              </a:rPr>
              <a:t>3</a:t>
            </a:r>
            <a:endParaRPr lang="zh-CN" altLang="en-US" sz="8000" b="1">
              <a:solidFill>
                <a:srgbClr val="F0F2F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5436989" y="3283005"/>
            <a:ext cx="3563937" cy="64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Approaches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463277" y="373117"/>
            <a:ext cx="656171" cy="656171"/>
            <a:chOff x="7910629" y="4377806"/>
            <a:chExt cx="656171" cy="656171"/>
          </a:xfrm>
          <a:solidFill>
            <a:schemeClr val="accent2">
              <a:lumMod val="75000"/>
            </a:schemeClr>
          </a:solidFill>
        </p:grpSpPr>
        <p:grpSp>
          <p:nvGrpSpPr>
            <p:cNvPr id="60" name="组合 59"/>
            <p:cNvGrpSpPr/>
            <p:nvPr/>
          </p:nvGrpSpPr>
          <p:grpSpPr>
            <a:xfrm>
              <a:off x="7910629" y="4377806"/>
              <a:ext cx="656171" cy="656171"/>
              <a:chOff x="8415028" y="1301255"/>
              <a:chExt cx="1491176" cy="1491176"/>
            </a:xfrm>
            <a:grpFill/>
            <a:effectLst>
              <a:outerShdw blurRad="304800" dist="63500" dir="8100000" algn="tr" rotWithShape="0">
                <a:schemeClr val="tx1">
                  <a:alpha val="60000"/>
                </a:schemeClr>
              </a:outerShdw>
            </a:effectLst>
          </p:grpSpPr>
          <p:sp>
            <p:nvSpPr>
              <p:cNvPr id="64" name="椭圆 63"/>
              <p:cNvSpPr/>
              <p:nvPr/>
            </p:nvSpPr>
            <p:spPr>
              <a:xfrm>
                <a:off x="8415028" y="1301255"/>
                <a:ext cx="1491176" cy="1491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440616" y="132684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030376" y="4502416"/>
              <a:ext cx="416676" cy="405480"/>
              <a:chOff x="5970999" y="1635369"/>
              <a:chExt cx="302366" cy="294242"/>
            </a:xfrm>
            <a:grpFill/>
            <a:effectLst/>
          </p:grpSpPr>
          <p:sp>
            <p:nvSpPr>
              <p:cNvPr id="62" name="Rectangle 11"/>
              <p:cNvSpPr>
                <a:spLocks noChangeArrowheads="1"/>
              </p:cNvSpPr>
              <p:nvPr/>
            </p:nvSpPr>
            <p:spPr bwMode="auto">
              <a:xfrm>
                <a:off x="6103263" y="1635369"/>
                <a:ext cx="37156" cy="135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63" name="Freeform 12"/>
              <p:cNvSpPr>
                <a:spLocks/>
              </p:cNvSpPr>
              <p:nvPr/>
            </p:nvSpPr>
            <p:spPr bwMode="auto">
              <a:xfrm>
                <a:off x="5970999" y="1642926"/>
                <a:ext cx="302366" cy="286685"/>
              </a:xfrm>
              <a:custGeom>
                <a:avLst/>
                <a:gdLst>
                  <a:gd name="T0" fmla="*/ 270 w 373"/>
                  <a:gd name="T1" fmla="*/ 0 h 354"/>
                  <a:gd name="T2" fmla="*/ 270 w 373"/>
                  <a:gd name="T3" fmla="*/ 0 h 354"/>
                  <a:gd name="T4" fmla="*/ 251 w 373"/>
                  <a:gd name="T5" fmla="*/ 40 h 354"/>
                  <a:gd name="T6" fmla="*/ 329 w 373"/>
                  <a:gd name="T7" fmla="*/ 167 h 354"/>
                  <a:gd name="T8" fmla="*/ 186 w 373"/>
                  <a:gd name="T9" fmla="*/ 309 h 354"/>
                  <a:gd name="T10" fmla="*/ 44 w 373"/>
                  <a:gd name="T11" fmla="*/ 167 h 354"/>
                  <a:gd name="T12" fmla="*/ 123 w 373"/>
                  <a:gd name="T13" fmla="*/ 40 h 354"/>
                  <a:gd name="T14" fmla="*/ 123 w 373"/>
                  <a:gd name="T15" fmla="*/ 40 h 354"/>
                  <a:gd name="T16" fmla="*/ 102 w 373"/>
                  <a:gd name="T17" fmla="*/ 0 h 354"/>
                  <a:gd name="T18" fmla="*/ 0 w 373"/>
                  <a:gd name="T19" fmla="*/ 167 h 354"/>
                  <a:gd name="T20" fmla="*/ 186 w 373"/>
                  <a:gd name="T21" fmla="*/ 354 h 354"/>
                  <a:gd name="T22" fmla="*/ 373 w 373"/>
                  <a:gd name="T23" fmla="*/ 167 h 354"/>
                  <a:gd name="T24" fmla="*/ 270 w 373"/>
                  <a:gd name="T25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54">
                    <a:moveTo>
                      <a:pt x="270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51" y="40"/>
                      <a:pt x="251" y="40"/>
                      <a:pt x="251" y="40"/>
                    </a:cubicBezTo>
                    <a:cubicBezTo>
                      <a:pt x="297" y="64"/>
                      <a:pt x="329" y="112"/>
                      <a:pt x="329" y="167"/>
                    </a:cubicBezTo>
                    <a:cubicBezTo>
                      <a:pt x="329" y="245"/>
                      <a:pt x="265" y="309"/>
                      <a:pt x="186" y="309"/>
                    </a:cubicBezTo>
                    <a:cubicBezTo>
                      <a:pt x="108" y="309"/>
                      <a:pt x="44" y="245"/>
                      <a:pt x="44" y="167"/>
                    </a:cubicBezTo>
                    <a:cubicBezTo>
                      <a:pt x="44" y="111"/>
                      <a:pt x="76" y="63"/>
                      <a:pt x="123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2" y="31"/>
                      <a:pt x="0" y="94"/>
                      <a:pt x="0" y="167"/>
                    </a:cubicBezTo>
                    <a:cubicBezTo>
                      <a:pt x="0" y="270"/>
                      <a:pt x="84" y="354"/>
                      <a:pt x="186" y="354"/>
                    </a:cubicBezTo>
                    <a:cubicBezTo>
                      <a:pt x="289" y="354"/>
                      <a:pt x="373" y="270"/>
                      <a:pt x="373" y="167"/>
                    </a:cubicBezTo>
                    <a:cubicBezTo>
                      <a:pt x="373" y="94"/>
                      <a:pt x="331" y="31"/>
                      <a:pt x="2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-1" y="-1"/>
            <a:ext cx="5667376" cy="5400676"/>
            <a:chOff x="175369" y="80153"/>
            <a:chExt cx="5492006" cy="5230924"/>
          </a:xfrm>
        </p:grpSpPr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4452541" y="80153"/>
              <a:ext cx="1214834" cy="1590301"/>
            </a:xfrm>
            <a:custGeom>
              <a:avLst/>
              <a:gdLst>
                <a:gd name="T0" fmla="*/ 0 w 614"/>
                <a:gd name="T1" fmla="*/ 347 h 347"/>
                <a:gd name="T2" fmla="*/ 302 w 614"/>
                <a:gd name="T3" fmla="*/ 9 h 347"/>
                <a:gd name="T4" fmla="*/ 614 w 614"/>
                <a:gd name="T5" fmla="*/ 0 h 347"/>
                <a:gd name="T6" fmla="*/ 319 w 614"/>
                <a:gd name="T7" fmla="*/ 301 h 347"/>
                <a:gd name="T8" fmla="*/ 0 w 614"/>
                <a:gd name="T9" fmla="*/ 347 h 347"/>
                <a:gd name="connsiteX0" fmla="*/ 0 w 12283"/>
                <a:gd name="connsiteY0" fmla="*/ 9428 h 9428"/>
                <a:gd name="connsiteX1" fmla="*/ 7202 w 12283"/>
                <a:gd name="connsiteY1" fmla="*/ 259 h 9428"/>
                <a:gd name="connsiteX2" fmla="*/ 12283 w 12283"/>
                <a:gd name="connsiteY2" fmla="*/ 0 h 9428"/>
                <a:gd name="connsiteX3" fmla="*/ 7478 w 12283"/>
                <a:gd name="connsiteY3" fmla="*/ 8674 h 9428"/>
                <a:gd name="connsiteX4" fmla="*/ 0 w 12283"/>
                <a:gd name="connsiteY4" fmla="*/ 9428 h 9428"/>
                <a:gd name="connsiteX0" fmla="*/ 0 w 10000"/>
                <a:gd name="connsiteY0" fmla="*/ 10000 h 10076"/>
                <a:gd name="connsiteX1" fmla="*/ 5863 w 10000"/>
                <a:gd name="connsiteY1" fmla="*/ 275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10000"/>
                <a:gd name="connsiteY0" fmla="*/ 10000 h 10076"/>
                <a:gd name="connsiteX1" fmla="*/ 2932 w 10000"/>
                <a:gd name="connsiteY1" fmla="*/ 73 h 10076"/>
                <a:gd name="connsiteX2" fmla="*/ 10000 w 10000"/>
                <a:gd name="connsiteY2" fmla="*/ 0 h 10076"/>
                <a:gd name="connsiteX3" fmla="*/ 2871 w 10000"/>
                <a:gd name="connsiteY3" fmla="*/ 10076 h 10076"/>
                <a:gd name="connsiteX4" fmla="*/ 0 w 10000"/>
                <a:gd name="connsiteY4" fmla="*/ 10000 h 10076"/>
                <a:gd name="connsiteX0" fmla="*/ 0 w 7784"/>
                <a:gd name="connsiteY0" fmla="*/ 9933 h 10009"/>
                <a:gd name="connsiteX1" fmla="*/ 2932 w 7784"/>
                <a:gd name="connsiteY1" fmla="*/ 6 h 10009"/>
                <a:gd name="connsiteX2" fmla="*/ 7784 w 7784"/>
                <a:gd name="connsiteY2" fmla="*/ 0 h 10009"/>
                <a:gd name="connsiteX3" fmla="*/ 2871 w 7784"/>
                <a:gd name="connsiteY3" fmla="*/ 10009 h 10009"/>
                <a:gd name="connsiteX4" fmla="*/ 0 w 7784"/>
                <a:gd name="connsiteY4" fmla="*/ 9933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4" h="10009">
                  <a:moveTo>
                    <a:pt x="0" y="9933"/>
                  </a:moveTo>
                  <a:lnTo>
                    <a:pt x="2932" y="6"/>
                  </a:lnTo>
                  <a:lnTo>
                    <a:pt x="7784" y="0"/>
                  </a:lnTo>
                  <a:lnTo>
                    <a:pt x="2871" y="10009"/>
                  </a:lnTo>
                  <a:lnTo>
                    <a:pt x="0" y="9933"/>
                  </a:lnTo>
                  <a:close/>
                </a:path>
              </a:pathLst>
            </a:custGeom>
            <a:gradFill>
              <a:gsLst>
                <a:gs pos="0">
                  <a:srgbClr val="9FA0A0"/>
                </a:gs>
                <a:gs pos="100000">
                  <a:srgbClr val="DBDCDC"/>
                </a:gs>
              </a:gsLst>
              <a:lin ang="32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75369" y="1138530"/>
              <a:ext cx="4753224" cy="4172547"/>
            </a:xfrm>
            <a:custGeom>
              <a:avLst/>
              <a:gdLst>
                <a:gd name="T0" fmla="*/ 2427 w 2942"/>
                <a:gd name="T1" fmla="*/ 624 h 2302"/>
                <a:gd name="T2" fmla="*/ 2594 w 2942"/>
                <a:gd name="T3" fmla="*/ 341 h 2302"/>
                <a:gd name="T4" fmla="*/ 2942 w 2942"/>
                <a:gd name="T5" fmla="*/ 191 h 2302"/>
                <a:gd name="T6" fmla="*/ 2793 w 2942"/>
                <a:gd name="T7" fmla="*/ 0 h 2302"/>
                <a:gd name="T8" fmla="*/ 2788 w 2942"/>
                <a:gd name="T9" fmla="*/ 9 h 2302"/>
                <a:gd name="T10" fmla="*/ 2494 w 2942"/>
                <a:gd name="T11" fmla="*/ 149 h 2302"/>
                <a:gd name="T12" fmla="*/ 2347 w 2942"/>
                <a:gd name="T13" fmla="*/ 375 h 2302"/>
                <a:gd name="T14" fmla="*/ 2347 w 2942"/>
                <a:gd name="T15" fmla="*/ 374 h 2302"/>
                <a:gd name="T16" fmla="*/ 2330 w 2942"/>
                <a:gd name="T17" fmla="*/ 400 h 2302"/>
                <a:gd name="T18" fmla="*/ 2343 w 2942"/>
                <a:gd name="T19" fmla="*/ 379 h 2302"/>
                <a:gd name="T20" fmla="*/ 2072 w 2942"/>
                <a:gd name="T21" fmla="*/ 498 h 2302"/>
                <a:gd name="T22" fmla="*/ 1899 w 2942"/>
                <a:gd name="T23" fmla="*/ 751 h 2302"/>
                <a:gd name="T24" fmla="*/ 1657 w 2942"/>
                <a:gd name="T25" fmla="*/ 848 h 2302"/>
                <a:gd name="T26" fmla="*/ 1213 w 2942"/>
                <a:gd name="T27" fmla="*/ 1458 h 2302"/>
                <a:gd name="T28" fmla="*/ 508 w 2942"/>
                <a:gd name="T29" fmla="*/ 1782 h 2302"/>
                <a:gd name="T30" fmla="*/ 0 w 2942"/>
                <a:gd name="T31" fmla="*/ 2279 h 2302"/>
                <a:gd name="T32" fmla="*/ 807 w 2942"/>
                <a:gd name="T33" fmla="*/ 2302 h 2302"/>
                <a:gd name="T34" fmla="*/ 1502 w 2942"/>
                <a:gd name="T35" fmla="*/ 1394 h 2302"/>
                <a:gd name="T36" fmla="*/ 1631 w 2942"/>
                <a:gd name="T37" fmla="*/ 1144 h 2302"/>
                <a:gd name="T38" fmla="*/ 1897 w 2942"/>
                <a:gd name="T39" fmla="*/ 1055 h 2302"/>
                <a:gd name="T40" fmla="*/ 1899 w 2942"/>
                <a:gd name="T41" fmla="*/ 1048 h 2302"/>
                <a:gd name="T42" fmla="*/ 1914 w 2942"/>
                <a:gd name="T43" fmla="*/ 1047 h 2302"/>
                <a:gd name="T44" fmla="*/ 2108 w 2942"/>
                <a:gd name="T45" fmla="*/ 744 h 2302"/>
                <a:gd name="T46" fmla="*/ 2416 w 2942"/>
                <a:gd name="T47" fmla="*/ 625 h 2302"/>
                <a:gd name="T48" fmla="*/ 2427 w 2942"/>
                <a:gd name="T49" fmla="*/ 624 h 2302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49 w 10000"/>
                <a:gd name="connsiteY0" fmla="*/ 2711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49 w 10000"/>
                <a:gd name="connsiteY23" fmla="*/ 2711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212 w 10000"/>
                <a:gd name="connsiteY22" fmla="*/ 2715 h 10000"/>
                <a:gd name="connsiteX23" fmla="*/ 8224 w 10000"/>
                <a:gd name="connsiteY23" fmla="*/ 2906 h 10000"/>
                <a:gd name="connsiteX0" fmla="*/ 8224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224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00 w 10000"/>
                <a:gd name="connsiteY22" fmla="*/ 2950 h 10000"/>
                <a:gd name="connsiteX23" fmla="*/ 8173 w 10000"/>
                <a:gd name="connsiteY23" fmla="*/ 2906 h 10000"/>
                <a:gd name="connsiteX0" fmla="*/ 8173 w 10000"/>
                <a:gd name="connsiteY0" fmla="*/ 2906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73 w 10000"/>
                <a:gd name="connsiteY22" fmla="*/ 2906 h 10000"/>
                <a:gd name="connsiteX0" fmla="*/ 8158 w 10000"/>
                <a:gd name="connsiteY0" fmla="*/ 2913 h 10000"/>
                <a:gd name="connsiteX1" fmla="*/ 8817 w 10000"/>
                <a:gd name="connsiteY1" fmla="*/ 1481 h 10000"/>
                <a:gd name="connsiteX2" fmla="*/ 10000 w 10000"/>
                <a:gd name="connsiteY2" fmla="*/ 830 h 10000"/>
                <a:gd name="connsiteX3" fmla="*/ 9494 w 10000"/>
                <a:gd name="connsiteY3" fmla="*/ 0 h 10000"/>
                <a:gd name="connsiteX4" fmla="*/ 9477 w 10000"/>
                <a:gd name="connsiteY4" fmla="*/ 39 h 10000"/>
                <a:gd name="connsiteX5" fmla="*/ 8477 w 10000"/>
                <a:gd name="connsiteY5" fmla="*/ 647 h 10000"/>
                <a:gd name="connsiteX6" fmla="*/ 7978 w 10000"/>
                <a:gd name="connsiteY6" fmla="*/ 1629 h 10000"/>
                <a:gd name="connsiteX7" fmla="*/ 7978 w 10000"/>
                <a:gd name="connsiteY7" fmla="*/ 1625 h 10000"/>
                <a:gd name="connsiteX8" fmla="*/ 7920 w 10000"/>
                <a:gd name="connsiteY8" fmla="*/ 1738 h 10000"/>
                <a:gd name="connsiteX9" fmla="*/ 7964 w 10000"/>
                <a:gd name="connsiteY9" fmla="*/ 1646 h 10000"/>
                <a:gd name="connsiteX10" fmla="*/ 7043 w 10000"/>
                <a:gd name="connsiteY10" fmla="*/ 2163 h 10000"/>
                <a:gd name="connsiteX11" fmla="*/ 6455 w 10000"/>
                <a:gd name="connsiteY11" fmla="*/ 3262 h 10000"/>
                <a:gd name="connsiteX12" fmla="*/ 5632 w 10000"/>
                <a:gd name="connsiteY12" fmla="*/ 3684 h 10000"/>
                <a:gd name="connsiteX13" fmla="*/ 4123 w 10000"/>
                <a:gd name="connsiteY13" fmla="*/ 6334 h 10000"/>
                <a:gd name="connsiteX14" fmla="*/ 1727 w 10000"/>
                <a:gd name="connsiteY14" fmla="*/ 7741 h 10000"/>
                <a:gd name="connsiteX15" fmla="*/ 0 w 10000"/>
                <a:gd name="connsiteY15" fmla="*/ 9900 h 10000"/>
                <a:gd name="connsiteX16" fmla="*/ 2743 w 10000"/>
                <a:gd name="connsiteY16" fmla="*/ 10000 h 10000"/>
                <a:gd name="connsiteX17" fmla="*/ 5105 w 10000"/>
                <a:gd name="connsiteY17" fmla="*/ 6056 h 10000"/>
                <a:gd name="connsiteX18" fmla="*/ 5544 w 10000"/>
                <a:gd name="connsiteY18" fmla="*/ 4970 h 10000"/>
                <a:gd name="connsiteX19" fmla="*/ 6448 w 10000"/>
                <a:gd name="connsiteY19" fmla="*/ 4583 h 10000"/>
                <a:gd name="connsiteX20" fmla="*/ 6506 w 10000"/>
                <a:gd name="connsiteY20" fmla="*/ 4548 h 10000"/>
                <a:gd name="connsiteX21" fmla="*/ 7165 w 10000"/>
                <a:gd name="connsiteY21" fmla="*/ 3232 h 10000"/>
                <a:gd name="connsiteX22" fmla="*/ 8158 w 10000"/>
                <a:gd name="connsiteY22" fmla="*/ 2913 h 10000"/>
                <a:gd name="connsiteX0" fmla="*/ 8158 w 9842"/>
                <a:gd name="connsiteY0" fmla="*/ 2913 h 10000"/>
                <a:gd name="connsiteX1" fmla="*/ 8817 w 9842"/>
                <a:gd name="connsiteY1" fmla="*/ 1481 h 10000"/>
                <a:gd name="connsiteX2" fmla="*/ 9842 w 9842"/>
                <a:gd name="connsiteY2" fmla="*/ 726 h 10000"/>
                <a:gd name="connsiteX3" fmla="*/ 9494 w 9842"/>
                <a:gd name="connsiteY3" fmla="*/ 0 h 10000"/>
                <a:gd name="connsiteX4" fmla="*/ 9477 w 9842"/>
                <a:gd name="connsiteY4" fmla="*/ 39 h 10000"/>
                <a:gd name="connsiteX5" fmla="*/ 8477 w 9842"/>
                <a:gd name="connsiteY5" fmla="*/ 647 h 10000"/>
                <a:gd name="connsiteX6" fmla="*/ 7978 w 9842"/>
                <a:gd name="connsiteY6" fmla="*/ 1629 h 10000"/>
                <a:gd name="connsiteX7" fmla="*/ 7978 w 9842"/>
                <a:gd name="connsiteY7" fmla="*/ 1625 h 10000"/>
                <a:gd name="connsiteX8" fmla="*/ 7920 w 9842"/>
                <a:gd name="connsiteY8" fmla="*/ 1738 h 10000"/>
                <a:gd name="connsiteX9" fmla="*/ 7964 w 9842"/>
                <a:gd name="connsiteY9" fmla="*/ 1646 h 10000"/>
                <a:gd name="connsiteX10" fmla="*/ 7043 w 9842"/>
                <a:gd name="connsiteY10" fmla="*/ 2163 h 10000"/>
                <a:gd name="connsiteX11" fmla="*/ 6455 w 9842"/>
                <a:gd name="connsiteY11" fmla="*/ 3262 h 10000"/>
                <a:gd name="connsiteX12" fmla="*/ 5632 w 9842"/>
                <a:gd name="connsiteY12" fmla="*/ 3684 h 10000"/>
                <a:gd name="connsiteX13" fmla="*/ 4123 w 9842"/>
                <a:gd name="connsiteY13" fmla="*/ 6334 h 10000"/>
                <a:gd name="connsiteX14" fmla="*/ 1727 w 9842"/>
                <a:gd name="connsiteY14" fmla="*/ 7741 h 10000"/>
                <a:gd name="connsiteX15" fmla="*/ 0 w 9842"/>
                <a:gd name="connsiteY15" fmla="*/ 9900 h 10000"/>
                <a:gd name="connsiteX16" fmla="*/ 2743 w 9842"/>
                <a:gd name="connsiteY16" fmla="*/ 10000 h 10000"/>
                <a:gd name="connsiteX17" fmla="*/ 5105 w 9842"/>
                <a:gd name="connsiteY17" fmla="*/ 6056 h 10000"/>
                <a:gd name="connsiteX18" fmla="*/ 5544 w 9842"/>
                <a:gd name="connsiteY18" fmla="*/ 4970 h 10000"/>
                <a:gd name="connsiteX19" fmla="*/ 6448 w 9842"/>
                <a:gd name="connsiteY19" fmla="*/ 4583 h 10000"/>
                <a:gd name="connsiteX20" fmla="*/ 6506 w 9842"/>
                <a:gd name="connsiteY20" fmla="*/ 4548 h 10000"/>
                <a:gd name="connsiteX21" fmla="*/ 7165 w 9842"/>
                <a:gd name="connsiteY21" fmla="*/ 3232 h 10000"/>
                <a:gd name="connsiteX22" fmla="*/ 8158 w 9842"/>
                <a:gd name="connsiteY22" fmla="*/ 2913 h 10000"/>
                <a:gd name="connsiteX0" fmla="*/ 8289 w 10000"/>
                <a:gd name="connsiteY0" fmla="*/ 2913 h 10000"/>
                <a:gd name="connsiteX1" fmla="*/ 9093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  <a:gd name="connsiteX0" fmla="*/ 8289 w 10000"/>
                <a:gd name="connsiteY0" fmla="*/ 2913 h 10000"/>
                <a:gd name="connsiteX1" fmla="*/ 9339 w 10000"/>
                <a:gd name="connsiteY1" fmla="*/ 1150 h 10000"/>
                <a:gd name="connsiteX2" fmla="*/ 10000 w 10000"/>
                <a:gd name="connsiteY2" fmla="*/ 726 h 10000"/>
                <a:gd name="connsiteX3" fmla="*/ 9646 w 10000"/>
                <a:gd name="connsiteY3" fmla="*/ 0 h 10000"/>
                <a:gd name="connsiteX4" fmla="*/ 9629 w 10000"/>
                <a:gd name="connsiteY4" fmla="*/ 39 h 10000"/>
                <a:gd name="connsiteX5" fmla="*/ 8613 w 10000"/>
                <a:gd name="connsiteY5" fmla="*/ 647 h 10000"/>
                <a:gd name="connsiteX6" fmla="*/ 8106 w 10000"/>
                <a:gd name="connsiteY6" fmla="*/ 1629 h 10000"/>
                <a:gd name="connsiteX7" fmla="*/ 8106 w 10000"/>
                <a:gd name="connsiteY7" fmla="*/ 1625 h 10000"/>
                <a:gd name="connsiteX8" fmla="*/ 8047 w 10000"/>
                <a:gd name="connsiteY8" fmla="*/ 1738 h 10000"/>
                <a:gd name="connsiteX9" fmla="*/ 8092 w 10000"/>
                <a:gd name="connsiteY9" fmla="*/ 1646 h 10000"/>
                <a:gd name="connsiteX10" fmla="*/ 7156 w 10000"/>
                <a:gd name="connsiteY10" fmla="*/ 2163 h 10000"/>
                <a:gd name="connsiteX11" fmla="*/ 6559 w 10000"/>
                <a:gd name="connsiteY11" fmla="*/ 3262 h 10000"/>
                <a:gd name="connsiteX12" fmla="*/ 5722 w 10000"/>
                <a:gd name="connsiteY12" fmla="*/ 3684 h 10000"/>
                <a:gd name="connsiteX13" fmla="*/ 4189 w 10000"/>
                <a:gd name="connsiteY13" fmla="*/ 6334 h 10000"/>
                <a:gd name="connsiteX14" fmla="*/ 1755 w 10000"/>
                <a:gd name="connsiteY14" fmla="*/ 7741 h 10000"/>
                <a:gd name="connsiteX15" fmla="*/ 0 w 10000"/>
                <a:gd name="connsiteY15" fmla="*/ 9900 h 10000"/>
                <a:gd name="connsiteX16" fmla="*/ 2787 w 10000"/>
                <a:gd name="connsiteY16" fmla="*/ 10000 h 10000"/>
                <a:gd name="connsiteX17" fmla="*/ 5187 w 10000"/>
                <a:gd name="connsiteY17" fmla="*/ 6056 h 10000"/>
                <a:gd name="connsiteX18" fmla="*/ 5633 w 10000"/>
                <a:gd name="connsiteY18" fmla="*/ 4970 h 10000"/>
                <a:gd name="connsiteX19" fmla="*/ 6552 w 10000"/>
                <a:gd name="connsiteY19" fmla="*/ 4583 h 10000"/>
                <a:gd name="connsiteX20" fmla="*/ 6610 w 10000"/>
                <a:gd name="connsiteY20" fmla="*/ 4548 h 10000"/>
                <a:gd name="connsiteX21" fmla="*/ 7280 w 10000"/>
                <a:gd name="connsiteY21" fmla="*/ 3232 h 10000"/>
                <a:gd name="connsiteX22" fmla="*/ 8289 w 10000"/>
                <a:gd name="connsiteY22" fmla="*/ 29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8289" y="2913"/>
                  </a:moveTo>
                  <a:lnTo>
                    <a:pt x="9339" y="1150"/>
                  </a:lnTo>
                  <a:lnTo>
                    <a:pt x="10000" y="726"/>
                  </a:lnTo>
                  <a:lnTo>
                    <a:pt x="9646" y="0"/>
                  </a:lnTo>
                  <a:cubicBezTo>
                    <a:pt x="9640" y="13"/>
                    <a:pt x="9635" y="26"/>
                    <a:pt x="9629" y="39"/>
                  </a:cubicBezTo>
                  <a:lnTo>
                    <a:pt x="8613" y="647"/>
                  </a:lnTo>
                  <a:lnTo>
                    <a:pt x="8106" y="1629"/>
                  </a:lnTo>
                  <a:lnTo>
                    <a:pt x="8106" y="1625"/>
                  </a:lnTo>
                  <a:cubicBezTo>
                    <a:pt x="8087" y="1663"/>
                    <a:pt x="8066" y="1700"/>
                    <a:pt x="8047" y="1738"/>
                  </a:cubicBezTo>
                  <a:cubicBezTo>
                    <a:pt x="8062" y="1707"/>
                    <a:pt x="8077" y="1677"/>
                    <a:pt x="8092" y="1646"/>
                  </a:cubicBezTo>
                  <a:lnTo>
                    <a:pt x="7156" y="2163"/>
                  </a:lnTo>
                  <a:lnTo>
                    <a:pt x="6559" y="3262"/>
                  </a:lnTo>
                  <a:lnTo>
                    <a:pt x="5722" y="3684"/>
                  </a:lnTo>
                  <a:lnTo>
                    <a:pt x="4189" y="6334"/>
                  </a:lnTo>
                  <a:lnTo>
                    <a:pt x="1755" y="7741"/>
                  </a:lnTo>
                  <a:lnTo>
                    <a:pt x="0" y="9900"/>
                  </a:lnTo>
                  <a:lnTo>
                    <a:pt x="2787" y="10000"/>
                  </a:lnTo>
                  <a:lnTo>
                    <a:pt x="5187" y="6056"/>
                  </a:lnTo>
                  <a:lnTo>
                    <a:pt x="5633" y="4970"/>
                  </a:lnTo>
                  <a:lnTo>
                    <a:pt x="6552" y="4583"/>
                  </a:lnTo>
                  <a:cubicBezTo>
                    <a:pt x="6657" y="4526"/>
                    <a:pt x="6573" y="4571"/>
                    <a:pt x="6610" y="4548"/>
                  </a:cubicBezTo>
                  <a:lnTo>
                    <a:pt x="7280" y="3232"/>
                  </a:lnTo>
                  <a:lnTo>
                    <a:pt x="8289" y="2913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0"/>
            <a:ext cx="5385610" cy="5400675"/>
            <a:chOff x="117866" y="80153"/>
            <a:chExt cx="5267744" cy="5237586"/>
          </a:xfrm>
          <a:gradFill flip="none" rotWithShape="1">
            <a:gsLst>
              <a:gs pos="0">
                <a:srgbClr val="D9AA27">
                  <a:shade val="30000"/>
                  <a:satMod val="115000"/>
                </a:srgbClr>
              </a:gs>
              <a:gs pos="50000">
                <a:srgbClr val="D9AA27">
                  <a:shade val="67500"/>
                  <a:satMod val="115000"/>
                </a:srgbClr>
              </a:gs>
              <a:gs pos="100000">
                <a:srgbClr val="D9AA27">
                  <a:shade val="100000"/>
                  <a:satMod val="115000"/>
                </a:srgbClr>
              </a:gs>
            </a:gsLst>
            <a:lin ang="18900000" scaled="1"/>
            <a:tileRect/>
          </a:gradFill>
        </p:grpSpPr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264801" y="80153"/>
              <a:ext cx="1120809" cy="1576939"/>
            </a:xfrm>
            <a:custGeom>
              <a:avLst/>
              <a:gdLst>
                <a:gd name="T0" fmla="*/ 0 w 617"/>
                <a:gd name="T1" fmla="*/ 780 h 870"/>
                <a:gd name="T2" fmla="*/ 251 w 617"/>
                <a:gd name="T3" fmla="*/ 0 h 870"/>
                <a:gd name="T4" fmla="*/ 617 w 617"/>
                <a:gd name="T5" fmla="*/ 0 h 870"/>
                <a:gd name="T6" fmla="*/ 343 w 617"/>
                <a:gd name="T7" fmla="*/ 870 h 870"/>
                <a:gd name="T8" fmla="*/ 0 w 617"/>
                <a:gd name="T9" fmla="*/ 78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870">
                  <a:moveTo>
                    <a:pt x="0" y="780"/>
                  </a:moveTo>
                  <a:lnTo>
                    <a:pt x="251" y="0"/>
                  </a:lnTo>
                  <a:lnTo>
                    <a:pt x="617" y="0"/>
                  </a:lnTo>
                  <a:lnTo>
                    <a:pt x="343" y="870"/>
                  </a:lnTo>
                  <a:lnTo>
                    <a:pt x="0" y="7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4225461" y="700380"/>
              <a:ext cx="666482" cy="957040"/>
            </a:xfrm>
            <a:custGeom>
              <a:avLst/>
              <a:gdLst>
                <a:gd name="T0" fmla="*/ 137 w 406"/>
                <a:gd name="T1" fmla="*/ 0 h 528"/>
                <a:gd name="T2" fmla="*/ 406 w 406"/>
                <a:gd name="T3" fmla="*/ 528 h 528"/>
                <a:gd name="T4" fmla="*/ 0 w 406"/>
                <a:gd name="T5" fmla="*/ 528 h 528"/>
                <a:gd name="T6" fmla="*/ 137 w 406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28">
                  <a:moveTo>
                    <a:pt x="137" y="0"/>
                  </a:moveTo>
                  <a:lnTo>
                    <a:pt x="406" y="528"/>
                  </a:lnTo>
                  <a:lnTo>
                    <a:pt x="0" y="5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3540307" y="700380"/>
              <a:ext cx="914361" cy="1627693"/>
            </a:xfrm>
            <a:custGeom>
              <a:avLst/>
              <a:gdLst>
                <a:gd name="T0" fmla="*/ 0 w 557"/>
                <a:gd name="T1" fmla="*/ 806 h 898"/>
                <a:gd name="T2" fmla="*/ 193 w 557"/>
                <a:gd name="T3" fmla="*/ 0 h 898"/>
                <a:gd name="T4" fmla="*/ 557 w 557"/>
                <a:gd name="T5" fmla="*/ 0 h 898"/>
                <a:gd name="T6" fmla="*/ 344 w 557"/>
                <a:gd name="T7" fmla="*/ 898 h 898"/>
                <a:gd name="T8" fmla="*/ 0 w 557"/>
                <a:gd name="T9" fmla="*/ 80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898">
                  <a:moveTo>
                    <a:pt x="0" y="806"/>
                  </a:moveTo>
                  <a:lnTo>
                    <a:pt x="193" y="0"/>
                  </a:lnTo>
                  <a:lnTo>
                    <a:pt x="557" y="0"/>
                  </a:lnTo>
                  <a:lnTo>
                    <a:pt x="344" y="898"/>
                  </a:lnTo>
                  <a:lnTo>
                    <a:pt x="0" y="8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3433928" y="1332476"/>
              <a:ext cx="666482" cy="996917"/>
            </a:xfrm>
            <a:custGeom>
              <a:avLst/>
              <a:gdLst>
                <a:gd name="T0" fmla="*/ 155 w 406"/>
                <a:gd name="T1" fmla="*/ 0 h 550"/>
                <a:gd name="T2" fmla="*/ 406 w 406"/>
                <a:gd name="T3" fmla="*/ 550 h 550"/>
                <a:gd name="T4" fmla="*/ 0 w 406"/>
                <a:gd name="T5" fmla="*/ 550 h 550"/>
                <a:gd name="T6" fmla="*/ 155 w 406"/>
                <a:gd name="T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50">
                  <a:moveTo>
                    <a:pt x="155" y="0"/>
                  </a:moveTo>
                  <a:lnTo>
                    <a:pt x="406" y="550"/>
                  </a:lnTo>
                  <a:lnTo>
                    <a:pt x="0" y="55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2747869" y="1330664"/>
              <a:ext cx="940626" cy="1654881"/>
            </a:xfrm>
            <a:custGeom>
              <a:avLst/>
              <a:gdLst>
                <a:gd name="T0" fmla="*/ 0 w 573"/>
                <a:gd name="T1" fmla="*/ 822 h 913"/>
                <a:gd name="T2" fmla="*/ 208 w 573"/>
                <a:gd name="T3" fmla="*/ 0 h 913"/>
                <a:gd name="T4" fmla="*/ 573 w 573"/>
                <a:gd name="T5" fmla="*/ 0 h 913"/>
                <a:gd name="T6" fmla="*/ 343 w 573"/>
                <a:gd name="T7" fmla="*/ 913 h 913"/>
                <a:gd name="T8" fmla="*/ 0 w 573"/>
                <a:gd name="T9" fmla="*/ 82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913">
                  <a:moveTo>
                    <a:pt x="0" y="822"/>
                  </a:moveTo>
                  <a:lnTo>
                    <a:pt x="208" y="0"/>
                  </a:lnTo>
                  <a:lnTo>
                    <a:pt x="573" y="0"/>
                  </a:lnTo>
                  <a:lnTo>
                    <a:pt x="343" y="913"/>
                  </a:lnTo>
                  <a:lnTo>
                    <a:pt x="0" y="8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2641022" y="1907062"/>
              <a:ext cx="666482" cy="1085733"/>
            </a:xfrm>
            <a:custGeom>
              <a:avLst/>
              <a:gdLst>
                <a:gd name="T0" fmla="*/ 172 w 406"/>
                <a:gd name="T1" fmla="*/ 0 h 599"/>
                <a:gd name="T2" fmla="*/ 406 w 406"/>
                <a:gd name="T3" fmla="*/ 599 h 599"/>
                <a:gd name="T4" fmla="*/ 0 w 406"/>
                <a:gd name="T5" fmla="*/ 599 h 599"/>
                <a:gd name="T6" fmla="*/ 172 w 406"/>
                <a:gd name="T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9">
                  <a:moveTo>
                    <a:pt x="172" y="0"/>
                  </a:moveTo>
                  <a:lnTo>
                    <a:pt x="406" y="599"/>
                  </a:lnTo>
                  <a:lnTo>
                    <a:pt x="0" y="5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AE8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117866" y="3489356"/>
              <a:ext cx="2516565" cy="1828383"/>
            </a:xfrm>
            <a:custGeom>
              <a:avLst/>
              <a:gdLst>
                <a:gd name="T0" fmla="*/ 0 w 1546"/>
                <a:gd name="T1" fmla="*/ 1005 h 1005"/>
                <a:gd name="T2" fmla="*/ 0 w 1546"/>
                <a:gd name="T3" fmla="*/ 202 h 1005"/>
                <a:gd name="T4" fmla="*/ 1146 w 1546"/>
                <a:gd name="T5" fmla="*/ 0 h 1005"/>
                <a:gd name="T6" fmla="*/ 1546 w 1546"/>
                <a:gd name="T7" fmla="*/ 14 h 1005"/>
                <a:gd name="T8" fmla="*/ 838 w 1546"/>
                <a:gd name="T9" fmla="*/ 1005 h 1005"/>
                <a:gd name="T10" fmla="*/ 0 w 1546"/>
                <a:gd name="T11" fmla="*/ 1005 h 1005"/>
                <a:gd name="connsiteX0" fmla="*/ 0 w 9916"/>
                <a:gd name="connsiteY0" fmla="*/ 10028 h 10028"/>
                <a:gd name="connsiteX1" fmla="*/ 0 w 9916"/>
                <a:gd name="connsiteY1" fmla="*/ 2038 h 10028"/>
                <a:gd name="connsiteX2" fmla="*/ 7413 w 9916"/>
                <a:gd name="connsiteY2" fmla="*/ 28 h 10028"/>
                <a:gd name="connsiteX3" fmla="*/ 9916 w 9916"/>
                <a:gd name="connsiteY3" fmla="*/ 0 h 10028"/>
                <a:gd name="connsiteX4" fmla="*/ 5420 w 9916"/>
                <a:gd name="connsiteY4" fmla="*/ 10028 h 10028"/>
                <a:gd name="connsiteX5" fmla="*/ 0 w 9916"/>
                <a:gd name="connsiteY5" fmla="*/ 10028 h 10028"/>
                <a:gd name="connsiteX0" fmla="*/ 0 w 10000"/>
                <a:gd name="connsiteY0" fmla="*/ 10009 h 10009"/>
                <a:gd name="connsiteX1" fmla="*/ 0 w 10000"/>
                <a:gd name="connsiteY1" fmla="*/ 2041 h 10009"/>
                <a:gd name="connsiteX2" fmla="*/ 7464 w 10000"/>
                <a:gd name="connsiteY2" fmla="*/ 0 h 10009"/>
                <a:gd name="connsiteX3" fmla="*/ 10000 w 10000"/>
                <a:gd name="connsiteY3" fmla="*/ 9 h 10009"/>
                <a:gd name="connsiteX4" fmla="*/ 5466 w 10000"/>
                <a:gd name="connsiteY4" fmla="*/ 10009 h 10009"/>
                <a:gd name="connsiteX5" fmla="*/ 0 w 10000"/>
                <a:gd name="connsiteY5" fmla="*/ 10009 h 1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9">
                  <a:moveTo>
                    <a:pt x="0" y="10009"/>
                  </a:moveTo>
                  <a:lnTo>
                    <a:pt x="0" y="2041"/>
                  </a:lnTo>
                  <a:lnTo>
                    <a:pt x="7464" y="0"/>
                  </a:lnTo>
                  <a:lnTo>
                    <a:pt x="10000" y="9"/>
                  </a:lnTo>
                  <a:lnTo>
                    <a:pt x="5466" y="10009"/>
                  </a:lnTo>
                  <a:lnTo>
                    <a:pt x="0" y="100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1982749" y="1907062"/>
              <a:ext cx="943908" cy="1584119"/>
            </a:xfrm>
            <a:custGeom>
              <a:avLst/>
              <a:gdLst>
                <a:gd name="T0" fmla="*/ 0 w 575"/>
                <a:gd name="T1" fmla="*/ 873 h 887"/>
                <a:gd name="T2" fmla="*/ 210 w 575"/>
                <a:gd name="T3" fmla="*/ 0 h 887"/>
                <a:gd name="T4" fmla="*/ 575 w 575"/>
                <a:gd name="T5" fmla="*/ 0 h 887"/>
                <a:gd name="T6" fmla="*/ 398 w 575"/>
                <a:gd name="T7" fmla="*/ 887 h 887"/>
                <a:gd name="T8" fmla="*/ 0 w 575"/>
                <a:gd name="T9" fmla="*/ 873 h 887"/>
                <a:gd name="connsiteX0" fmla="*/ 0 w 10000"/>
                <a:gd name="connsiteY0" fmla="*/ 9842 h 9853"/>
                <a:gd name="connsiteX1" fmla="*/ 3652 w 10000"/>
                <a:gd name="connsiteY1" fmla="*/ 0 h 9853"/>
                <a:gd name="connsiteX2" fmla="*/ 10000 w 10000"/>
                <a:gd name="connsiteY2" fmla="*/ 0 h 9853"/>
                <a:gd name="connsiteX3" fmla="*/ 6922 w 10000"/>
                <a:gd name="connsiteY3" fmla="*/ 9853 h 9853"/>
                <a:gd name="connsiteX4" fmla="*/ 0 w 10000"/>
                <a:gd name="connsiteY4" fmla="*/ 9842 h 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853">
                  <a:moveTo>
                    <a:pt x="0" y="9842"/>
                  </a:moveTo>
                  <a:lnTo>
                    <a:pt x="3652" y="0"/>
                  </a:lnTo>
                  <a:lnTo>
                    <a:pt x="10000" y="0"/>
                  </a:lnTo>
                  <a:lnTo>
                    <a:pt x="6922" y="9853"/>
                  </a:lnTo>
                  <a:lnTo>
                    <a:pt x="0" y="98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D9AA2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4000">
        <p14:flash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 autoUpdateAnimBg="0"/>
      <p:bldP spid="23" grpId="0" bldLvl="0" animBg="1" autoUpdateAnimBg="0"/>
      <p:bldP spid="24" grpId="0" bldLvl="0" animBg="1" autoUpdateAnimBg="0"/>
      <p:bldP spid="37" grpId="0" bldLvl="0" animBg="1" autoUpdateAnimBg="0"/>
      <p:bldP spid="38" grpId="0" bldLvl="0" animBg="1" autoUpdateAnimBg="0"/>
      <p:bldP spid="39" grpId="0" bldLvl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Office 主题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828</Words>
  <Application>Microsoft Office PowerPoint</Application>
  <PresentationFormat>自定义</PresentationFormat>
  <Paragraphs>110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</vt:lpstr>
      <vt:lpstr>宋体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Hong, Huijun</cp:lastModifiedBy>
  <cp:revision>455</cp:revision>
  <dcterms:created xsi:type="dcterms:W3CDTF">2013-07-25T03:25:48Z</dcterms:created>
  <dcterms:modified xsi:type="dcterms:W3CDTF">2021-04-27T20:45:47Z</dcterms:modified>
  <cp:category>锐旗设计；https://9ppt.taobao.com</cp:category>
</cp:coreProperties>
</file>