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B575-35D8-4D15-85F9-115990DDE66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9CD9-7A39-4A6D-B77C-4C8EEB8CD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9676-6370-446B-AF19-FCCB29DB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612BE-3FC7-4C01-A61F-9671B4D1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67F9E-0B7D-4103-AB03-440E1096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9F4D8-6194-412B-9810-76E3598C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FD0C5-FAEF-47A1-BEB7-BEB5B6D8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66917-B4EF-4AB5-9DD5-0FC83D34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E1141-0DDD-4002-8152-0C5BB7B8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0AD51-A887-4E80-8D2E-23DF7A3A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B5864-0411-47CB-836B-D49EC84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42A19-76B3-41E0-8AC7-310DF565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1688E-D893-43C4-93C9-C9A241785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48940C-4DDD-4191-9518-7761A25A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4B8BB-EF1B-41B0-ACFB-77C9F85C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00E5-218E-473E-87FA-2A695609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9C4F7-53DF-4794-B97F-DB18A951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ACD5E-3720-4DA9-A6E4-EFA5FD71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2B841-26E7-40FB-B4E5-AC47E827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4E3B5-8DB9-4760-BBE7-7B671881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6922C-9218-4018-B669-F60E4E22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C9E9-B63C-4BD6-A1D4-3DB21981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F05BC-33BD-47C1-A3DC-5EA75362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A7059-1E7D-478E-A6C7-11E0C35A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47D81-0066-4BD1-9057-8B4E91C2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EDB04-7F9E-4F98-8B96-9513C775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116A4-1BC6-40B6-A671-2D8A91D3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0C94-6D81-4CE6-AF37-9E18C7C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1A78-0BF3-492C-82C2-C48FB244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EAACC-79BB-4F5C-946C-4A1827AE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19D34-20AB-411C-AD50-B1BD441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AEDF4-7BFF-44C9-8A93-97835759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A4926-E7B1-4A84-BA57-A82FDACD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A63E-A1F4-40F5-8CB3-9D17FB09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D29A7-4927-4CFD-BA9F-467E07EB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C1D8C-FAD1-4FFD-ACE7-E6AEB5CD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95D00-A439-46C7-8C4B-6C7B9537E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B79FE-AE9F-466B-8158-3AA63283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790915-0F3D-4043-99C8-46AF8CBD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01C93-A658-45D4-999B-D836F9BC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AAE6E-8573-4D21-B726-5A227C57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65D0-F9E1-4856-AFE4-6F508738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ED3E2C-DE0D-4106-ADC8-BD7DDDF1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A690B-A7A8-4D20-B7B2-F96E7C94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1C0BD-A4F4-49EA-9064-B310F98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F94A2-08C9-49DB-BC82-647ED17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8E4BF-05D2-491E-B3CF-10BFE216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14F71-6463-4ADF-9BF0-E0004AF5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F482-42A6-40C7-AE26-15BB272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5AB8D-753E-4530-B956-BC3BB001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46898-F9FF-44F4-A24D-AFA7F341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D5E80-CF3B-4D07-8565-8A8285DA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69880-4112-4409-A206-154A3A59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5EF0C-D60F-4174-B186-FA018F31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E740-86C0-4258-AFE9-961F4E0C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E3D677-3223-4F02-9264-48E56DB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0B426-15EA-4514-9AE2-CCCC83D4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55291-0643-4B85-8B08-DBCBC1B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89D7C-7F81-4E37-A0B1-02363101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9CB66-8EB6-47B1-A478-019BC2D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1D43-9B14-4B69-98E1-CE01ABE2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2EE3-EB35-423C-A634-B05B4217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5F206-25D7-4076-952C-1799D9DC0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E4DF-173C-4B70-AD17-4A62CE536BC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09D9-C0FC-4857-87FC-2B2D2C5F6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3D119-9ECF-4765-A7BB-5A16B212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6358-EB09-453F-AA13-86211EF7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dofbasketball.com/world_cup_stats/medals_by_year.htm" TargetMode="External"/><Relationship Id="rId2" Type="http://schemas.openxmlformats.org/officeDocument/2006/relationships/hyperlink" Target="http://dougstats.com/07-0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6504-E967-4EA8-A884-1637C3FB4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959244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Sports Data Analytics: Basketball Analytics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27930-2C28-4952-99B1-273A595B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Huijun Hong</a:t>
            </a:r>
          </a:p>
          <a:p>
            <a:pPr algn="l"/>
            <a:r>
              <a:rPr lang="en-US" sz="2000" dirty="0"/>
              <a:t>CS 688</a:t>
            </a:r>
          </a:p>
          <a:p>
            <a:pPr algn="l"/>
            <a:r>
              <a:rPr lang="en-US" sz="2000" dirty="0"/>
              <a:t>Final Project</a:t>
            </a:r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图片包含 游戏机, 体育, 运动&#10;&#10;描述已自动生成">
            <a:extLst>
              <a:ext uri="{FF2B5EF4-FFF2-40B4-BE49-F238E27FC236}">
                <a16:creationId xmlns:a16="http://schemas.microsoft.com/office/drawing/2014/main" id="{F44A82E8-A10E-4013-83D3-2DEA26AB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9" r="2802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874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244915-4FE8-477D-8BD7-FF72F4B5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99AD0D-1385-4951-99A0-5BB6B5339C9D}"/>
              </a:ext>
            </a:extLst>
          </p:cNvPr>
          <p:cNvSpPr txBox="1"/>
          <p:nvPr/>
        </p:nvSpPr>
        <p:spPr>
          <a:xfrm>
            <a:off x="6271260" y="457200"/>
            <a:ext cx="29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most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</a:rPr>
              <a:t>Assist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s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11BA41-DDCA-4C1D-9EBC-C6A68EE6A7CE}"/>
              </a:ext>
            </a:extLst>
          </p:cNvPr>
          <p:cNvSpPr txBox="1"/>
          <p:nvPr/>
        </p:nvSpPr>
        <p:spPr>
          <a:xfrm>
            <a:off x="6271260" y="3886200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most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ebounds?</a:t>
            </a:r>
            <a:endParaRPr lang="en-US" dirty="0"/>
          </a:p>
        </p:txBody>
      </p:sp>
      <p:pic>
        <p:nvPicPr>
          <p:cNvPr id="4" name="图片 3" descr="背景图案&#10;&#10;低可信度描述已自动生成">
            <a:extLst>
              <a:ext uri="{FF2B5EF4-FFF2-40B4-BE49-F238E27FC236}">
                <a16:creationId xmlns:a16="http://schemas.microsoft.com/office/drawing/2014/main" id="{4A0AFBA7-80E1-4FE5-A3EE-8E61BE49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68" y="1223469"/>
            <a:ext cx="6547564" cy="1849184"/>
          </a:xfrm>
          <a:prstGeom prst="rect">
            <a:avLst/>
          </a:prstGeom>
        </p:spPr>
      </p:pic>
      <p:pic>
        <p:nvPicPr>
          <p:cNvPr id="8" name="内容占位符 7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934C3C31-0FE6-4171-822C-B19EDAA3B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52" y="4407856"/>
            <a:ext cx="5991171" cy="1912778"/>
          </a:xfrm>
        </p:spPr>
      </p:pic>
    </p:spTree>
    <p:extLst>
      <p:ext uri="{BB962C8B-B14F-4D97-AF65-F5344CB8AC3E}">
        <p14:creationId xmlns:p14="http://schemas.microsoft.com/office/powerpoint/2010/main" val="209489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1E7FF5-D23C-43C5-B417-5AB6CC10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In 76ers</a:t>
            </a:r>
          </a:p>
        </p:txBody>
      </p:sp>
      <p:pic>
        <p:nvPicPr>
          <p:cNvPr id="5" name="内容占位符 4" descr="男人在篮球比赛&#10;&#10;描述已自动生成">
            <a:extLst>
              <a:ext uri="{FF2B5EF4-FFF2-40B4-BE49-F238E27FC236}">
                <a16:creationId xmlns:a16="http://schemas.microsoft.com/office/drawing/2014/main" id="{96D38133-DCE8-41EB-A011-1ABA66465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45" y="2432179"/>
            <a:ext cx="3704470" cy="417081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48AB82-DC66-4B1E-88B7-35A8D9B8E480}"/>
              </a:ext>
            </a:extLst>
          </p:cNvPr>
          <p:cNvSpPr txBox="1"/>
          <p:nvPr/>
        </p:nvSpPr>
        <p:spPr>
          <a:xfrm>
            <a:off x="1952996" y="3183185"/>
            <a:ext cx="472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76ers, </a:t>
            </a:r>
            <a:r>
              <a:rPr lang="en-US" dirty="0">
                <a:solidFill>
                  <a:srgbClr val="FF0000"/>
                </a:solidFill>
              </a:rPr>
              <a:t>Andre Iguodala </a:t>
            </a:r>
            <a:r>
              <a:rPr lang="en-US" altLang="zh-CN" dirty="0"/>
              <a:t>obtains: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number of minutes played</a:t>
            </a:r>
          </a:p>
          <a:p>
            <a:r>
              <a:rPr lang="en-US" dirty="0"/>
              <a:t>1</a:t>
            </a:r>
            <a:r>
              <a:rPr lang="en-US" baseline="30000" dirty="0"/>
              <a:t>st  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number of Steals</a:t>
            </a:r>
          </a:p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baseline="30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PTG and FPG</a:t>
            </a:r>
          </a:p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2</a:t>
            </a:r>
            <a:r>
              <a:rPr lang="en-US" sz="1800" baseline="30000" dirty="0">
                <a:solidFill>
                  <a:srgbClr val="000000"/>
                </a:solidFill>
                <a:ea typeface="Times New Roman"/>
                <a:cs typeface="Times New Roman"/>
              </a:rPr>
              <a:t>nd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 number of Rebounds</a:t>
            </a:r>
          </a:p>
          <a:p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</a:rPr>
              <a:t>3</a:t>
            </a:r>
            <a:r>
              <a:rPr lang="en-US" baseline="30000" dirty="0">
                <a:solidFill>
                  <a:srgbClr val="000000"/>
                </a:solidFill>
                <a:ea typeface="Times New Roman"/>
                <a:cs typeface="Times New Roman"/>
              </a:rPr>
              <a:t>rd  </a:t>
            </a: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number of Assists</a:t>
            </a:r>
          </a:p>
          <a:p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</a:rPr>
              <a:t>For 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Team Most Valuable Player, he deserves the reward.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DF7267-B9A5-44A2-8CD5-4109EC4A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Chart</a:t>
            </a:r>
            <a:endParaRPr lang="en-US" sz="40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796892-64CE-429A-985F-2B772E1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572F0BEA-770A-4AD3-BF56-B9AE39E1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3049449"/>
            <a:ext cx="4802404" cy="244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D91287-D323-4C75-A121-C3C674E02383}"/>
              </a:ext>
            </a:extLst>
          </p:cNvPr>
          <p:cNvSpPr txBox="1"/>
          <p:nvPr/>
        </p:nvSpPr>
        <p:spPr>
          <a:xfrm>
            <a:off x="1575626" y="3698090"/>
            <a:ext cx="332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5 teams for the 2007-2008 season that have the most wins.</a:t>
            </a:r>
            <a:endParaRPr 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19D50A4-8E10-4BCC-BAAA-C2B8F69A3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92" y="4609495"/>
            <a:ext cx="4195967" cy="9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11A8700-7BD9-4E1F-A4C1-9511021D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 Chart</a:t>
            </a:r>
            <a:endParaRPr lang="en-US" sz="40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43C7249-A9E6-4234-BF46-8A0F2437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56" y="2543175"/>
            <a:ext cx="4053545" cy="12360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Location on the world map all of the Basketball World Cup Champion countries.</a:t>
            </a:r>
            <a:endParaRPr lang="en-US" sz="2400" dirty="0"/>
          </a:p>
        </p:txBody>
      </p:sp>
      <p:pic>
        <p:nvPicPr>
          <p:cNvPr id="5" name="内容占位符 4" descr="地图&#10;&#10;描述已自动生成">
            <a:extLst>
              <a:ext uri="{FF2B5EF4-FFF2-40B4-BE49-F238E27FC236}">
                <a16:creationId xmlns:a16="http://schemas.microsoft.com/office/drawing/2014/main" id="{040D383F-BC54-40D8-8EFA-07BBCD074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2" y="3670389"/>
            <a:ext cx="4802404" cy="2929465"/>
          </a:xfrm>
          <a:prstGeom prst="rect">
            <a:avLst/>
          </a:prstGeom>
        </p:spPr>
      </p:pic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4D548026-280D-49D3-9283-698B360BD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62" y="2502165"/>
            <a:ext cx="4866341" cy="39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EEB120-512B-4740-8DD3-528F10D7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r>
              <a:rPr lang="en-US" sz="40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A6C67-CCB3-4CBC-9F5F-1C1F624C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50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59F4EB-79F7-4755-9D17-64091D1F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42837-42D0-40D6-8A44-A65C7A51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Sport Analytics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Maths</a:t>
            </a:r>
            <a:r>
              <a:rPr lang="en-US" dirty="0"/>
              <a:t> and Statistical to sports activities.</a:t>
            </a:r>
          </a:p>
          <a:p>
            <a:pPr lvl="1"/>
            <a:r>
              <a:rPr lang="en-US" dirty="0"/>
              <a:t>evaluating player performance</a:t>
            </a:r>
          </a:p>
          <a:p>
            <a:endParaRPr lang="en-US" sz="2400" dirty="0"/>
          </a:p>
          <a:p>
            <a:r>
              <a:rPr lang="en-US" sz="2400" dirty="0"/>
              <a:t>Basketball Analytics:</a:t>
            </a:r>
          </a:p>
          <a:p>
            <a:pPr lvl="1"/>
            <a:r>
              <a:rPr lang="en-US" altLang="zh-CN" dirty="0"/>
              <a:t>Data </a:t>
            </a:r>
            <a:r>
              <a:rPr lang="en-US" dirty="0"/>
              <a:t>Collection </a:t>
            </a:r>
          </a:p>
          <a:p>
            <a:pPr lvl="1"/>
            <a:r>
              <a:rPr lang="en-US" dirty="0"/>
              <a:t>Assess player ability and potential by preprocess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6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3AB959-AFC6-4D3F-89EA-C15DE623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7A1F-0FFA-4FBB-AA04-E0E6F781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SportsAnalytics</a:t>
            </a:r>
            <a:r>
              <a:rPr lang="en-US" sz="2000" dirty="0"/>
              <a:t> API for R (</a:t>
            </a:r>
            <a:r>
              <a:rPr lang="en-US" sz="2000" dirty="0" err="1">
                <a:solidFill>
                  <a:srgbClr val="FF0000"/>
                </a:solidFill>
              </a:rPr>
              <a:t>fetch_NBAPlayerStatistics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NBA 07-08 Season </a:t>
            </a:r>
          </a:p>
          <a:p>
            <a:pPr lvl="1"/>
            <a:r>
              <a:rPr lang="en-US" sz="2000" dirty="0"/>
              <a:t>Philadelphia 76ers Team</a:t>
            </a:r>
          </a:p>
          <a:p>
            <a:endParaRPr lang="en-US" sz="2000" dirty="0"/>
          </a:p>
          <a:p>
            <a:r>
              <a:rPr lang="en-US" sz="2000" dirty="0"/>
              <a:t>Read Web HTML (</a:t>
            </a:r>
            <a:r>
              <a:rPr lang="en-US" sz="2000" dirty="0" err="1">
                <a:solidFill>
                  <a:srgbClr val="FF0000"/>
                </a:solidFill>
              </a:rPr>
              <a:t>read_html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2"/>
              </a:rPr>
              <a:t>http://dougstats.com/07-08.html</a:t>
            </a:r>
            <a:endParaRPr lang="en-US" sz="2000" dirty="0"/>
          </a:p>
          <a:p>
            <a:pPr lvl="2"/>
            <a:r>
              <a:rPr lang="en-US" dirty="0">
                <a:ea typeface="Times New Roman"/>
                <a:cs typeface="Times New Roman"/>
              </a:rPr>
              <a:t>5 teams for the 2007-2008 season that have the most wins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https://www.landofbasketball.com/world_cup_stats/medals_by_year.htm</a:t>
            </a:r>
            <a:endParaRPr lang="en-US" sz="2000" dirty="0"/>
          </a:p>
          <a:p>
            <a:pPr lvl="2"/>
            <a:r>
              <a:rPr lang="en-US" dirty="0">
                <a:ea typeface="Times New Roman"/>
                <a:cs typeface="Times New Roman"/>
              </a:rPr>
              <a:t>display the location on the world map all of the Basketball World Cup Champion countries</a:t>
            </a:r>
            <a:endParaRPr lang="en-US" dirty="0"/>
          </a:p>
        </p:txBody>
      </p: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2390320F-3DC1-48DD-AC67-B76DDC51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88" y="2252675"/>
            <a:ext cx="2090544" cy="28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5DDF11-C192-4F0E-95FB-743EE32D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and Charts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7FFFF-8A78-4C5C-9702-3DCA6804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best three point percentage?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Line Chart</a:t>
            </a:r>
            <a:endParaRPr lang="en-US" sz="2000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played the largest number of minutes?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Bar Chart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most "Steals"?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Column Chart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most Points/Free points Per Game?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Area Chart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most Rebounds and Assists?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Pie Chart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5 teams for the 2007-2008 season that have the most wins.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Table Chart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Display the location on the world map all of the Basketball World Cup Champion countries.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Times New Roman"/>
                <a:cs typeface="Times New Roman"/>
              </a:rPr>
              <a:t> Geo Chart</a:t>
            </a:r>
          </a:p>
          <a:p>
            <a:pPr marL="1200150" lvl="2" indent="-285750" fontAlgn="base"/>
            <a:r>
              <a:rPr lang="en-US" sz="2400" dirty="0">
                <a:solidFill>
                  <a:srgbClr val="000000"/>
                </a:solidFill>
                <a:cs typeface="Times New Roman"/>
              </a:rPr>
              <a:t>Who is Team Most Valuable Player(MVP) in Philadelphia 76ers?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00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BB2070-29D9-4535-BA73-60FDB994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Data</a:t>
            </a:r>
          </a:p>
        </p:txBody>
      </p:sp>
      <p:pic>
        <p:nvPicPr>
          <p:cNvPr id="5" name="内容占位符 4" descr="图片包含 表格&#10;&#10;描述已自动生成">
            <a:extLst>
              <a:ext uri="{FF2B5EF4-FFF2-40B4-BE49-F238E27FC236}">
                <a16:creationId xmlns:a16="http://schemas.microsoft.com/office/drawing/2014/main" id="{1586E5F3-677E-4A06-BD2A-6503EA3B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2763372"/>
            <a:ext cx="9709150" cy="2457840"/>
          </a:xfrm>
        </p:spPr>
      </p:pic>
    </p:spTree>
    <p:extLst>
      <p:ext uri="{BB962C8B-B14F-4D97-AF65-F5344CB8AC3E}">
        <p14:creationId xmlns:p14="http://schemas.microsoft.com/office/powerpoint/2010/main" val="2889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9D02D8F-7AC3-4791-9147-58AD839F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Chart</a:t>
            </a: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5898463F-8F05-46FF-A320-847A31B5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5" y="3624417"/>
            <a:ext cx="10907863" cy="298265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5801CD1-9258-4CC7-9B12-B7D15EE4A682}"/>
              </a:ext>
            </a:extLst>
          </p:cNvPr>
          <p:cNvSpPr txBox="1"/>
          <p:nvPr/>
        </p:nvSpPr>
        <p:spPr>
          <a:xfrm>
            <a:off x="1769423" y="3244334"/>
            <a:ext cx="737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best three point percentage?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8ACA7-2779-4410-A85C-A2B1222A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13" y="3117851"/>
            <a:ext cx="301032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0143E7E-6675-4D2B-8D01-9F4334B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pic>
        <p:nvPicPr>
          <p:cNvPr id="5" name="图片 4" descr="日程表&#10;&#10;中度可信度描述已自动生成">
            <a:extLst>
              <a:ext uri="{FF2B5EF4-FFF2-40B4-BE49-F238E27FC236}">
                <a16:creationId xmlns:a16="http://schemas.microsoft.com/office/drawing/2014/main" id="{5615E80A-5DEE-4837-8950-BFA9C3AD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4" y="3723473"/>
            <a:ext cx="11237434" cy="2728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D7FE45-C8E1-47CC-A145-B603FC7C677A}"/>
              </a:ext>
            </a:extLst>
          </p:cNvPr>
          <p:cNvSpPr txBox="1"/>
          <p:nvPr/>
        </p:nvSpPr>
        <p:spPr>
          <a:xfrm>
            <a:off x="3051958" y="3059668"/>
            <a:ext cx="547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played the largest number of minutes?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8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828B0-5450-492B-BE88-2FE59F5C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Chart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DFD28112-E5B5-4532-93A0-092599637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33" y="3723840"/>
            <a:ext cx="9709150" cy="249844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F35EC8-B01D-47E8-BFD2-18995BA76EDC}"/>
              </a:ext>
            </a:extLst>
          </p:cNvPr>
          <p:cNvSpPr txBox="1"/>
          <p:nvPr/>
        </p:nvSpPr>
        <p:spPr>
          <a:xfrm>
            <a:off x="3650876" y="3213847"/>
            <a:ext cx="35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most "Steals"?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0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E1295A-2272-4D72-8F8C-7821ACBE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Chart</a:t>
            </a:r>
          </a:p>
        </p:txBody>
      </p:sp>
      <p:pic>
        <p:nvPicPr>
          <p:cNvPr id="17" name="内容占位符 16" descr="图形用户界面&#10;&#10;低可信度描述已自动生成">
            <a:extLst>
              <a:ext uri="{FF2B5EF4-FFF2-40B4-BE49-F238E27FC236}">
                <a16:creationId xmlns:a16="http://schemas.microsoft.com/office/drawing/2014/main" id="{14CD8765-CB58-4F52-914C-72688F8C5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35" y="3020092"/>
            <a:ext cx="9503306" cy="1857609"/>
          </a:xfrm>
        </p:spPr>
      </p:pic>
      <p:pic>
        <p:nvPicPr>
          <p:cNvPr id="20" name="图片 19" descr="图片包含 折线图&#10;&#10;描述已自动生成">
            <a:extLst>
              <a:ext uri="{FF2B5EF4-FFF2-40B4-BE49-F238E27FC236}">
                <a16:creationId xmlns:a16="http://schemas.microsoft.com/office/drawing/2014/main" id="{856737BE-FC59-4CD0-9766-3F9E4CB01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85" y="4872342"/>
            <a:ext cx="9449518" cy="176223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7368677-89F1-4421-9EA3-8EAF67B16B9C}"/>
              </a:ext>
            </a:extLst>
          </p:cNvPr>
          <p:cNvSpPr txBox="1"/>
          <p:nvPr/>
        </p:nvSpPr>
        <p:spPr>
          <a:xfrm>
            <a:off x="2610934" y="2660893"/>
            <a:ext cx="515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most Points/Free points Per Game?</a:t>
            </a:r>
            <a:endParaRPr 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8B0D114E-31C5-400C-ADE1-E376736C7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19" y="2371693"/>
            <a:ext cx="1898047" cy="10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363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Sports Data Analytics: Basketball Analytics</vt:lpstr>
      <vt:lpstr>Introduction</vt:lpstr>
      <vt:lpstr>Dataset</vt:lpstr>
      <vt:lpstr>Questions and Charts</vt:lpstr>
      <vt:lpstr>Team Data</vt:lpstr>
      <vt:lpstr>Line Chart</vt:lpstr>
      <vt:lpstr>Bar Chart</vt:lpstr>
      <vt:lpstr>Column Chart</vt:lpstr>
      <vt:lpstr>Area Chart</vt:lpstr>
      <vt:lpstr>Pie Chart</vt:lpstr>
      <vt:lpstr>MVP In 76ers</vt:lpstr>
      <vt:lpstr>Table Chart</vt:lpstr>
      <vt:lpstr>Geo Chart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Data Analytics: Basketball Analytics</dc:title>
  <dc:creator>Hong, Huijun</dc:creator>
  <cp:lastModifiedBy>Hong, Huijun</cp:lastModifiedBy>
  <cp:revision>10</cp:revision>
  <dcterms:created xsi:type="dcterms:W3CDTF">2021-08-05T22:50:23Z</dcterms:created>
  <dcterms:modified xsi:type="dcterms:W3CDTF">2021-08-17T23:15:55Z</dcterms:modified>
</cp:coreProperties>
</file>