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307263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43239E-1531-436A-A7A6-73AF813961F4}" v="29" dt="2022-07-15T01:33:23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66" d="100"/>
          <a:sy n="66" d="100"/>
        </p:scale>
        <p:origin x="72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주 하진" userId="8af63941153fd9d8" providerId="LiveId" clId="{2C43239E-1531-436A-A7A6-73AF813961F4}"/>
    <pc:docChg chg="undo custSel modSld modMainMaster">
      <pc:chgData name="주 하진" userId="8af63941153fd9d8" providerId="LiveId" clId="{2C43239E-1531-436A-A7A6-73AF813961F4}" dt="2022-07-15T01:33:27.863" v="90" actId="1076"/>
      <pc:docMkLst>
        <pc:docMk/>
      </pc:docMkLst>
      <pc:sldChg chg="addSp delSp modSp mod">
        <pc:chgData name="주 하진" userId="8af63941153fd9d8" providerId="LiveId" clId="{2C43239E-1531-436A-A7A6-73AF813961F4}" dt="2022-07-15T01:33:27.863" v="90" actId="1076"/>
        <pc:sldMkLst>
          <pc:docMk/>
          <pc:sldMk cId="1929337787" sldId="256"/>
        </pc:sldMkLst>
        <pc:spChg chg="mod">
          <ac:chgData name="주 하진" userId="8af63941153fd9d8" providerId="LiveId" clId="{2C43239E-1531-436A-A7A6-73AF813961F4}" dt="2022-07-15T01:33:27.863" v="90" actId="1076"/>
          <ac:spMkLst>
            <pc:docMk/>
            <pc:sldMk cId="1929337787" sldId="256"/>
            <ac:spMk id="4" creationId="{C9D97A03-937B-C875-8B55-45CD8D981A6A}"/>
          </ac:spMkLst>
        </pc:spChg>
        <pc:spChg chg="mod">
          <ac:chgData name="주 하진" userId="8af63941153fd9d8" providerId="LiveId" clId="{2C43239E-1531-436A-A7A6-73AF813961F4}" dt="2022-07-15T01:33:27.863" v="90" actId="1076"/>
          <ac:spMkLst>
            <pc:docMk/>
            <pc:sldMk cId="1929337787" sldId="256"/>
            <ac:spMk id="5" creationId="{C619A8E9-E545-E2EC-DF27-3BE94B5D743C}"/>
          </ac:spMkLst>
        </pc:spChg>
        <pc:spChg chg="mod">
          <ac:chgData name="주 하진" userId="8af63941153fd9d8" providerId="LiveId" clId="{2C43239E-1531-436A-A7A6-73AF813961F4}" dt="2022-07-15T01:33:27.863" v="90" actId="1076"/>
          <ac:spMkLst>
            <pc:docMk/>
            <pc:sldMk cId="1929337787" sldId="256"/>
            <ac:spMk id="6" creationId="{246938C0-3CAE-E54B-98CF-F148BF963477}"/>
          </ac:spMkLst>
        </pc:spChg>
        <pc:spChg chg="mod">
          <ac:chgData name="주 하진" userId="8af63941153fd9d8" providerId="LiveId" clId="{2C43239E-1531-436A-A7A6-73AF813961F4}" dt="2022-07-15T01:33:27.863" v="90" actId="1076"/>
          <ac:spMkLst>
            <pc:docMk/>
            <pc:sldMk cId="1929337787" sldId="256"/>
            <ac:spMk id="7" creationId="{9CB1B197-DFA1-C870-0DC9-BEFCB648CCE4}"/>
          </ac:spMkLst>
        </pc:spChg>
        <pc:spChg chg="mod">
          <ac:chgData name="주 하진" userId="8af63941153fd9d8" providerId="LiveId" clId="{2C43239E-1531-436A-A7A6-73AF813961F4}" dt="2022-07-15T01:33:27.863" v="90" actId="1076"/>
          <ac:spMkLst>
            <pc:docMk/>
            <pc:sldMk cId="1929337787" sldId="256"/>
            <ac:spMk id="8" creationId="{862E399C-4B01-3F86-E3C2-6C16E4FB2979}"/>
          </ac:spMkLst>
        </pc:spChg>
        <pc:spChg chg="mod">
          <ac:chgData name="주 하진" userId="8af63941153fd9d8" providerId="LiveId" clId="{2C43239E-1531-436A-A7A6-73AF813961F4}" dt="2022-07-15T01:33:27.863" v="90" actId="1076"/>
          <ac:spMkLst>
            <pc:docMk/>
            <pc:sldMk cId="1929337787" sldId="256"/>
            <ac:spMk id="9" creationId="{B07E69ED-BDCF-0691-3C71-3053CD1DD22B}"/>
          </ac:spMkLst>
        </pc:spChg>
        <pc:spChg chg="mod">
          <ac:chgData name="주 하진" userId="8af63941153fd9d8" providerId="LiveId" clId="{2C43239E-1531-436A-A7A6-73AF813961F4}" dt="2022-07-15T01:33:27.863" v="90" actId="1076"/>
          <ac:spMkLst>
            <pc:docMk/>
            <pc:sldMk cId="1929337787" sldId="256"/>
            <ac:spMk id="10" creationId="{23E2C934-29F9-65AB-8A0E-2DAF461FBDBB}"/>
          </ac:spMkLst>
        </pc:spChg>
        <pc:spChg chg="mod">
          <ac:chgData name="주 하진" userId="8af63941153fd9d8" providerId="LiveId" clId="{2C43239E-1531-436A-A7A6-73AF813961F4}" dt="2022-07-15T01:33:27.863" v="90" actId="1076"/>
          <ac:spMkLst>
            <pc:docMk/>
            <pc:sldMk cId="1929337787" sldId="256"/>
            <ac:spMk id="11" creationId="{C99540B7-4967-651A-45A9-179196F5E479}"/>
          </ac:spMkLst>
        </pc:spChg>
        <pc:spChg chg="mod">
          <ac:chgData name="주 하진" userId="8af63941153fd9d8" providerId="LiveId" clId="{2C43239E-1531-436A-A7A6-73AF813961F4}" dt="2022-07-15T01:33:27.863" v="90" actId="1076"/>
          <ac:spMkLst>
            <pc:docMk/>
            <pc:sldMk cId="1929337787" sldId="256"/>
            <ac:spMk id="12" creationId="{654DFB12-3EBC-F007-C6B3-7B1AA55FB347}"/>
          </ac:spMkLst>
        </pc:spChg>
        <pc:spChg chg="mod">
          <ac:chgData name="주 하진" userId="8af63941153fd9d8" providerId="LiveId" clId="{2C43239E-1531-436A-A7A6-73AF813961F4}" dt="2022-07-15T01:33:27.863" v="90" actId="1076"/>
          <ac:spMkLst>
            <pc:docMk/>
            <pc:sldMk cId="1929337787" sldId="256"/>
            <ac:spMk id="13" creationId="{787E3701-8B3E-35B0-375B-1F29C0BF936D}"/>
          </ac:spMkLst>
        </pc:spChg>
        <pc:spChg chg="mod topLvl">
          <ac:chgData name="주 하진" userId="8af63941153fd9d8" providerId="LiveId" clId="{2C43239E-1531-436A-A7A6-73AF813961F4}" dt="2022-07-15T01:33:27.863" v="90" actId="1076"/>
          <ac:spMkLst>
            <pc:docMk/>
            <pc:sldMk cId="1929337787" sldId="256"/>
            <ac:spMk id="14" creationId="{9AEB16B8-3BFF-5532-E30F-C671B90FDED8}"/>
          </ac:spMkLst>
        </pc:spChg>
        <pc:spChg chg="mod topLvl">
          <ac:chgData name="주 하진" userId="8af63941153fd9d8" providerId="LiveId" clId="{2C43239E-1531-436A-A7A6-73AF813961F4}" dt="2022-07-15T01:33:27.863" v="90" actId="1076"/>
          <ac:spMkLst>
            <pc:docMk/>
            <pc:sldMk cId="1929337787" sldId="256"/>
            <ac:spMk id="15" creationId="{E72AE6BC-0A6D-78CD-51EE-EF4783A74836}"/>
          </ac:spMkLst>
        </pc:spChg>
        <pc:spChg chg="mod topLvl">
          <ac:chgData name="주 하진" userId="8af63941153fd9d8" providerId="LiveId" clId="{2C43239E-1531-436A-A7A6-73AF813961F4}" dt="2022-07-15T01:33:27.863" v="90" actId="1076"/>
          <ac:spMkLst>
            <pc:docMk/>
            <pc:sldMk cId="1929337787" sldId="256"/>
            <ac:spMk id="17" creationId="{2C6B8F64-0563-BA45-BBFC-8C08B85AF8D8}"/>
          </ac:spMkLst>
        </pc:spChg>
        <pc:spChg chg="mod topLvl">
          <ac:chgData name="주 하진" userId="8af63941153fd9d8" providerId="LiveId" clId="{2C43239E-1531-436A-A7A6-73AF813961F4}" dt="2022-07-15T01:33:27.863" v="90" actId="1076"/>
          <ac:spMkLst>
            <pc:docMk/>
            <pc:sldMk cId="1929337787" sldId="256"/>
            <ac:spMk id="21" creationId="{59FA6748-F257-3952-A59E-4DE5A781C369}"/>
          </ac:spMkLst>
        </pc:spChg>
        <pc:spChg chg="mod topLvl">
          <ac:chgData name="주 하진" userId="8af63941153fd9d8" providerId="LiveId" clId="{2C43239E-1531-436A-A7A6-73AF813961F4}" dt="2022-07-15T01:33:27.863" v="90" actId="1076"/>
          <ac:spMkLst>
            <pc:docMk/>
            <pc:sldMk cId="1929337787" sldId="256"/>
            <ac:spMk id="22" creationId="{13C8B0D8-C9B2-C260-D5D1-45737E9392DE}"/>
          </ac:spMkLst>
        </pc:spChg>
        <pc:spChg chg="add mod">
          <ac:chgData name="주 하진" userId="8af63941153fd9d8" providerId="LiveId" clId="{2C43239E-1531-436A-A7A6-73AF813961F4}" dt="2022-07-15T01:33:27.863" v="90" actId="1076"/>
          <ac:spMkLst>
            <pc:docMk/>
            <pc:sldMk cId="1929337787" sldId="256"/>
            <ac:spMk id="74" creationId="{CFFD30C8-BB37-1E7E-851D-329D8C6919D3}"/>
          </ac:spMkLst>
        </pc:spChg>
        <pc:spChg chg="add mod">
          <ac:chgData name="주 하진" userId="8af63941153fd9d8" providerId="LiveId" clId="{2C43239E-1531-436A-A7A6-73AF813961F4}" dt="2022-07-15T01:33:27.863" v="90" actId="1076"/>
          <ac:spMkLst>
            <pc:docMk/>
            <pc:sldMk cId="1929337787" sldId="256"/>
            <ac:spMk id="75" creationId="{4ED93520-F3EC-48E8-85FD-B2E444FC5DA2}"/>
          </ac:spMkLst>
        </pc:spChg>
        <pc:spChg chg="mod topLvl">
          <ac:chgData name="주 하진" userId="8af63941153fd9d8" providerId="LiveId" clId="{2C43239E-1531-436A-A7A6-73AF813961F4}" dt="2022-07-15T01:33:27.863" v="90" actId="1076"/>
          <ac:spMkLst>
            <pc:docMk/>
            <pc:sldMk cId="1929337787" sldId="256"/>
            <ac:spMk id="77" creationId="{2D4C9850-46DA-D597-7D60-AFA83AE7BD3A}"/>
          </ac:spMkLst>
        </pc:spChg>
        <pc:spChg chg="mod topLvl">
          <ac:chgData name="주 하진" userId="8af63941153fd9d8" providerId="LiveId" clId="{2C43239E-1531-436A-A7A6-73AF813961F4}" dt="2022-07-15T01:33:27.863" v="90" actId="1076"/>
          <ac:spMkLst>
            <pc:docMk/>
            <pc:sldMk cId="1929337787" sldId="256"/>
            <ac:spMk id="78" creationId="{CFCCEC68-353D-6B81-F1E7-0FBF499354F2}"/>
          </ac:spMkLst>
        </pc:spChg>
        <pc:spChg chg="mod topLvl">
          <ac:chgData name="주 하진" userId="8af63941153fd9d8" providerId="LiveId" clId="{2C43239E-1531-436A-A7A6-73AF813961F4}" dt="2022-07-15T01:33:27.863" v="90" actId="1076"/>
          <ac:spMkLst>
            <pc:docMk/>
            <pc:sldMk cId="1929337787" sldId="256"/>
            <ac:spMk id="79" creationId="{CE5AE63E-CE88-BD13-7995-767CD0C7314E}"/>
          </ac:spMkLst>
        </pc:spChg>
        <pc:spChg chg="del mod">
          <ac:chgData name="주 하진" userId="8af63941153fd9d8" providerId="LiveId" clId="{2C43239E-1531-436A-A7A6-73AF813961F4}" dt="2022-07-15T01:32:03.852" v="74" actId="478"/>
          <ac:spMkLst>
            <pc:docMk/>
            <pc:sldMk cId="1929337787" sldId="256"/>
            <ac:spMk id="80" creationId="{A2FFD973-D1A9-C600-0855-754660B776A7}"/>
          </ac:spMkLst>
        </pc:spChg>
        <pc:spChg chg="add del mod topLvl">
          <ac:chgData name="주 하진" userId="8af63941153fd9d8" providerId="LiveId" clId="{2C43239E-1531-436A-A7A6-73AF813961F4}" dt="2022-07-15T01:33:27.863" v="90" actId="1076"/>
          <ac:spMkLst>
            <pc:docMk/>
            <pc:sldMk cId="1929337787" sldId="256"/>
            <ac:spMk id="81" creationId="{572130FC-4B32-9260-A943-FE3CE68CF58E}"/>
          </ac:spMkLst>
        </pc:spChg>
        <pc:grpChg chg="del">
          <ac:chgData name="주 하진" userId="8af63941153fd9d8" providerId="LiveId" clId="{2C43239E-1531-436A-A7A6-73AF813961F4}" dt="2022-07-15T01:32:37.670" v="84" actId="165"/>
          <ac:grpSpMkLst>
            <pc:docMk/>
            <pc:sldMk cId="1929337787" sldId="256"/>
            <ac:grpSpMk id="24" creationId="{F7341457-638C-1056-4719-666A1E8D3231}"/>
          </ac:grpSpMkLst>
        </pc:grpChg>
        <pc:grpChg chg="add del mod">
          <ac:chgData name="주 하진" userId="8af63941153fd9d8" providerId="LiveId" clId="{2C43239E-1531-436A-A7A6-73AF813961F4}" dt="2022-07-15T01:32:33.481" v="83" actId="165"/>
          <ac:grpSpMkLst>
            <pc:docMk/>
            <pc:sldMk cId="1929337787" sldId="256"/>
            <ac:grpSpMk id="76" creationId="{71BF9657-C22F-32F7-C5FF-6D05059CEBF2}"/>
          </ac:grpSpMkLst>
        </pc:grpChg>
        <pc:cxnChg chg="mod">
          <ac:chgData name="주 하진" userId="8af63941153fd9d8" providerId="LiveId" clId="{2C43239E-1531-436A-A7A6-73AF813961F4}" dt="2022-07-15T01:33:27.863" v="90" actId="1076"/>
          <ac:cxnSpMkLst>
            <pc:docMk/>
            <pc:sldMk cId="1929337787" sldId="256"/>
            <ac:cxnSpMk id="26" creationId="{28F44E22-0B01-6BE1-1641-AD8D070776FB}"/>
          </ac:cxnSpMkLst>
        </pc:cxnChg>
        <pc:cxnChg chg="mod">
          <ac:chgData name="주 하진" userId="8af63941153fd9d8" providerId="LiveId" clId="{2C43239E-1531-436A-A7A6-73AF813961F4}" dt="2022-07-15T01:33:27.863" v="90" actId="1076"/>
          <ac:cxnSpMkLst>
            <pc:docMk/>
            <pc:sldMk cId="1929337787" sldId="256"/>
            <ac:cxnSpMk id="27" creationId="{8A44CD70-638A-D3CD-C414-5A50955DBE07}"/>
          </ac:cxnSpMkLst>
        </pc:cxnChg>
        <pc:cxnChg chg="mod">
          <ac:chgData name="주 하진" userId="8af63941153fd9d8" providerId="LiveId" clId="{2C43239E-1531-436A-A7A6-73AF813961F4}" dt="2022-07-15T01:33:27.863" v="90" actId="1076"/>
          <ac:cxnSpMkLst>
            <pc:docMk/>
            <pc:sldMk cId="1929337787" sldId="256"/>
            <ac:cxnSpMk id="30" creationId="{CB5684C6-B0BD-2F15-5A13-F866F416A395}"/>
          </ac:cxnSpMkLst>
        </pc:cxnChg>
        <pc:cxnChg chg="mod">
          <ac:chgData name="주 하진" userId="8af63941153fd9d8" providerId="LiveId" clId="{2C43239E-1531-436A-A7A6-73AF813961F4}" dt="2022-07-15T01:33:27.863" v="90" actId="1076"/>
          <ac:cxnSpMkLst>
            <pc:docMk/>
            <pc:sldMk cId="1929337787" sldId="256"/>
            <ac:cxnSpMk id="33" creationId="{59C426CC-466A-6706-78B7-0056E6B69074}"/>
          </ac:cxnSpMkLst>
        </pc:cxnChg>
        <pc:cxnChg chg="mod">
          <ac:chgData name="주 하진" userId="8af63941153fd9d8" providerId="LiveId" clId="{2C43239E-1531-436A-A7A6-73AF813961F4}" dt="2022-07-15T01:33:27.863" v="90" actId="1076"/>
          <ac:cxnSpMkLst>
            <pc:docMk/>
            <pc:sldMk cId="1929337787" sldId="256"/>
            <ac:cxnSpMk id="36" creationId="{0B152C71-6E02-EC52-7A0E-FF47F4C0909B}"/>
          </ac:cxnSpMkLst>
        </pc:cxnChg>
        <pc:cxnChg chg="mod">
          <ac:chgData name="주 하진" userId="8af63941153fd9d8" providerId="LiveId" clId="{2C43239E-1531-436A-A7A6-73AF813961F4}" dt="2022-07-15T01:33:27.863" v="90" actId="1076"/>
          <ac:cxnSpMkLst>
            <pc:docMk/>
            <pc:sldMk cId="1929337787" sldId="256"/>
            <ac:cxnSpMk id="39" creationId="{6CB9116E-FE78-9A24-193C-377777F2CABC}"/>
          </ac:cxnSpMkLst>
        </pc:cxnChg>
        <pc:cxnChg chg="mod">
          <ac:chgData name="주 하진" userId="8af63941153fd9d8" providerId="LiveId" clId="{2C43239E-1531-436A-A7A6-73AF813961F4}" dt="2022-07-15T01:33:27.863" v="90" actId="1076"/>
          <ac:cxnSpMkLst>
            <pc:docMk/>
            <pc:sldMk cId="1929337787" sldId="256"/>
            <ac:cxnSpMk id="42" creationId="{0425BAD7-ED52-CEAB-47C9-A7C8C5E0C715}"/>
          </ac:cxnSpMkLst>
        </pc:cxnChg>
        <pc:cxnChg chg="mod">
          <ac:chgData name="주 하진" userId="8af63941153fd9d8" providerId="LiveId" clId="{2C43239E-1531-436A-A7A6-73AF813961F4}" dt="2022-07-15T01:33:27.863" v="90" actId="1076"/>
          <ac:cxnSpMkLst>
            <pc:docMk/>
            <pc:sldMk cId="1929337787" sldId="256"/>
            <ac:cxnSpMk id="50" creationId="{5AC558BC-D190-8D46-F65E-2C798BC2E87C}"/>
          </ac:cxnSpMkLst>
        </pc:cxnChg>
        <pc:cxnChg chg="add mod">
          <ac:chgData name="주 하진" userId="8af63941153fd9d8" providerId="LiveId" clId="{2C43239E-1531-436A-A7A6-73AF813961F4}" dt="2022-07-15T01:33:27.863" v="90" actId="1076"/>
          <ac:cxnSpMkLst>
            <pc:docMk/>
            <pc:sldMk cId="1929337787" sldId="256"/>
            <ac:cxnSpMk id="55" creationId="{43AFE40B-F361-9852-0F5A-79F5A80FAD49}"/>
          </ac:cxnSpMkLst>
        </pc:cxnChg>
        <pc:cxnChg chg="add mod">
          <ac:chgData name="주 하진" userId="8af63941153fd9d8" providerId="LiveId" clId="{2C43239E-1531-436A-A7A6-73AF813961F4}" dt="2022-07-15T01:33:27.863" v="90" actId="1076"/>
          <ac:cxnSpMkLst>
            <pc:docMk/>
            <pc:sldMk cId="1929337787" sldId="256"/>
            <ac:cxnSpMk id="58" creationId="{CB8E3457-4536-AAFD-6A73-EB5D1FFDF81A}"/>
          </ac:cxnSpMkLst>
        </pc:cxnChg>
        <pc:cxnChg chg="add mod">
          <ac:chgData name="주 하진" userId="8af63941153fd9d8" providerId="LiveId" clId="{2C43239E-1531-436A-A7A6-73AF813961F4}" dt="2022-07-15T01:33:27.863" v="90" actId="1076"/>
          <ac:cxnSpMkLst>
            <pc:docMk/>
            <pc:sldMk cId="1929337787" sldId="256"/>
            <ac:cxnSpMk id="61" creationId="{DA430B0D-DD2A-59DE-44CB-50219226AFFB}"/>
          </ac:cxnSpMkLst>
        </pc:cxnChg>
        <pc:cxnChg chg="add mod">
          <ac:chgData name="주 하진" userId="8af63941153fd9d8" providerId="LiveId" clId="{2C43239E-1531-436A-A7A6-73AF813961F4}" dt="2022-07-15T01:33:27.863" v="90" actId="1076"/>
          <ac:cxnSpMkLst>
            <pc:docMk/>
            <pc:sldMk cId="1929337787" sldId="256"/>
            <ac:cxnSpMk id="64" creationId="{19A1CC26-110B-74B7-85F5-95F4D7202531}"/>
          </ac:cxnSpMkLst>
        </pc:cxnChg>
        <pc:cxnChg chg="add mod">
          <ac:chgData name="주 하진" userId="8af63941153fd9d8" providerId="LiveId" clId="{2C43239E-1531-436A-A7A6-73AF813961F4}" dt="2022-07-15T01:33:27.863" v="90" actId="1076"/>
          <ac:cxnSpMkLst>
            <pc:docMk/>
            <pc:sldMk cId="1929337787" sldId="256"/>
            <ac:cxnSpMk id="68" creationId="{207D8AF1-5A06-8154-1AE2-B873615C7C33}"/>
          </ac:cxnSpMkLst>
        </pc:cxnChg>
        <pc:cxnChg chg="add mod">
          <ac:chgData name="주 하진" userId="8af63941153fd9d8" providerId="LiveId" clId="{2C43239E-1531-436A-A7A6-73AF813961F4}" dt="2022-07-15T01:33:27.863" v="90" actId="1076"/>
          <ac:cxnSpMkLst>
            <pc:docMk/>
            <pc:sldMk cId="1929337787" sldId="256"/>
            <ac:cxnSpMk id="71" creationId="{C10C984F-B159-AF7A-61AD-D8833FDBF97E}"/>
          </ac:cxnSpMkLst>
        </pc:cxnChg>
        <pc:cxnChg chg="add mod">
          <ac:chgData name="주 하진" userId="8af63941153fd9d8" providerId="LiveId" clId="{2C43239E-1531-436A-A7A6-73AF813961F4}" dt="2022-07-15T01:33:27.863" v="90" actId="1076"/>
          <ac:cxnSpMkLst>
            <pc:docMk/>
            <pc:sldMk cId="1929337787" sldId="256"/>
            <ac:cxnSpMk id="82" creationId="{7DD970E8-B6DE-5945-1EE3-C94BB41F1E37}"/>
          </ac:cxnSpMkLst>
        </pc:cxnChg>
        <pc:cxnChg chg="add mod">
          <ac:chgData name="주 하진" userId="8af63941153fd9d8" providerId="LiveId" clId="{2C43239E-1531-436A-A7A6-73AF813961F4}" dt="2022-07-15T01:33:27.863" v="90" actId="1076"/>
          <ac:cxnSpMkLst>
            <pc:docMk/>
            <pc:sldMk cId="1929337787" sldId="256"/>
            <ac:cxnSpMk id="83" creationId="{5951ECE1-6DA1-C844-2E7D-84DC868C8506}"/>
          </ac:cxnSpMkLst>
        </pc:cxnChg>
        <pc:cxnChg chg="add mod">
          <ac:chgData name="주 하진" userId="8af63941153fd9d8" providerId="LiveId" clId="{2C43239E-1531-436A-A7A6-73AF813961F4}" dt="2022-07-15T01:33:27.863" v="90" actId="1076"/>
          <ac:cxnSpMkLst>
            <pc:docMk/>
            <pc:sldMk cId="1929337787" sldId="256"/>
            <ac:cxnSpMk id="84" creationId="{0EB9466B-E2D9-BF31-220B-697C0DBBD3DD}"/>
          </ac:cxnSpMkLst>
        </pc:cxnChg>
        <pc:cxnChg chg="add mod">
          <ac:chgData name="주 하진" userId="8af63941153fd9d8" providerId="LiveId" clId="{2C43239E-1531-436A-A7A6-73AF813961F4}" dt="2022-07-15T01:33:27.863" v="90" actId="1076"/>
          <ac:cxnSpMkLst>
            <pc:docMk/>
            <pc:sldMk cId="1929337787" sldId="256"/>
            <ac:cxnSpMk id="85" creationId="{B8BEA3B6-6C7F-C9AD-5DD2-0E09DCF82D9A}"/>
          </ac:cxnSpMkLst>
        </pc:cxnChg>
        <pc:cxnChg chg="add del mod">
          <ac:chgData name="주 하진" userId="8af63941153fd9d8" providerId="LiveId" clId="{2C43239E-1531-436A-A7A6-73AF813961F4}" dt="2022-07-15T01:32:05.756" v="75" actId="478"/>
          <ac:cxnSpMkLst>
            <pc:docMk/>
            <pc:sldMk cId="1929337787" sldId="256"/>
            <ac:cxnSpMk id="86" creationId="{7C3198D4-1600-340F-5E87-E4575471188F}"/>
          </ac:cxnSpMkLst>
        </pc:cxnChg>
      </pc:sldChg>
      <pc:sldMasterChg chg="modSp modSldLayout">
        <pc:chgData name="주 하진" userId="8af63941153fd9d8" providerId="LiveId" clId="{2C43239E-1531-436A-A7A6-73AF813961F4}" dt="2022-07-15T01:33:14.590" v="89"/>
        <pc:sldMasterMkLst>
          <pc:docMk/>
          <pc:sldMasterMk cId="1705986936" sldId="2147483672"/>
        </pc:sldMasterMkLst>
        <pc:spChg chg="mod">
          <ac:chgData name="주 하진" userId="8af63941153fd9d8" providerId="LiveId" clId="{2C43239E-1531-436A-A7A6-73AF813961F4}" dt="2022-07-15T01:33:14.590" v="89"/>
          <ac:spMkLst>
            <pc:docMk/>
            <pc:sldMasterMk cId="1705986936" sldId="2147483672"/>
            <ac:spMk id="2" creationId="{00000000-0000-0000-0000-000000000000}"/>
          </ac:spMkLst>
        </pc:spChg>
        <pc:spChg chg="mod">
          <ac:chgData name="주 하진" userId="8af63941153fd9d8" providerId="LiveId" clId="{2C43239E-1531-436A-A7A6-73AF813961F4}" dt="2022-07-15T01:33:14.590" v="89"/>
          <ac:spMkLst>
            <pc:docMk/>
            <pc:sldMasterMk cId="1705986936" sldId="2147483672"/>
            <ac:spMk id="3" creationId="{00000000-0000-0000-0000-000000000000}"/>
          </ac:spMkLst>
        </pc:spChg>
        <pc:spChg chg="mod">
          <ac:chgData name="주 하진" userId="8af63941153fd9d8" providerId="LiveId" clId="{2C43239E-1531-436A-A7A6-73AF813961F4}" dt="2022-07-15T01:33:14.590" v="89"/>
          <ac:spMkLst>
            <pc:docMk/>
            <pc:sldMasterMk cId="1705986936" sldId="2147483672"/>
            <ac:spMk id="4" creationId="{00000000-0000-0000-0000-000000000000}"/>
          </ac:spMkLst>
        </pc:spChg>
        <pc:spChg chg="mod">
          <ac:chgData name="주 하진" userId="8af63941153fd9d8" providerId="LiveId" clId="{2C43239E-1531-436A-A7A6-73AF813961F4}" dt="2022-07-15T01:33:14.590" v="89"/>
          <ac:spMkLst>
            <pc:docMk/>
            <pc:sldMasterMk cId="1705986936" sldId="2147483672"/>
            <ac:spMk id="5" creationId="{00000000-0000-0000-0000-000000000000}"/>
          </ac:spMkLst>
        </pc:spChg>
        <pc:spChg chg="mod">
          <ac:chgData name="주 하진" userId="8af63941153fd9d8" providerId="LiveId" clId="{2C43239E-1531-436A-A7A6-73AF813961F4}" dt="2022-07-15T01:33:14.590" v="89"/>
          <ac:spMkLst>
            <pc:docMk/>
            <pc:sldMasterMk cId="1705986936" sldId="2147483672"/>
            <ac:spMk id="6" creationId="{00000000-0000-0000-0000-000000000000}"/>
          </ac:spMkLst>
        </pc:spChg>
        <pc:sldLayoutChg chg="modSp">
          <pc:chgData name="주 하진" userId="8af63941153fd9d8" providerId="LiveId" clId="{2C43239E-1531-436A-A7A6-73AF813961F4}" dt="2022-07-15T01:33:14.590" v="89"/>
          <pc:sldLayoutMkLst>
            <pc:docMk/>
            <pc:sldMasterMk cId="1705986936" sldId="2147483672"/>
            <pc:sldLayoutMk cId="1993686993" sldId="2147483673"/>
          </pc:sldLayoutMkLst>
          <pc:spChg chg="mod">
            <ac:chgData name="주 하진" userId="8af63941153fd9d8" providerId="LiveId" clId="{2C43239E-1531-436A-A7A6-73AF813961F4}" dt="2022-07-15T01:33:14.590" v="89"/>
            <ac:spMkLst>
              <pc:docMk/>
              <pc:sldMasterMk cId="1705986936" sldId="2147483672"/>
              <pc:sldLayoutMk cId="1993686993" sldId="2147483673"/>
              <ac:spMk id="2" creationId="{00000000-0000-0000-0000-000000000000}"/>
            </ac:spMkLst>
          </pc:spChg>
          <pc:spChg chg="mod">
            <ac:chgData name="주 하진" userId="8af63941153fd9d8" providerId="LiveId" clId="{2C43239E-1531-436A-A7A6-73AF813961F4}" dt="2022-07-15T01:33:14.590" v="89"/>
            <ac:spMkLst>
              <pc:docMk/>
              <pc:sldMasterMk cId="1705986936" sldId="2147483672"/>
              <pc:sldLayoutMk cId="1993686993" sldId="2147483673"/>
              <ac:spMk id="3" creationId="{00000000-0000-0000-0000-000000000000}"/>
            </ac:spMkLst>
          </pc:spChg>
        </pc:sldLayoutChg>
        <pc:sldLayoutChg chg="modSp">
          <pc:chgData name="주 하진" userId="8af63941153fd9d8" providerId="LiveId" clId="{2C43239E-1531-436A-A7A6-73AF813961F4}" dt="2022-07-15T01:33:14.590" v="89"/>
          <pc:sldLayoutMkLst>
            <pc:docMk/>
            <pc:sldMasterMk cId="1705986936" sldId="2147483672"/>
            <pc:sldLayoutMk cId="2434884926" sldId="2147483675"/>
          </pc:sldLayoutMkLst>
          <pc:spChg chg="mod">
            <ac:chgData name="주 하진" userId="8af63941153fd9d8" providerId="LiveId" clId="{2C43239E-1531-436A-A7A6-73AF813961F4}" dt="2022-07-15T01:33:14.590" v="89"/>
            <ac:spMkLst>
              <pc:docMk/>
              <pc:sldMasterMk cId="1705986936" sldId="2147483672"/>
              <pc:sldLayoutMk cId="2434884926" sldId="2147483675"/>
              <ac:spMk id="2" creationId="{00000000-0000-0000-0000-000000000000}"/>
            </ac:spMkLst>
          </pc:spChg>
          <pc:spChg chg="mod">
            <ac:chgData name="주 하진" userId="8af63941153fd9d8" providerId="LiveId" clId="{2C43239E-1531-436A-A7A6-73AF813961F4}" dt="2022-07-15T01:33:14.590" v="89"/>
            <ac:spMkLst>
              <pc:docMk/>
              <pc:sldMasterMk cId="1705986936" sldId="2147483672"/>
              <pc:sldLayoutMk cId="2434884926" sldId="2147483675"/>
              <ac:spMk id="3" creationId="{00000000-0000-0000-0000-000000000000}"/>
            </ac:spMkLst>
          </pc:spChg>
        </pc:sldLayoutChg>
        <pc:sldLayoutChg chg="modSp">
          <pc:chgData name="주 하진" userId="8af63941153fd9d8" providerId="LiveId" clId="{2C43239E-1531-436A-A7A6-73AF813961F4}" dt="2022-07-15T01:33:14.590" v="89"/>
          <pc:sldLayoutMkLst>
            <pc:docMk/>
            <pc:sldMasterMk cId="1705986936" sldId="2147483672"/>
            <pc:sldLayoutMk cId="1820138395" sldId="2147483676"/>
          </pc:sldLayoutMkLst>
          <pc:spChg chg="mod">
            <ac:chgData name="주 하진" userId="8af63941153fd9d8" providerId="LiveId" clId="{2C43239E-1531-436A-A7A6-73AF813961F4}" dt="2022-07-15T01:33:14.590" v="89"/>
            <ac:spMkLst>
              <pc:docMk/>
              <pc:sldMasterMk cId="1705986936" sldId="2147483672"/>
              <pc:sldLayoutMk cId="1820138395" sldId="2147483676"/>
              <ac:spMk id="3" creationId="{00000000-0000-0000-0000-000000000000}"/>
            </ac:spMkLst>
          </pc:spChg>
          <pc:spChg chg="mod">
            <ac:chgData name="주 하진" userId="8af63941153fd9d8" providerId="LiveId" clId="{2C43239E-1531-436A-A7A6-73AF813961F4}" dt="2022-07-15T01:33:14.590" v="89"/>
            <ac:spMkLst>
              <pc:docMk/>
              <pc:sldMasterMk cId="1705986936" sldId="2147483672"/>
              <pc:sldLayoutMk cId="1820138395" sldId="2147483676"/>
              <ac:spMk id="4" creationId="{00000000-0000-0000-0000-000000000000}"/>
            </ac:spMkLst>
          </pc:spChg>
        </pc:sldLayoutChg>
        <pc:sldLayoutChg chg="modSp">
          <pc:chgData name="주 하진" userId="8af63941153fd9d8" providerId="LiveId" clId="{2C43239E-1531-436A-A7A6-73AF813961F4}" dt="2022-07-15T01:33:14.590" v="89"/>
          <pc:sldLayoutMkLst>
            <pc:docMk/>
            <pc:sldMasterMk cId="1705986936" sldId="2147483672"/>
            <pc:sldLayoutMk cId="1237368136" sldId="2147483677"/>
          </pc:sldLayoutMkLst>
          <pc:spChg chg="mod">
            <ac:chgData name="주 하진" userId="8af63941153fd9d8" providerId="LiveId" clId="{2C43239E-1531-436A-A7A6-73AF813961F4}" dt="2022-07-15T01:33:14.590" v="89"/>
            <ac:spMkLst>
              <pc:docMk/>
              <pc:sldMasterMk cId="1705986936" sldId="2147483672"/>
              <pc:sldLayoutMk cId="1237368136" sldId="2147483677"/>
              <ac:spMk id="2" creationId="{00000000-0000-0000-0000-000000000000}"/>
            </ac:spMkLst>
          </pc:spChg>
          <pc:spChg chg="mod">
            <ac:chgData name="주 하진" userId="8af63941153fd9d8" providerId="LiveId" clId="{2C43239E-1531-436A-A7A6-73AF813961F4}" dt="2022-07-15T01:33:14.590" v="89"/>
            <ac:spMkLst>
              <pc:docMk/>
              <pc:sldMasterMk cId="1705986936" sldId="2147483672"/>
              <pc:sldLayoutMk cId="1237368136" sldId="2147483677"/>
              <ac:spMk id="3" creationId="{00000000-0000-0000-0000-000000000000}"/>
            </ac:spMkLst>
          </pc:spChg>
          <pc:spChg chg="mod">
            <ac:chgData name="주 하진" userId="8af63941153fd9d8" providerId="LiveId" clId="{2C43239E-1531-436A-A7A6-73AF813961F4}" dt="2022-07-15T01:33:14.590" v="89"/>
            <ac:spMkLst>
              <pc:docMk/>
              <pc:sldMasterMk cId="1705986936" sldId="2147483672"/>
              <pc:sldLayoutMk cId="1237368136" sldId="2147483677"/>
              <ac:spMk id="4" creationId="{00000000-0000-0000-0000-000000000000}"/>
            </ac:spMkLst>
          </pc:spChg>
          <pc:spChg chg="mod">
            <ac:chgData name="주 하진" userId="8af63941153fd9d8" providerId="LiveId" clId="{2C43239E-1531-436A-A7A6-73AF813961F4}" dt="2022-07-15T01:33:14.590" v="89"/>
            <ac:spMkLst>
              <pc:docMk/>
              <pc:sldMasterMk cId="1705986936" sldId="2147483672"/>
              <pc:sldLayoutMk cId="1237368136" sldId="2147483677"/>
              <ac:spMk id="5" creationId="{00000000-0000-0000-0000-000000000000}"/>
            </ac:spMkLst>
          </pc:spChg>
          <pc:spChg chg="mod">
            <ac:chgData name="주 하진" userId="8af63941153fd9d8" providerId="LiveId" clId="{2C43239E-1531-436A-A7A6-73AF813961F4}" dt="2022-07-15T01:33:14.590" v="89"/>
            <ac:spMkLst>
              <pc:docMk/>
              <pc:sldMasterMk cId="1705986936" sldId="2147483672"/>
              <pc:sldLayoutMk cId="1237368136" sldId="2147483677"/>
              <ac:spMk id="6" creationId="{00000000-0000-0000-0000-000000000000}"/>
            </ac:spMkLst>
          </pc:spChg>
        </pc:sldLayoutChg>
        <pc:sldLayoutChg chg="modSp">
          <pc:chgData name="주 하진" userId="8af63941153fd9d8" providerId="LiveId" clId="{2C43239E-1531-436A-A7A6-73AF813961F4}" dt="2022-07-15T01:33:14.590" v="89"/>
          <pc:sldLayoutMkLst>
            <pc:docMk/>
            <pc:sldMasterMk cId="1705986936" sldId="2147483672"/>
            <pc:sldLayoutMk cId="188319824" sldId="2147483680"/>
          </pc:sldLayoutMkLst>
          <pc:spChg chg="mod">
            <ac:chgData name="주 하진" userId="8af63941153fd9d8" providerId="LiveId" clId="{2C43239E-1531-436A-A7A6-73AF813961F4}" dt="2022-07-15T01:33:14.590" v="89"/>
            <ac:spMkLst>
              <pc:docMk/>
              <pc:sldMasterMk cId="1705986936" sldId="2147483672"/>
              <pc:sldLayoutMk cId="188319824" sldId="2147483680"/>
              <ac:spMk id="2" creationId="{00000000-0000-0000-0000-000000000000}"/>
            </ac:spMkLst>
          </pc:spChg>
          <pc:spChg chg="mod">
            <ac:chgData name="주 하진" userId="8af63941153fd9d8" providerId="LiveId" clId="{2C43239E-1531-436A-A7A6-73AF813961F4}" dt="2022-07-15T01:33:14.590" v="89"/>
            <ac:spMkLst>
              <pc:docMk/>
              <pc:sldMasterMk cId="1705986936" sldId="2147483672"/>
              <pc:sldLayoutMk cId="188319824" sldId="2147483680"/>
              <ac:spMk id="3" creationId="{00000000-0000-0000-0000-000000000000}"/>
            </ac:spMkLst>
          </pc:spChg>
          <pc:spChg chg="mod">
            <ac:chgData name="주 하진" userId="8af63941153fd9d8" providerId="LiveId" clId="{2C43239E-1531-436A-A7A6-73AF813961F4}" dt="2022-07-15T01:33:14.590" v="89"/>
            <ac:spMkLst>
              <pc:docMk/>
              <pc:sldMasterMk cId="1705986936" sldId="2147483672"/>
              <pc:sldLayoutMk cId="188319824" sldId="2147483680"/>
              <ac:spMk id="4" creationId="{00000000-0000-0000-0000-000000000000}"/>
            </ac:spMkLst>
          </pc:spChg>
        </pc:sldLayoutChg>
        <pc:sldLayoutChg chg="modSp">
          <pc:chgData name="주 하진" userId="8af63941153fd9d8" providerId="LiveId" clId="{2C43239E-1531-436A-A7A6-73AF813961F4}" dt="2022-07-15T01:33:14.590" v="89"/>
          <pc:sldLayoutMkLst>
            <pc:docMk/>
            <pc:sldMasterMk cId="1705986936" sldId="2147483672"/>
            <pc:sldLayoutMk cId="3144331020" sldId="2147483681"/>
          </pc:sldLayoutMkLst>
          <pc:spChg chg="mod">
            <ac:chgData name="주 하진" userId="8af63941153fd9d8" providerId="LiveId" clId="{2C43239E-1531-436A-A7A6-73AF813961F4}" dt="2022-07-15T01:33:14.590" v="89"/>
            <ac:spMkLst>
              <pc:docMk/>
              <pc:sldMasterMk cId="1705986936" sldId="2147483672"/>
              <pc:sldLayoutMk cId="3144331020" sldId="2147483681"/>
              <ac:spMk id="2" creationId="{00000000-0000-0000-0000-000000000000}"/>
            </ac:spMkLst>
          </pc:spChg>
          <pc:spChg chg="mod">
            <ac:chgData name="주 하진" userId="8af63941153fd9d8" providerId="LiveId" clId="{2C43239E-1531-436A-A7A6-73AF813961F4}" dt="2022-07-15T01:33:14.590" v="89"/>
            <ac:spMkLst>
              <pc:docMk/>
              <pc:sldMasterMk cId="1705986936" sldId="2147483672"/>
              <pc:sldLayoutMk cId="3144331020" sldId="2147483681"/>
              <ac:spMk id="3" creationId="{00000000-0000-0000-0000-000000000000}"/>
            </ac:spMkLst>
          </pc:spChg>
          <pc:spChg chg="mod">
            <ac:chgData name="주 하진" userId="8af63941153fd9d8" providerId="LiveId" clId="{2C43239E-1531-436A-A7A6-73AF813961F4}" dt="2022-07-15T01:33:14.590" v="89"/>
            <ac:spMkLst>
              <pc:docMk/>
              <pc:sldMasterMk cId="1705986936" sldId="2147483672"/>
              <pc:sldLayoutMk cId="3144331020" sldId="2147483681"/>
              <ac:spMk id="4" creationId="{00000000-0000-0000-0000-000000000000}"/>
            </ac:spMkLst>
          </pc:spChg>
        </pc:sldLayoutChg>
        <pc:sldLayoutChg chg="modSp">
          <pc:chgData name="주 하진" userId="8af63941153fd9d8" providerId="LiveId" clId="{2C43239E-1531-436A-A7A6-73AF813961F4}" dt="2022-07-15T01:33:14.590" v="89"/>
          <pc:sldLayoutMkLst>
            <pc:docMk/>
            <pc:sldMasterMk cId="1705986936" sldId="2147483672"/>
            <pc:sldLayoutMk cId="4233618664" sldId="2147483683"/>
          </pc:sldLayoutMkLst>
          <pc:spChg chg="mod">
            <ac:chgData name="주 하진" userId="8af63941153fd9d8" providerId="LiveId" clId="{2C43239E-1531-436A-A7A6-73AF813961F4}" dt="2022-07-15T01:33:14.590" v="89"/>
            <ac:spMkLst>
              <pc:docMk/>
              <pc:sldMasterMk cId="1705986936" sldId="2147483672"/>
              <pc:sldLayoutMk cId="4233618664" sldId="2147483683"/>
              <ac:spMk id="2" creationId="{00000000-0000-0000-0000-000000000000}"/>
            </ac:spMkLst>
          </pc:spChg>
          <pc:spChg chg="mod">
            <ac:chgData name="주 하진" userId="8af63941153fd9d8" providerId="LiveId" clId="{2C43239E-1531-436A-A7A6-73AF813961F4}" dt="2022-07-15T01:33:14.590" v="89"/>
            <ac:spMkLst>
              <pc:docMk/>
              <pc:sldMasterMk cId="1705986936" sldId="2147483672"/>
              <pc:sldLayoutMk cId="4233618664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045" y="1649770"/>
            <a:ext cx="6211174" cy="3509551"/>
          </a:xfrm>
        </p:spPr>
        <p:txBody>
          <a:bodyPr anchor="b"/>
          <a:lstStyle>
            <a:lvl1pPr algn="ctr">
              <a:defRPr sz="47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408" y="5294662"/>
            <a:ext cx="5480447" cy="2433817"/>
          </a:xfrm>
        </p:spPr>
        <p:txBody>
          <a:bodyPr/>
          <a:lstStyle>
            <a:lvl1pPr marL="0" indent="0" algn="ctr">
              <a:buNone/>
              <a:defRPr sz="1918"/>
            </a:lvl1pPr>
            <a:lvl2pPr marL="365349" indent="0" algn="ctr">
              <a:buNone/>
              <a:defRPr sz="1598"/>
            </a:lvl2pPr>
            <a:lvl3pPr marL="730697" indent="0" algn="ctr">
              <a:buNone/>
              <a:defRPr sz="1438"/>
            </a:lvl3pPr>
            <a:lvl4pPr marL="1096046" indent="0" algn="ctr">
              <a:buNone/>
              <a:defRPr sz="1279"/>
            </a:lvl4pPr>
            <a:lvl5pPr marL="1461394" indent="0" algn="ctr">
              <a:buNone/>
              <a:defRPr sz="1279"/>
            </a:lvl5pPr>
            <a:lvl6pPr marL="1826743" indent="0" algn="ctr">
              <a:buNone/>
              <a:defRPr sz="1279"/>
            </a:lvl6pPr>
            <a:lvl7pPr marL="2192091" indent="0" algn="ctr">
              <a:buNone/>
              <a:defRPr sz="1279"/>
            </a:lvl7pPr>
            <a:lvl8pPr marL="2557440" indent="0" algn="ctr">
              <a:buNone/>
              <a:defRPr sz="1279"/>
            </a:lvl8pPr>
            <a:lvl9pPr marL="2922788" indent="0" algn="ctr">
              <a:buNone/>
              <a:defRPr sz="127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93BB-4A75-4095-83D4-9966E81F2FA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BCBF-5D04-4EEA-A19F-3804E9054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79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93BB-4A75-4095-83D4-9966E81F2FA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BCBF-5D04-4EEA-A19F-3804E9054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6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29260" y="536700"/>
            <a:ext cx="1575629" cy="854286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375" y="536700"/>
            <a:ext cx="4635545" cy="85428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93BB-4A75-4095-83D4-9966E81F2FA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BCBF-5D04-4EEA-A19F-3804E9054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93BB-4A75-4095-83D4-9966E81F2FA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BCBF-5D04-4EEA-A19F-3804E9054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29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569" y="2513159"/>
            <a:ext cx="6302514" cy="4193259"/>
          </a:xfrm>
        </p:spPr>
        <p:txBody>
          <a:bodyPr anchor="b"/>
          <a:lstStyle>
            <a:lvl1pPr>
              <a:defRPr sz="47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569" y="6746088"/>
            <a:ext cx="6302514" cy="2205136"/>
          </a:xfrm>
        </p:spPr>
        <p:txBody>
          <a:bodyPr/>
          <a:lstStyle>
            <a:lvl1pPr marL="0" indent="0">
              <a:buNone/>
              <a:defRPr sz="1918">
                <a:solidFill>
                  <a:schemeClr val="tx1"/>
                </a:solidFill>
              </a:defRPr>
            </a:lvl1pPr>
            <a:lvl2pPr marL="365349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2pPr>
            <a:lvl3pPr marL="730697" indent="0">
              <a:buNone/>
              <a:defRPr sz="1438">
                <a:solidFill>
                  <a:schemeClr val="tx1">
                    <a:tint val="75000"/>
                  </a:schemeClr>
                </a:solidFill>
              </a:defRPr>
            </a:lvl3pPr>
            <a:lvl4pPr marL="1096046" indent="0">
              <a:buNone/>
              <a:defRPr sz="1279">
                <a:solidFill>
                  <a:schemeClr val="tx1">
                    <a:tint val="75000"/>
                  </a:schemeClr>
                </a:solidFill>
              </a:defRPr>
            </a:lvl4pPr>
            <a:lvl5pPr marL="1461394" indent="0">
              <a:buNone/>
              <a:defRPr sz="1279">
                <a:solidFill>
                  <a:schemeClr val="tx1">
                    <a:tint val="75000"/>
                  </a:schemeClr>
                </a:solidFill>
              </a:defRPr>
            </a:lvl5pPr>
            <a:lvl6pPr marL="1826743" indent="0">
              <a:buNone/>
              <a:defRPr sz="1279">
                <a:solidFill>
                  <a:schemeClr val="tx1">
                    <a:tint val="75000"/>
                  </a:schemeClr>
                </a:solidFill>
              </a:defRPr>
            </a:lvl6pPr>
            <a:lvl7pPr marL="2192091" indent="0">
              <a:buNone/>
              <a:defRPr sz="1279">
                <a:solidFill>
                  <a:schemeClr val="tx1">
                    <a:tint val="75000"/>
                  </a:schemeClr>
                </a:solidFill>
              </a:defRPr>
            </a:lvl7pPr>
            <a:lvl8pPr marL="2557440" indent="0">
              <a:buNone/>
              <a:defRPr sz="1279">
                <a:solidFill>
                  <a:schemeClr val="tx1">
                    <a:tint val="75000"/>
                  </a:schemeClr>
                </a:solidFill>
              </a:defRPr>
            </a:lvl8pPr>
            <a:lvl9pPr marL="2922788" indent="0">
              <a:buNone/>
              <a:defRPr sz="12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93BB-4A75-4095-83D4-9966E81F2FA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BCBF-5D04-4EEA-A19F-3804E9054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88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374" y="2683500"/>
            <a:ext cx="3105587" cy="63960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9302" y="2683500"/>
            <a:ext cx="3105587" cy="63960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93BB-4A75-4095-83D4-9966E81F2FA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BCBF-5D04-4EEA-A19F-3804E9054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34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326" y="536702"/>
            <a:ext cx="6302514" cy="1948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327" y="2471154"/>
            <a:ext cx="3091314" cy="1211074"/>
          </a:xfrm>
        </p:spPr>
        <p:txBody>
          <a:bodyPr anchor="b"/>
          <a:lstStyle>
            <a:lvl1pPr marL="0" indent="0">
              <a:buNone/>
              <a:defRPr sz="1918" b="1"/>
            </a:lvl1pPr>
            <a:lvl2pPr marL="365349" indent="0">
              <a:buNone/>
              <a:defRPr sz="1598" b="1"/>
            </a:lvl2pPr>
            <a:lvl3pPr marL="730697" indent="0">
              <a:buNone/>
              <a:defRPr sz="1438" b="1"/>
            </a:lvl3pPr>
            <a:lvl4pPr marL="1096046" indent="0">
              <a:buNone/>
              <a:defRPr sz="1279" b="1"/>
            </a:lvl4pPr>
            <a:lvl5pPr marL="1461394" indent="0">
              <a:buNone/>
              <a:defRPr sz="1279" b="1"/>
            </a:lvl5pPr>
            <a:lvl6pPr marL="1826743" indent="0">
              <a:buNone/>
              <a:defRPr sz="1279" b="1"/>
            </a:lvl6pPr>
            <a:lvl7pPr marL="2192091" indent="0">
              <a:buNone/>
              <a:defRPr sz="1279" b="1"/>
            </a:lvl7pPr>
            <a:lvl8pPr marL="2557440" indent="0">
              <a:buNone/>
              <a:defRPr sz="1279" b="1"/>
            </a:lvl8pPr>
            <a:lvl9pPr marL="2922788" indent="0">
              <a:buNone/>
              <a:defRPr sz="127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27" y="3682228"/>
            <a:ext cx="3091314" cy="54160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99302" y="2471154"/>
            <a:ext cx="3106539" cy="1211074"/>
          </a:xfrm>
        </p:spPr>
        <p:txBody>
          <a:bodyPr anchor="b"/>
          <a:lstStyle>
            <a:lvl1pPr marL="0" indent="0">
              <a:buNone/>
              <a:defRPr sz="1918" b="1"/>
            </a:lvl1pPr>
            <a:lvl2pPr marL="365349" indent="0">
              <a:buNone/>
              <a:defRPr sz="1598" b="1"/>
            </a:lvl2pPr>
            <a:lvl3pPr marL="730697" indent="0">
              <a:buNone/>
              <a:defRPr sz="1438" b="1"/>
            </a:lvl3pPr>
            <a:lvl4pPr marL="1096046" indent="0">
              <a:buNone/>
              <a:defRPr sz="1279" b="1"/>
            </a:lvl4pPr>
            <a:lvl5pPr marL="1461394" indent="0">
              <a:buNone/>
              <a:defRPr sz="1279" b="1"/>
            </a:lvl5pPr>
            <a:lvl6pPr marL="1826743" indent="0">
              <a:buNone/>
              <a:defRPr sz="1279" b="1"/>
            </a:lvl6pPr>
            <a:lvl7pPr marL="2192091" indent="0">
              <a:buNone/>
              <a:defRPr sz="1279" b="1"/>
            </a:lvl7pPr>
            <a:lvl8pPr marL="2557440" indent="0">
              <a:buNone/>
              <a:defRPr sz="1279" b="1"/>
            </a:lvl8pPr>
            <a:lvl9pPr marL="2922788" indent="0">
              <a:buNone/>
              <a:defRPr sz="127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99302" y="3682228"/>
            <a:ext cx="3106539" cy="54160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93BB-4A75-4095-83D4-9966E81F2FA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BCBF-5D04-4EEA-A19F-3804E9054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1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93BB-4A75-4095-83D4-9966E81F2FA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BCBF-5D04-4EEA-A19F-3804E9054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97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93BB-4A75-4095-83D4-9966E81F2FA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BCBF-5D04-4EEA-A19F-3804E9054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07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326" y="672042"/>
            <a:ext cx="2356783" cy="2352146"/>
          </a:xfrm>
        </p:spPr>
        <p:txBody>
          <a:bodyPr anchor="b"/>
          <a:lstStyle>
            <a:lvl1pPr>
              <a:defRPr sz="255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6538" y="1451426"/>
            <a:ext cx="3699302" cy="7163777"/>
          </a:xfrm>
        </p:spPr>
        <p:txBody>
          <a:bodyPr/>
          <a:lstStyle>
            <a:lvl1pPr>
              <a:defRPr sz="2557"/>
            </a:lvl1pPr>
            <a:lvl2pPr>
              <a:defRPr sz="2237"/>
            </a:lvl2pPr>
            <a:lvl3pPr>
              <a:defRPr sz="1918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326" y="3024188"/>
            <a:ext cx="2356783" cy="5602681"/>
          </a:xfrm>
        </p:spPr>
        <p:txBody>
          <a:bodyPr/>
          <a:lstStyle>
            <a:lvl1pPr marL="0" indent="0">
              <a:buNone/>
              <a:defRPr sz="1279"/>
            </a:lvl1pPr>
            <a:lvl2pPr marL="365349" indent="0">
              <a:buNone/>
              <a:defRPr sz="1119"/>
            </a:lvl2pPr>
            <a:lvl3pPr marL="730697" indent="0">
              <a:buNone/>
              <a:defRPr sz="959"/>
            </a:lvl3pPr>
            <a:lvl4pPr marL="1096046" indent="0">
              <a:buNone/>
              <a:defRPr sz="799"/>
            </a:lvl4pPr>
            <a:lvl5pPr marL="1461394" indent="0">
              <a:buNone/>
              <a:defRPr sz="799"/>
            </a:lvl5pPr>
            <a:lvl6pPr marL="1826743" indent="0">
              <a:buNone/>
              <a:defRPr sz="799"/>
            </a:lvl6pPr>
            <a:lvl7pPr marL="2192091" indent="0">
              <a:buNone/>
              <a:defRPr sz="799"/>
            </a:lvl7pPr>
            <a:lvl8pPr marL="2557440" indent="0">
              <a:buNone/>
              <a:defRPr sz="799"/>
            </a:lvl8pPr>
            <a:lvl9pPr marL="2922788" indent="0">
              <a:buNone/>
              <a:defRPr sz="7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93BB-4A75-4095-83D4-9966E81F2FA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BCBF-5D04-4EEA-A19F-3804E9054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0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326" y="672042"/>
            <a:ext cx="2356783" cy="2352146"/>
          </a:xfrm>
        </p:spPr>
        <p:txBody>
          <a:bodyPr anchor="b"/>
          <a:lstStyle>
            <a:lvl1pPr>
              <a:defRPr sz="255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6538" y="1451426"/>
            <a:ext cx="3699302" cy="7163777"/>
          </a:xfrm>
        </p:spPr>
        <p:txBody>
          <a:bodyPr anchor="t"/>
          <a:lstStyle>
            <a:lvl1pPr marL="0" indent="0">
              <a:buNone/>
              <a:defRPr sz="2557"/>
            </a:lvl1pPr>
            <a:lvl2pPr marL="365349" indent="0">
              <a:buNone/>
              <a:defRPr sz="2237"/>
            </a:lvl2pPr>
            <a:lvl3pPr marL="730697" indent="0">
              <a:buNone/>
              <a:defRPr sz="1918"/>
            </a:lvl3pPr>
            <a:lvl4pPr marL="1096046" indent="0">
              <a:buNone/>
              <a:defRPr sz="1598"/>
            </a:lvl4pPr>
            <a:lvl5pPr marL="1461394" indent="0">
              <a:buNone/>
              <a:defRPr sz="1598"/>
            </a:lvl5pPr>
            <a:lvl6pPr marL="1826743" indent="0">
              <a:buNone/>
              <a:defRPr sz="1598"/>
            </a:lvl6pPr>
            <a:lvl7pPr marL="2192091" indent="0">
              <a:buNone/>
              <a:defRPr sz="1598"/>
            </a:lvl7pPr>
            <a:lvl8pPr marL="2557440" indent="0">
              <a:buNone/>
              <a:defRPr sz="1598"/>
            </a:lvl8pPr>
            <a:lvl9pPr marL="2922788" indent="0">
              <a:buNone/>
              <a:defRPr sz="159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326" y="3024188"/>
            <a:ext cx="2356783" cy="5602681"/>
          </a:xfrm>
        </p:spPr>
        <p:txBody>
          <a:bodyPr/>
          <a:lstStyle>
            <a:lvl1pPr marL="0" indent="0">
              <a:buNone/>
              <a:defRPr sz="1279"/>
            </a:lvl1pPr>
            <a:lvl2pPr marL="365349" indent="0">
              <a:buNone/>
              <a:defRPr sz="1119"/>
            </a:lvl2pPr>
            <a:lvl3pPr marL="730697" indent="0">
              <a:buNone/>
              <a:defRPr sz="959"/>
            </a:lvl3pPr>
            <a:lvl4pPr marL="1096046" indent="0">
              <a:buNone/>
              <a:defRPr sz="799"/>
            </a:lvl4pPr>
            <a:lvl5pPr marL="1461394" indent="0">
              <a:buNone/>
              <a:defRPr sz="799"/>
            </a:lvl5pPr>
            <a:lvl6pPr marL="1826743" indent="0">
              <a:buNone/>
              <a:defRPr sz="799"/>
            </a:lvl6pPr>
            <a:lvl7pPr marL="2192091" indent="0">
              <a:buNone/>
              <a:defRPr sz="799"/>
            </a:lvl7pPr>
            <a:lvl8pPr marL="2557440" indent="0">
              <a:buNone/>
              <a:defRPr sz="799"/>
            </a:lvl8pPr>
            <a:lvl9pPr marL="2922788" indent="0">
              <a:buNone/>
              <a:defRPr sz="7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93BB-4A75-4095-83D4-9966E81F2FA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BCBF-5D04-4EEA-A19F-3804E9054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33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375" y="536702"/>
            <a:ext cx="6302514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375" y="2683500"/>
            <a:ext cx="6302514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374" y="9343248"/>
            <a:ext cx="164413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A93BB-4A75-4095-83D4-9966E81F2FAF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0531" y="9343248"/>
            <a:ext cx="2466201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0755" y="9343248"/>
            <a:ext cx="164413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9BCBF-5D04-4EEA-A19F-3804E9054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98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30697" rtl="0" eaLnBrk="1" latinLnBrk="1" hangingPunct="1">
        <a:lnSpc>
          <a:spcPct val="90000"/>
        </a:lnSpc>
        <a:spcBef>
          <a:spcPct val="0"/>
        </a:spcBef>
        <a:buNone/>
        <a:defRPr sz="35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674" indent="-182674" algn="l" defTabSz="730697" rtl="0" eaLnBrk="1" latinLnBrk="1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237" kern="1200">
          <a:solidFill>
            <a:schemeClr val="tx1"/>
          </a:solidFill>
          <a:latin typeface="+mn-lt"/>
          <a:ea typeface="+mn-ea"/>
          <a:cs typeface="+mn-cs"/>
        </a:defRPr>
      </a:lvl1pPr>
      <a:lvl2pPr marL="548023" indent="-182674" algn="l" defTabSz="730697" rtl="0" eaLnBrk="1" latinLnBrk="1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18" kern="1200">
          <a:solidFill>
            <a:schemeClr val="tx1"/>
          </a:solidFill>
          <a:latin typeface="+mn-lt"/>
          <a:ea typeface="+mn-ea"/>
          <a:cs typeface="+mn-cs"/>
        </a:defRPr>
      </a:lvl2pPr>
      <a:lvl3pPr marL="913371" indent="-182674" algn="l" defTabSz="730697" rtl="0" eaLnBrk="1" latinLnBrk="1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3pPr>
      <a:lvl4pPr marL="1278720" indent="-182674" algn="l" defTabSz="730697" rtl="0" eaLnBrk="1" latinLnBrk="1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8" kern="1200">
          <a:solidFill>
            <a:schemeClr val="tx1"/>
          </a:solidFill>
          <a:latin typeface="+mn-lt"/>
          <a:ea typeface="+mn-ea"/>
          <a:cs typeface="+mn-cs"/>
        </a:defRPr>
      </a:lvl4pPr>
      <a:lvl5pPr marL="1644068" indent="-182674" algn="l" defTabSz="730697" rtl="0" eaLnBrk="1" latinLnBrk="1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8" kern="1200">
          <a:solidFill>
            <a:schemeClr val="tx1"/>
          </a:solidFill>
          <a:latin typeface="+mn-lt"/>
          <a:ea typeface="+mn-ea"/>
          <a:cs typeface="+mn-cs"/>
        </a:defRPr>
      </a:lvl5pPr>
      <a:lvl6pPr marL="2009417" indent="-182674" algn="l" defTabSz="730697" rtl="0" eaLnBrk="1" latinLnBrk="1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8" kern="1200">
          <a:solidFill>
            <a:schemeClr val="tx1"/>
          </a:solidFill>
          <a:latin typeface="+mn-lt"/>
          <a:ea typeface="+mn-ea"/>
          <a:cs typeface="+mn-cs"/>
        </a:defRPr>
      </a:lvl6pPr>
      <a:lvl7pPr marL="2374765" indent="-182674" algn="l" defTabSz="730697" rtl="0" eaLnBrk="1" latinLnBrk="1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8" kern="1200">
          <a:solidFill>
            <a:schemeClr val="tx1"/>
          </a:solidFill>
          <a:latin typeface="+mn-lt"/>
          <a:ea typeface="+mn-ea"/>
          <a:cs typeface="+mn-cs"/>
        </a:defRPr>
      </a:lvl7pPr>
      <a:lvl8pPr marL="2740114" indent="-182674" algn="l" defTabSz="730697" rtl="0" eaLnBrk="1" latinLnBrk="1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8" kern="1200">
          <a:solidFill>
            <a:schemeClr val="tx1"/>
          </a:solidFill>
          <a:latin typeface="+mn-lt"/>
          <a:ea typeface="+mn-ea"/>
          <a:cs typeface="+mn-cs"/>
        </a:defRPr>
      </a:lvl8pPr>
      <a:lvl9pPr marL="3105462" indent="-182674" algn="l" defTabSz="730697" rtl="0" eaLnBrk="1" latinLnBrk="1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0697" rtl="0" eaLnBrk="1" latinLnBrk="1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1pPr>
      <a:lvl2pPr marL="365349" algn="l" defTabSz="730697" rtl="0" eaLnBrk="1" latinLnBrk="1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2pPr>
      <a:lvl3pPr marL="730697" algn="l" defTabSz="730697" rtl="0" eaLnBrk="1" latinLnBrk="1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3pPr>
      <a:lvl4pPr marL="1096046" algn="l" defTabSz="730697" rtl="0" eaLnBrk="1" latinLnBrk="1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4pPr>
      <a:lvl5pPr marL="1461394" algn="l" defTabSz="730697" rtl="0" eaLnBrk="1" latinLnBrk="1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5pPr>
      <a:lvl6pPr marL="1826743" algn="l" defTabSz="730697" rtl="0" eaLnBrk="1" latinLnBrk="1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6pPr>
      <a:lvl7pPr marL="2192091" algn="l" defTabSz="730697" rtl="0" eaLnBrk="1" latinLnBrk="1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7pPr>
      <a:lvl8pPr marL="2557440" algn="l" defTabSz="730697" rtl="0" eaLnBrk="1" latinLnBrk="1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8pPr>
      <a:lvl9pPr marL="2922788" algn="l" defTabSz="730697" rtl="0" eaLnBrk="1" latinLnBrk="1" hangingPunct="1">
        <a:defRPr sz="14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9D97A03-937B-C875-8B55-45CD8D981A6A}"/>
              </a:ext>
            </a:extLst>
          </p:cNvPr>
          <p:cNvSpPr/>
          <p:nvPr/>
        </p:nvSpPr>
        <p:spPr>
          <a:xfrm>
            <a:off x="2423274" y="420244"/>
            <a:ext cx="2315572" cy="88340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Noto Serif CJK KR" panose="02020400000000000000" pitchFamily="18" charset="-127"/>
                <a:ea typeface="Noto Serif CJK KR" panose="02020400000000000000" pitchFamily="18" charset="-127"/>
              </a:rPr>
              <a:t>원시 </a:t>
            </a:r>
            <a:r>
              <a:rPr lang="ko-KR" altLang="en-US" dirty="0" err="1">
                <a:solidFill>
                  <a:schemeClr val="tx1"/>
                </a:solidFill>
                <a:latin typeface="Noto Serif CJK KR" panose="02020400000000000000" pitchFamily="18" charset="-127"/>
                <a:ea typeface="Noto Serif CJK KR" panose="02020400000000000000" pitchFamily="18" charset="-127"/>
              </a:rPr>
              <a:t>요정어</a:t>
            </a:r>
            <a:endParaRPr lang="en-US" altLang="ko-KR" dirty="0">
              <a:solidFill>
                <a:schemeClr val="tx1"/>
              </a:solidFill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Noto Serif CJK KR" panose="02020400000000000000" pitchFamily="18" charset="-127"/>
                <a:ea typeface="Noto Serif CJK KR" panose="02020400000000000000" pitchFamily="18" charset="-127"/>
              </a:rPr>
              <a:t>Primitive </a:t>
            </a:r>
            <a:r>
              <a:rPr lang="en-US" altLang="ko-KR" sz="1400" dirty="0" err="1">
                <a:solidFill>
                  <a:schemeClr val="tx1"/>
                </a:solidFill>
                <a:latin typeface="Noto Serif CJK KR" panose="02020400000000000000" pitchFamily="18" charset="-127"/>
                <a:ea typeface="Noto Serif CJK KR" panose="02020400000000000000" pitchFamily="18" charset="-127"/>
              </a:rPr>
              <a:t>Quendian</a:t>
            </a:r>
            <a:endParaRPr lang="en-US" altLang="ko-KR" sz="1400" dirty="0">
              <a:solidFill>
                <a:schemeClr val="tx1"/>
              </a:solidFill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19A8E9-E545-E2EC-DF27-3BE94B5D743C}"/>
              </a:ext>
            </a:extLst>
          </p:cNvPr>
          <p:cNvSpPr/>
          <p:nvPr/>
        </p:nvSpPr>
        <p:spPr>
          <a:xfrm>
            <a:off x="1342984" y="1642027"/>
            <a:ext cx="2830176" cy="88340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Noto Serif CJK KR" panose="02020400000000000000" pitchFamily="18" charset="-127"/>
                <a:ea typeface="Noto Serif CJK KR" panose="02020400000000000000" pitchFamily="18" charset="-127"/>
              </a:rPr>
              <a:t>공통 </a:t>
            </a:r>
            <a:r>
              <a:rPr lang="ko-KR" altLang="en-US" dirty="0" err="1">
                <a:solidFill>
                  <a:schemeClr val="tx1"/>
                </a:solidFill>
                <a:latin typeface="Noto Serif CJK KR" panose="02020400000000000000" pitchFamily="18" charset="-127"/>
                <a:ea typeface="Noto Serif CJK KR" panose="02020400000000000000" pitchFamily="18" charset="-127"/>
              </a:rPr>
              <a:t>엘다르어</a:t>
            </a:r>
            <a:endParaRPr lang="en-US" altLang="ko-KR" dirty="0">
              <a:solidFill>
                <a:schemeClr val="tx1"/>
              </a:solidFill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Noto Serif CJK KR" panose="02020400000000000000" pitchFamily="18" charset="-127"/>
                <a:ea typeface="Noto Serif CJK KR" panose="02020400000000000000" pitchFamily="18" charset="-127"/>
              </a:rPr>
              <a:t>Common </a:t>
            </a:r>
            <a:r>
              <a:rPr lang="en-US" altLang="ko-KR" sz="1400" dirty="0" err="1">
                <a:solidFill>
                  <a:schemeClr val="tx1"/>
                </a:solidFill>
                <a:latin typeface="Noto Serif CJK KR" panose="02020400000000000000" pitchFamily="18" charset="-127"/>
                <a:ea typeface="Noto Serif CJK KR" panose="02020400000000000000" pitchFamily="18" charset="-127"/>
              </a:rPr>
              <a:t>Eldarin</a:t>
            </a:r>
            <a:endParaRPr lang="en-US" altLang="ko-KR" sz="1400" dirty="0">
              <a:solidFill>
                <a:schemeClr val="tx1"/>
              </a:solidFill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6938C0-3CAE-E54B-98CF-F148BF963477}"/>
              </a:ext>
            </a:extLst>
          </p:cNvPr>
          <p:cNvSpPr/>
          <p:nvPr/>
        </p:nvSpPr>
        <p:spPr>
          <a:xfrm>
            <a:off x="4831839" y="1642027"/>
            <a:ext cx="1084882" cy="88340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Noto Serif CJK KR" panose="02020400000000000000" pitchFamily="18" charset="-127"/>
                <a:ea typeface="Noto Serif CJK KR" panose="02020400000000000000" pitchFamily="18" charset="-127"/>
              </a:rPr>
              <a:t>아바린</a:t>
            </a:r>
            <a:endParaRPr lang="en-US" altLang="ko-KR" dirty="0">
              <a:solidFill>
                <a:schemeClr val="tx1"/>
              </a:solidFill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Noto Serif CJK KR" panose="02020400000000000000" pitchFamily="18" charset="-127"/>
                <a:ea typeface="Noto Serif CJK KR" panose="02020400000000000000" pitchFamily="18" charset="-127"/>
              </a:rPr>
              <a:t>Avarin</a:t>
            </a:r>
            <a:endParaRPr lang="en-US" altLang="ko-KR" sz="1400" dirty="0">
              <a:solidFill>
                <a:schemeClr val="tx1"/>
              </a:solidFill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B1B197-DFA1-C870-0DC9-BEFCB648CCE4}"/>
              </a:ext>
            </a:extLst>
          </p:cNvPr>
          <p:cNvSpPr/>
          <p:nvPr/>
        </p:nvSpPr>
        <p:spPr>
          <a:xfrm>
            <a:off x="1077780" y="2863810"/>
            <a:ext cx="1680141" cy="88340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Noto Serif CJK KR" panose="02020400000000000000" pitchFamily="18" charset="-127"/>
                <a:ea typeface="Noto Serif CJK KR" panose="02020400000000000000" pitchFamily="18" charset="-127"/>
              </a:rPr>
              <a:t>공통 </a:t>
            </a:r>
            <a:r>
              <a:rPr lang="ko-KR" altLang="en-US" dirty="0" err="1">
                <a:solidFill>
                  <a:schemeClr val="tx1"/>
                </a:solidFill>
                <a:latin typeface="Noto Serif CJK KR" panose="02020400000000000000" pitchFamily="18" charset="-127"/>
                <a:ea typeface="Noto Serif CJK KR" panose="02020400000000000000" pitchFamily="18" charset="-127"/>
              </a:rPr>
              <a:t>텔레리어</a:t>
            </a:r>
            <a:endParaRPr lang="en-US" altLang="ko-KR" dirty="0">
              <a:solidFill>
                <a:schemeClr val="tx1"/>
              </a:solidFill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Noto Serif CJK KR" panose="02020400000000000000" pitchFamily="18" charset="-127"/>
                <a:ea typeface="Noto Serif CJK KR" panose="02020400000000000000" pitchFamily="18" charset="-127"/>
              </a:rPr>
              <a:t>Common </a:t>
            </a:r>
            <a:r>
              <a:rPr lang="en-US" altLang="ko-KR" sz="1400" dirty="0" err="1">
                <a:solidFill>
                  <a:schemeClr val="tx1"/>
                </a:solidFill>
                <a:latin typeface="Noto Serif CJK KR" panose="02020400000000000000" pitchFamily="18" charset="-127"/>
                <a:ea typeface="Noto Serif CJK KR" panose="02020400000000000000" pitchFamily="18" charset="-127"/>
              </a:rPr>
              <a:t>Telerin</a:t>
            </a:r>
            <a:endParaRPr lang="en-US" altLang="ko-KR" sz="1400" dirty="0">
              <a:solidFill>
                <a:schemeClr val="tx1"/>
              </a:solidFill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2E399C-4B01-3F86-E3C2-6C16E4FB2979}"/>
              </a:ext>
            </a:extLst>
          </p:cNvPr>
          <p:cNvSpPr/>
          <p:nvPr/>
        </p:nvSpPr>
        <p:spPr>
          <a:xfrm>
            <a:off x="4204158" y="2863810"/>
            <a:ext cx="1069383" cy="88340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Noto Serif CJK KR" panose="02020400000000000000" pitchFamily="18" charset="-127"/>
                <a:ea typeface="Noto Serif CJK KR" panose="02020400000000000000" pitchFamily="18" charset="-127"/>
              </a:rPr>
              <a:t>퀘냐</a:t>
            </a:r>
            <a:endParaRPr lang="en-US" altLang="ko-KR" dirty="0">
              <a:solidFill>
                <a:schemeClr val="tx1"/>
              </a:solidFill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Noto Serif CJK KR" panose="02020400000000000000" pitchFamily="18" charset="-127"/>
                <a:ea typeface="Noto Serif CJK KR" panose="02020400000000000000" pitchFamily="18" charset="-127"/>
              </a:rPr>
              <a:t>Quenya</a:t>
            </a:r>
            <a:endParaRPr lang="en-US" altLang="ko-KR" sz="1400" dirty="0">
              <a:solidFill>
                <a:schemeClr val="tx1"/>
              </a:solidFill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7E69ED-BDCF-0691-3C71-3053CD1DD22B}"/>
              </a:ext>
            </a:extLst>
          </p:cNvPr>
          <p:cNvSpPr/>
          <p:nvPr/>
        </p:nvSpPr>
        <p:spPr>
          <a:xfrm>
            <a:off x="4047436" y="4085593"/>
            <a:ext cx="1196843" cy="88340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Noto Serif CJK KR" panose="02020400000000000000" pitchFamily="18" charset="-127"/>
                <a:ea typeface="Noto Serif CJK KR" panose="02020400000000000000" pitchFamily="18" charset="-127"/>
              </a:rPr>
              <a:t>바냐르어</a:t>
            </a:r>
            <a:endParaRPr lang="en-US" altLang="ko-KR" dirty="0">
              <a:solidFill>
                <a:schemeClr val="tx1"/>
              </a:solidFill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Noto Serif CJK KR" panose="02020400000000000000" pitchFamily="18" charset="-127"/>
                <a:ea typeface="Noto Serif CJK KR" panose="02020400000000000000" pitchFamily="18" charset="-127"/>
              </a:rPr>
              <a:t>Vanyarin</a:t>
            </a:r>
            <a:endParaRPr lang="en-US" altLang="ko-KR" sz="1400" dirty="0">
              <a:solidFill>
                <a:schemeClr val="tx1"/>
              </a:solidFill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E2C934-29F9-65AB-8A0E-2DAF461FBDBB}"/>
              </a:ext>
            </a:extLst>
          </p:cNvPr>
          <p:cNvSpPr/>
          <p:nvPr/>
        </p:nvSpPr>
        <p:spPr>
          <a:xfrm>
            <a:off x="5619090" y="4085593"/>
            <a:ext cx="1196843" cy="88340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Noto Serif CJK KR" panose="02020400000000000000" pitchFamily="18" charset="-127"/>
                <a:ea typeface="Noto Serif CJK KR" panose="02020400000000000000" pitchFamily="18" charset="-127"/>
              </a:rPr>
              <a:t>놀도르어</a:t>
            </a:r>
            <a:endParaRPr lang="en-US" altLang="ko-KR" dirty="0">
              <a:solidFill>
                <a:schemeClr val="tx1"/>
              </a:solidFill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Noto Serif CJK KR" panose="02020400000000000000" pitchFamily="18" charset="-127"/>
                <a:ea typeface="Noto Serif CJK KR" panose="02020400000000000000" pitchFamily="18" charset="-127"/>
              </a:rPr>
              <a:t>Noldorin</a:t>
            </a:r>
            <a:endParaRPr lang="en-US" altLang="ko-KR" sz="1400" dirty="0">
              <a:solidFill>
                <a:schemeClr val="tx1"/>
              </a:solidFill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9540B7-4967-651A-45A9-179196F5E479}"/>
              </a:ext>
            </a:extLst>
          </p:cNvPr>
          <p:cNvSpPr/>
          <p:nvPr/>
        </p:nvSpPr>
        <p:spPr>
          <a:xfrm>
            <a:off x="555432" y="5307376"/>
            <a:ext cx="2556872" cy="88340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Noto Serif CJK KR" panose="02020400000000000000" pitchFamily="18" charset="-127"/>
                <a:ea typeface="Noto Serif CJK KR" panose="02020400000000000000" pitchFamily="18" charset="-127"/>
              </a:rPr>
              <a:t>고대</a:t>
            </a:r>
            <a:r>
              <a:rPr lang="en-US" altLang="ko-KR" dirty="0">
                <a:solidFill>
                  <a:schemeClr val="tx1"/>
                </a:solidFill>
                <a:latin typeface="Noto Serif CJK KR" panose="02020400000000000000" pitchFamily="18" charset="-127"/>
                <a:ea typeface="Noto Serif CJK KR" panose="02020400000000000000" pitchFamily="18" charset="-127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Noto Serif CJK KR" panose="02020400000000000000" pitchFamily="18" charset="-127"/>
                <a:ea typeface="Noto Serif CJK KR" panose="02020400000000000000" pitchFamily="18" charset="-127"/>
              </a:rPr>
              <a:t>신다린</a:t>
            </a:r>
            <a:r>
              <a:rPr lang="en-US" altLang="ko-KR" sz="1600" dirty="0">
                <a:solidFill>
                  <a:schemeClr val="tx1"/>
                </a:solidFill>
                <a:latin typeface="Noto Serif CJK KR" panose="02020400000000000000" pitchFamily="18" charset="-127"/>
                <a:ea typeface="Noto Serif CJK KR" panose="02020400000000000000" pitchFamily="18" charset="-127"/>
              </a:rPr>
              <a:t>(</a:t>
            </a:r>
            <a:r>
              <a:rPr lang="ko-KR" altLang="en-US" sz="1600" dirty="0" err="1">
                <a:solidFill>
                  <a:schemeClr val="tx1"/>
                </a:solidFill>
                <a:latin typeface="Noto Serif CJK KR" panose="02020400000000000000" pitchFamily="18" charset="-127"/>
                <a:ea typeface="Noto Serif CJK KR" panose="02020400000000000000" pitchFamily="18" charset="-127"/>
              </a:rPr>
              <a:t>회색요정어</a:t>
            </a:r>
            <a:r>
              <a:rPr lang="en-US" altLang="ko-KR" sz="1600" dirty="0">
                <a:solidFill>
                  <a:schemeClr val="tx1"/>
                </a:solidFill>
                <a:latin typeface="Noto Serif CJK KR" panose="02020400000000000000" pitchFamily="18" charset="-127"/>
                <a:ea typeface="Noto Serif CJK KR" panose="02020400000000000000" pitchFamily="18" charset="-127"/>
              </a:rPr>
              <a:t>)</a:t>
            </a:r>
            <a:endParaRPr lang="en-US" altLang="ko-KR" dirty="0">
              <a:solidFill>
                <a:schemeClr val="tx1"/>
              </a:solidFill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Noto Serif CJK KR" panose="02020400000000000000" pitchFamily="18" charset="-127"/>
                <a:ea typeface="Noto Serif CJK KR" panose="02020400000000000000" pitchFamily="18" charset="-127"/>
              </a:rPr>
              <a:t>Old Sindarin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DFB12-3EBC-F007-C6B3-7B1AA55FB347}"/>
              </a:ext>
            </a:extLst>
          </p:cNvPr>
          <p:cNvSpPr/>
          <p:nvPr/>
        </p:nvSpPr>
        <p:spPr>
          <a:xfrm>
            <a:off x="795174" y="6529159"/>
            <a:ext cx="2077388" cy="88340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Noto Serif CJK KR" panose="02020400000000000000" pitchFamily="18" charset="-127"/>
                <a:ea typeface="Noto Serif CJK KR" panose="02020400000000000000" pitchFamily="18" charset="-127"/>
              </a:rPr>
              <a:t>신다린</a:t>
            </a:r>
            <a:r>
              <a:rPr lang="en-US" altLang="ko-KR" sz="1600" dirty="0">
                <a:solidFill>
                  <a:schemeClr val="tx1"/>
                </a:solidFill>
                <a:latin typeface="Noto Serif CJK KR" panose="02020400000000000000" pitchFamily="18" charset="-127"/>
                <a:ea typeface="Noto Serif CJK KR" panose="02020400000000000000" pitchFamily="18" charset="-127"/>
              </a:rPr>
              <a:t>(</a:t>
            </a:r>
            <a:r>
              <a:rPr lang="ko-KR" altLang="en-US" sz="1600" dirty="0" err="1">
                <a:solidFill>
                  <a:schemeClr val="tx1"/>
                </a:solidFill>
                <a:latin typeface="Noto Serif CJK KR" panose="02020400000000000000" pitchFamily="18" charset="-127"/>
                <a:ea typeface="Noto Serif CJK KR" panose="02020400000000000000" pitchFamily="18" charset="-127"/>
              </a:rPr>
              <a:t>회색요정어</a:t>
            </a:r>
            <a:r>
              <a:rPr lang="en-US" altLang="ko-KR" sz="1600" dirty="0">
                <a:solidFill>
                  <a:schemeClr val="tx1"/>
                </a:solidFill>
                <a:latin typeface="Noto Serif CJK KR" panose="02020400000000000000" pitchFamily="18" charset="-127"/>
                <a:ea typeface="Noto Serif CJK KR" panose="02020400000000000000" pitchFamily="18" charset="-127"/>
              </a:rPr>
              <a:t>)</a:t>
            </a:r>
            <a:endParaRPr lang="en-US" altLang="ko-KR" dirty="0">
              <a:solidFill>
                <a:schemeClr val="tx1"/>
              </a:solidFill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Noto Serif CJK KR" panose="02020400000000000000" pitchFamily="18" charset="-127"/>
                <a:ea typeface="Noto Serif CJK KR" panose="02020400000000000000" pitchFamily="18" charset="-127"/>
              </a:rPr>
              <a:t>Old Sindarin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7E3701-8B3E-35B0-375B-1F29C0BF936D}"/>
              </a:ext>
            </a:extLst>
          </p:cNvPr>
          <p:cNvSpPr/>
          <p:nvPr/>
        </p:nvSpPr>
        <p:spPr>
          <a:xfrm>
            <a:off x="3381845" y="5307376"/>
            <a:ext cx="1939026" cy="88340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Noto Serif CJK KR" panose="02020400000000000000" pitchFamily="18" charset="-127"/>
                <a:ea typeface="Noto Serif CJK KR" panose="02020400000000000000" pitchFamily="18" charset="-127"/>
              </a:rPr>
              <a:t>공통 </a:t>
            </a:r>
            <a:r>
              <a:rPr lang="ko-KR" altLang="en-US" dirty="0" err="1">
                <a:solidFill>
                  <a:schemeClr val="tx1"/>
                </a:solidFill>
                <a:latin typeface="Noto Serif CJK KR" panose="02020400000000000000" pitchFamily="18" charset="-127"/>
                <a:ea typeface="Noto Serif CJK KR" panose="02020400000000000000" pitchFamily="18" charset="-127"/>
              </a:rPr>
              <a:t>난도르어</a:t>
            </a:r>
            <a:endParaRPr lang="en-US" altLang="ko-KR" dirty="0">
              <a:solidFill>
                <a:schemeClr val="tx1"/>
              </a:solidFill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Noto Serif CJK KR" panose="02020400000000000000" pitchFamily="18" charset="-127"/>
                <a:ea typeface="Noto Serif CJK KR" panose="02020400000000000000" pitchFamily="18" charset="-127"/>
              </a:rPr>
              <a:t>Common </a:t>
            </a:r>
            <a:r>
              <a:rPr lang="en-US" altLang="ko-KR" sz="1400" dirty="0" err="1">
                <a:solidFill>
                  <a:schemeClr val="tx1"/>
                </a:solidFill>
                <a:latin typeface="Noto Serif CJK KR" panose="02020400000000000000" pitchFamily="18" charset="-127"/>
                <a:ea typeface="Noto Serif CJK KR" panose="02020400000000000000" pitchFamily="18" charset="-127"/>
              </a:rPr>
              <a:t>Nandorin</a:t>
            </a:r>
            <a:endParaRPr lang="en-US" altLang="ko-KR" sz="1400" dirty="0">
              <a:solidFill>
                <a:schemeClr val="tx1"/>
              </a:solidFill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EB16B8-3BFF-5532-E30F-C671B90FDED8}"/>
              </a:ext>
            </a:extLst>
          </p:cNvPr>
          <p:cNvSpPr/>
          <p:nvPr/>
        </p:nvSpPr>
        <p:spPr>
          <a:xfrm>
            <a:off x="948340" y="7750946"/>
            <a:ext cx="503335" cy="503335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72AE6BC-0A6D-78CD-51EE-EF4783A74836}"/>
              </a:ext>
            </a:extLst>
          </p:cNvPr>
          <p:cNvSpPr/>
          <p:nvPr/>
        </p:nvSpPr>
        <p:spPr>
          <a:xfrm>
            <a:off x="314476" y="7750946"/>
            <a:ext cx="503335" cy="503335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C6B8F64-0563-BA45-BBFC-8C08B85AF8D8}"/>
              </a:ext>
            </a:extLst>
          </p:cNvPr>
          <p:cNvSpPr/>
          <p:nvPr/>
        </p:nvSpPr>
        <p:spPr>
          <a:xfrm>
            <a:off x="1582204" y="7750946"/>
            <a:ext cx="503335" cy="503335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9FA6748-F257-3952-A59E-4DE5A781C369}"/>
              </a:ext>
            </a:extLst>
          </p:cNvPr>
          <p:cNvSpPr/>
          <p:nvPr/>
        </p:nvSpPr>
        <p:spPr>
          <a:xfrm>
            <a:off x="2849932" y="7750946"/>
            <a:ext cx="503335" cy="503335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3C8B0D8-C9B2-C260-D5D1-45737E9392DE}"/>
              </a:ext>
            </a:extLst>
          </p:cNvPr>
          <p:cNvSpPr/>
          <p:nvPr/>
        </p:nvSpPr>
        <p:spPr>
          <a:xfrm>
            <a:off x="2216068" y="7750946"/>
            <a:ext cx="503335" cy="503335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8F44E22-0B01-6BE1-1641-AD8D070776F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758072" y="1303654"/>
            <a:ext cx="822988" cy="3383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A44CD70-638A-D3CD-C414-5A50955DBE0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581060" y="1303654"/>
            <a:ext cx="1793220" cy="3383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B5684C6-B0BD-2F15-5A13-F866F416A395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1917851" y="2525437"/>
            <a:ext cx="840225" cy="3383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9C426CC-466A-6706-78B7-0056E6B6907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2758072" y="2525437"/>
            <a:ext cx="1980774" cy="3383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B152C71-6E02-EC52-7A0E-FF47F4C0909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645854" y="3747220"/>
            <a:ext cx="92992" cy="3383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CB9116E-FE78-9A24-193C-377777F2CAB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738846" y="3747220"/>
            <a:ext cx="1478662" cy="3383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425BAD7-ED52-CEAB-47C9-A7C8C5E0C715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1833868" y="3747216"/>
            <a:ext cx="83980" cy="1560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AC558BC-D190-8D46-F65E-2C798BC2E87C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1917848" y="3747216"/>
            <a:ext cx="2433510" cy="1560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3AFE40B-F361-9852-0F5A-79F5A80FAD49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833868" y="6190785"/>
            <a:ext cx="0" cy="3383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B8E3457-4536-AAFD-6A73-EB5D1FFDF81A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566144" y="7412565"/>
            <a:ext cx="1267727" cy="3383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DA430B0D-DD2A-59DE-44CB-50219226AFF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1200008" y="7412565"/>
            <a:ext cx="633863" cy="3383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9A1CC26-110B-74B7-85F5-95F4D7202531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1833871" y="7412565"/>
            <a:ext cx="1" cy="3383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07D8AF1-5A06-8154-1AE2-B873615C7C33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>
            <a:off x="1833871" y="7412565"/>
            <a:ext cx="633865" cy="3383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10C984F-B159-AF7A-61AD-D8833FDBF97E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>
            <a:off x="1833871" y="7412565"/>
            <a:ext cx="1267729" cy="3383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FFD30C8-BB37-1E7E-851D-329D8C6919D3}"/>
                  </a:ext>
                </a:extLst>
              </p:cNvPr>
              <p:cNvSpPr txBox="1"/>
              <p:nvPr/>
            </p:nvSpPr>
            <p:spPr>
              <a:xfrm>
                <a:off x="1689790" y="8277852"/>
                <a:ext cx="2881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FFD30C8-BB37-1E7E-851D-329D8C691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790" y="8277852"/>
                <a:ext cx="28815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직사각형 74">
            <a:extLst>
              <a:ext uri="{FF2B5EF4-FFF2-40B4-BE49-F238E27FC236}">
                <a16:creationId xmlns:a16="http://schemas.microsoft.com/office/drawing/2014/main" id="{4ED93520-F3EC-48E8-85FD-B2E444FC5DA2}"/>
              </a:ext>
            </a:extLst>
          </p:cNvPr>
          <p:cNvSpPr/>
          <p:nvPr/>
        </p:nvSpPr>
        <p:spPr>
          <a:xfrm>
            <a:off x="799394" y="8670758"/>
            <a:ext cx="2077388" cy="88340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Noto Serif CJK KR" panose="02020400000000000000" pitchFamily="18" charset="-127"/>
                <a:ea typeface="Noto Serif CJK KR" panose="02020400000000000000" pitchFamily="18" charset="-127"/>
              </a:rPr>
              <a:t>고전 </a:t>
            </a:r>
            <a:r>
              <a:rPr lang="ko-KR" altLang="en-US" dirty="0" err="1">
                <a:solidFill>
                  <a:schemeClr val="tx1"/>
                </a:solidFill>
                <a:latin typeface="Noto Serif CJK KR" panose="02020400000000000000" pitchFamily="18" charset="-127"/>
                <a:ea typeface="Noto Serif CJK KR" panose="02020400000000000000" pitchFamily="18" charset="-127"/>
              </a:rPr>
              <a:t>신다린</a:t>
            </a:r>
            <a:endParaRPr lang="en-US" altLang="ko-KR" dirty="0">
              <a:solidFill>
                <a:schemeClr val="tx1"/>
              </a:solidFill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Noto Serif CJK KR" panose="02020400000000000000" pitchFamily="18" charset="-127"/>
                <a:ea typeface="Noto Serif CJK KR" panose="02020400000000000000" pitchFamily="18" charset="-127"/>
              </a:rPr>
              <a:t>Classical Sindarin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D4C9850-46DA-D597-7D60-AFA83AE7BD3A}"/>
              </a:ext>
            </a:extLst>
          </p:cNvPr>
          <p:cNvSpPr/>
          <p:nvPr/>
        </p:nvSpPr>
        <p:spPr>
          <a:xfrm>
            <a:off x="4351361" y="6615871"/>
            <a:ext cx="503335" cy="503335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CFCCEC68-353D-6B81-F1E7-0FBF499354F2}"/>
              </a:ext>
            </a:extLst>
          </p:cNvPr>
          <p:cNvSpPr/>
          <p:nvPr/>
        </p:nvSpPr>
        <p:spPr>
          <a:xfrm>
            <a:off x="3717498" y="6615871"/>
            <a:ext cx="503335" cy="503335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CE5AE63E-CE88-BD13-7995-767CD0C7314E}"/>
              </a:ext>
            </a:extLst>
          </p:cNvPr>
          <p:cNvSpPr/>
          <p:nvPr/>
        </p:nvSpPr>
        <p:spPr>
          <a:xfrm>
            <a:off x="4985226" y="6615871"/>
            <a:ext cx="503335" cy="503335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572130FC-4B32-9260-A943-FE3CE68CF58E}"/>
              </a:ext>
            </a:extLst>
          </p:cNvPr>
          <p:cNvSpPr/>
          <p:nvPr/>
        </p:nvSpPr>
        <p:spPr>
          <a:xfrm>
            <a:off x="5619090" y="6615871"/>
            <a:ext cx="503335" cy="503335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DD970E8-B6DE-5945-1EE3-C94BB41F1E37}"/>
              </a:ext>
            </a:extLst>
          </p:cNvPr>
          <p:cNvCxnSpPr>
            <a:cxnSpLocks/>
            <a:stCxn id="13" idx="2"/>
            <a:endCxn id="78" idx="0"/>
          </p:cNvCxnSpPr>
          <p:nvPr/>
        </p:nvCxnSpPr>
        <p:spPr>
          <a:xfrm flipH="1">
            <a:off x="3969166" y="6190782"/>
            <a:ext cx="382195" cy="4250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5951ECE1-6DA1-C844-2E7D-84DC868C8506}"/>
              </a:ext>
            </a:extLst>
          </p:cNvPr>
          <p:cNvCxnSpPr>
            <a:cxnSpLocks/>
            <a:stCxn id="13" idx="2"/>
            <a:endCxn id="77" idx="0"/>
          </p:cNvCxnSpPr>
          <p:nvPr/>
        </p:nvCxnSpPr>
        <p:spPr>
          <a:xfrm>
            <a:off x="4351358" y="6190782"/>
            <a:ext cx="251668" cy="4250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0EB9466B-E2D9-BF31-220B-697C0DBBD3DD}"/>
              </a:ext>
            </a:extLst>
          </p:cNvPr>
          <p:cNvCxnSpPr>
            <a:cxnSpLocks/>
            <a:stCxn id="13" idx="2"/>
            <a:endCxn id="79" idx="0"/>
          </p:cNvCxnSpPr>
          <p:nvPr/>
        </p:nvCxnSpPr>
        <p:spPr>
          <a:xfrm>
            <a:off x="4351361" y="6190782"/>
            <a:ext cx="885533" cy="4250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B8BEA3B6-6C7F-C9AD-5DD2-0E09DCF82D9A}"/>
              </a:ext>
            </a:extLst>
          </p:cNvPr>
          <p:cNvCxnSpPr>
            <a:cxnSpLocks/>
            <a:stCxn id="13" idx="2"/>
            <a:endCxn id="81" idx="0"/>
          </p:cNvCxnSpPr>
          <p:nvPr/>
        </p:nvCxnSpPr>
        <p:spPr>
          <a:xfrm>
            <a:off x="4351361" y="6190782"/>
            <a:ext cx="1519397" cy="4250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33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42</Words>
  <Application>Microsoft Office PowerPoint</Application>
  <PresentationFormat>사용자 지정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Noto Serif CJK KR</vt:lpstr>
      <vt:lpstr>Arial</vt:lpstr>
      <vt:lpstr>Calibri</vt:lpstr>
      <vt:lpstr>Calibri Light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 하진</dc:creator>
  <cp:lastModifiedBy>주 하진</cp:lastModifiedBy>
  <cp:revision>1</cp:revision>
  <dcterms:created xsi:type="dcterms:W3CDTF">2022-07-15T01:20:50Z</dcterms:created>
  <dcterms:modified xsi:type="dcterms:W3CDTF">2022-07-15T01:33:30Z</dcterms:modified>
</cp:coreProperties>
</file>