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9"/>
  </p:normalViewPr>
  <p:slideViewPr>
    <p:cSldViewPr snapToGrid="0" snapToObjects="1">
      <p:cViewPr varScale="1">
        <p:scale>
          <a:sx n="46" d="100"/>
          <a:sy n="46" d="100"/>
        </p:scale>
        <p:origin x="168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4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7617-C42A-8744-8198-983515998DF1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7724-B40B-1046-B2FA-E9F4EA29E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7E1868-4BA0-9C44-BED2-4F9719E5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537784"/>
            <a:ext cx="4719782" cy="9402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513E0C-A3CF-5A4B-88B0-A827E434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19" y="1937699"/>
            <a:ext cx="3810000" cy="184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433DD6-D2C1-5440-8C56-10B991526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19" y="4580316"/>
            <a:ext cx="8128000" cy="1739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2D8213-5096-CF44-A6FC-4B72E6A83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00" y="2277685"/>
            <a:ext cx="2370812" cy="150151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53351BC-695B-4043-A5E9-46C90B118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1219" y="5090570"/>
            <a:ext cx="2723610" cy="18157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9960F7F-8EBB-774A-B2D2-C2323D29B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662" y="3082843"/>
            <a:ext cx="2857500" cy="1168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0CE85E1-905F-B845-AB3A-1A06B7F90A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9934" y="152765"/>
            <a:ext cx="5684983" cy="88117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DAD1D03-E44E-C14C-8F91-145CE6E445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8024" y="1351605"/>
            <a:ext cx="3810000" cy="73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076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B279EE-C71A-2F43-80F1-78784A1B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1359265"/>
            <a:ext cx="4583761" cy="20871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8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CA228F-98DF-49C4-9649-32D7199C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0800" y="1141470"/>
            <a:ext cx="441331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1E370F4-6FE2-45A6-AC8E-CCB1A8AE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871" y="3565331"/>
            <a:ext cx="5072602" cy="3168471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7704" y="147451"/>
            <a:ext cx="68580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F48FD938-7D42-A045-B96F-0D486437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4934"/>
          <a:stretch/>
        </p:blipFill>
        <p:spPr>
          <a:xfrm>
            <a:off x="5333201" y="1851681"/>
            <a:ext cx="5125526" cy="487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Hanafi, Adam</dc:creator>
  <cp:lastModifiedBy>Hanafi, Adam</cp:lastModifiedBy>
  <cp:revision>4</cp:revision>
  <dcterms:created xsi:type="dcterms:W3CDTF">2020-02-08T12:46:46Z</dcterms:created>
  <dcterms:modified xsi:type="dcterms:W3CDTF">2020-02-08T13:11:57Z</dcterms:modified>
</cp:coreProperties>
</file>