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0" r:id="rId2"/>
    <p:sldId id="261" r:id="rId3"/>
    <p:sldId id="263" r:id="rId4"/>
    <p:sldId id="256" r:id="rId5"/>
    <p:sldId id="266" r:id="rId6"/>
    <p:sldId id="267" r:id="rId7"/>
    <p:sldId id="257" r:id="rId8"/>
    <p:sldId id="268" r:id="rId9"/>
    <p:sldId id="269" r:id="rId10"/>
    <p:sldId id="270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560F-0A7B-48D9-9C3F-D976821720CF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8728-EEE8-4910-A783-458CB663F6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560F-0A7B-48D9-9C3F-D976821720CF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8728-EEE8-4910-A783-458CB663F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560F-0A7B-48D9-9C3F-D976821720CF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8728-EEE8-4910-A783-458CB663F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560F-0A7B-48D9-9C3F-D976821720CF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8728-EEE8-4910-A783-458CB663F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560F-0A7B-48D9-9C3F-D976821720CF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A9C8728-EEE8-4910-A783-458CB663F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560F-0A7B-48D9-9C3F-D976821720CF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8728-EEE8-4910-A783-458CB663F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560F-0A7B-48D9-9C3F-D976821720CF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8728-EEE8-4910-A783-458CB663F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560F-0A7B-48D9-9C3F-D976821720CF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8728-EEE8-4910-A783-458CB663F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560F-0A7B-48D9-9C3F-D976821720CF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8728-EEE8-4910-A783-458CB663F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560F-0A7B-48D9-9C3F-D976821720CF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8728-EEE8-4910-A783-458CB663F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560F-0A7B-48D9-9C3F-D976821720CF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8728-EEE8-4910-A783-458CB663F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16D560F-0A7B-48D9-9C3F-D976821720CF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A9C8728-EEE8-4910-A783-458CB663F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 </a:t>
            </a:r>
            <a:r>
              <a:rPr lang="en-US" smtClean="0"/>
              <a:t>Phase </a:t>
            </a:r>
            <a:r>
              <a:rPr lang="en-US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eece</a:t>
            </a:r>
            <a:r>
              <a:rPr lang="en-US" dirty="0" smtClean="0"/>
              <a:t> 545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Adam Hess</a:t>
            </a:r>
          </a:p>
          <a:p>
            <a:r>
              <a:rPr lang="en-US" dirty="0" smtClean="0"/>
              <a:t>Chuanke Lin </a:t>
            </a:r>
          </a:p>
          <a:p>
            <a:r>
              <a:rPr lang="en-US" dirty="0" err="1" smtClean="0"/>
              <a:t>Guang</a:t>
            </a:r>
            <a:r>
              <a:rPr lang="en-US" dirty="0" smtClean="0"/>
              <a:t> Liu</a:t>
            </a:r>
          </a:p>
          <a:p>
            <a:r>
              <a:rPr lang="en-US" dirty="0" err="1" smtClean="0"/>
              <a:t>Morenike</a:t>
            </a:r>
            <a:r>
              <a:rPr lang="en-US" dirty="0" smtClean="0"/>
              <a:t> </a:t>
            </a:r>
            <a:r>
              <a:rPr lang="en-US" dirty="0" err="1" smtClean="0"/>
              <a:t>Aina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Empirically Calculated SNR of System: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15.85 dB </a:t>
            </a:r>
          </a:p>
        </p:txBody>
      </p:sp>
      <p:pic>
        <p:nvPicPr>
          <p:cNvPr id="8194" name="Picture 2" descr="C:\Users\Potshot\Desktop\SAM Presentation\Noi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133600"/>
            <a:ext cx="528320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Demonstration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Transmitter</a:t>
            </a:r>
            <a:endParaRPr lang="en-US" dirty="0"/>
          </a:p>
        </p:txBody>
      </p:sp>
      <p:pic>
        <p:nvPicPr>
          <p:cNvPr id="5123" name="Picture 3" descr="C:\Documents and Settings\charlie lin\Desktop\dig com phase 1\david-mcgough-pop-entertainer-michael-jackson-singing-at-ev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762000"/>
            <a:ext cx="1981200" cy="263769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57600"/>
            <a:ext cx="9234447" cy="202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pic>
        <p:nvPicPr>
          <p:cNvPr id="6147" name="Picture 3" descr="C:\Documents and Settings\charlie lin\Desktop\dig com phase 1\Keynote_audience_ITForum20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3963986" cy="263579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6" name="Picture 3" descr="C:\Documents and Settings\charlie lin\Desktop\dig com phase 1\david-mcgough-pop-entertainer-michael-jackson-singing-at-eve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1371600"/>
            <a:ext cx="1981200" cy="263769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114800"/>
            <a:ext cx="9144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"/>
            <a:ext cx="77724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Transmitter </a:t>
            </a:r>
            <a:br>
              <a:rPr lang="en-US" dirty="0" smtClean="0"/>
            </a:br>
            <a:r>
              <a:rPr lang="en-US" sz="2200" dirty="0" smtClean="0"/>
              <a:t>A=100001</a:t>
            </a:r>
            <a:endParaRPr lang="en-US" sz="2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243888" cy="501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Transmitter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846594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Transmitted Signal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1638"/>
            <a:ext cx="9103103" cy="518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Received Signal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8289212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Processing the Received Signal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803" y="1600200"/>
            <a:ext cx="7852393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406" y="1600200"/>
            <a:ext cx="8011187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178</TotalTime>
  <Words>32</Words>
  <Application>Microsoft Office PowerPoint</Application>
  <PresentationFormat>On-screen Show (4:3)</PresentationFormat>
  <Paragraphs>18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SAM Phase 2 eece 545</vt:lpstr>
      <vt:lpstr>Transmitter</vt:lpstr>
      <vt:lpstr>Receiver</vt:lpstr>
      <vt:lpstr>Transmitter  A=100001</vt:lpstr>
      <vt:lpstr>Transmitter</vt:lpstr>
      <vt:lpstr>Transmitted Signal </vt:lpstr>
      <vt:lpstr>Received Signal</vt:lpstr>
      <vt:lpstr>Processing the Received Signal</vt:lpstr>
      <vt:lpstr>Results</vt:lpstr>
      <vt:lpstr>SNR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 Phase 1 eece 545</dc:title>
  <dc:creator>chuanke lin</dc:creator>
  <cp:lastModifiedBy>Ikki</cp:lastModifiedBy>
  <cp:revision>15</cp:revision>
  <dcterms:created xsi:type="dcterms:W3CDTF">2009-10-22T00:58:47Z</dcterms:created>
  <dcterms:modified xsi:type="dcterms:W3CDTF">2011-01-06T17:14:19Z</dcterms:modified>
</cp:coreProperties>
</file>