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5" r:id="rId11"/>
    <p:sldId id="264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BAA3F-49E0-4989-B0FB-7D6BC39ED5E5}" v="106" dt="2024-04-18T07:48:3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5D63B0-4E1F-4085-9D81-90D2609904F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FCC8F89-EDDB-404F-95A5-18353BF7CB8E}">
      <dgm:prSet/>
      <dgm:spPr>
        <a:solidFill>
          <a:schemeClr val="tx1">
            <a:alpha val="90000"/>
          </a:schemeClr>
        </a:solidFill>
      </dgm:spPr>
      <dgm:t>
        <a:bodyPr/>
        <a:lstStyle/>
        <a:p>
          <a:pPr algn="ctr"/>
          <a:r>
            <a:rPr lang="hu-HU" dirty="0" err="1">
              <a:solidFill>
                <a:schemeClr val="bg1"/>
              </a:solidFill>
            </a:rPr>
            <a:t>Create</a:t>
          </a:r>
          <a:r>
            <a:rPr lang="hu-HU" dirty="0">
              <a:solidFill>
                <a:schemeClr val="bg1"/>
              </a:solidFill>
            </a:rPr>
            <a:t> an </a:t>
          </a:r>
          <a:r>
            <a:rPr lang="hu-HU" dirty="0" err="1">
              <a:solidFill>
                <a:schemeClr val="bg1"/>
              </a:solidFill>
            </a:rPr>
            <a:t>enviroment</a:t>
          </a:r>
          <a:r>
            <a:rPr lang="hu-HU" dirty="0">
              <a:solidFill>
                <a:schemeClr val="bg1"/>
              </a:solidFill>
            </a:rPr>
            <a:t> </a:t>
          </a:r>
          <a:r>
            <a:rPr lang="hu-HU" dirty="0" err="1">
              <a:solidFill>
                <a:schemeClr val="bg1"/>
              </a:solidFill>
            </a:rPr>
            <a:t>for</a:t>
          </a:r>
          <a:r>
            <a:rPr lang="hu-HU" dirty="0">
              <a:solidFill>
                <a:schemeClr val="bg1"/>
              </a:solidFill>
            </a:rPr>
            <a:t> </a:t>
          </a:r>
          <a:r>
            <a:rPr lang="hu-HU" dirty="0" err="1" smtClean="0">
              <a:solidFill>
                <a:schemeClr val="bg1"/>
              </a:solidFill>
            </a:rPr>
            <a:t>car</a:t>
          </a:r>
          <a:r>
            <a:rPr lang="hu-HU" dirty="0" smtClean="0">
              <a:solidFill>
                <a:schemeClr val="bg1"/>
              </a:solidFill>
            </a:rPr>
            <a:t> </a:t>
          </a:r>
          <a:r>
            <a:rPr lang="hu-HU" dirty="0" err="1" smtClean="0">
              <a:solidFill>
                <a:schemeClr val="bg1"/>
              </a:solidFill>
            </a:rPr>
            <a:t>fanatics</a:t>
          </a:r>
          <a:endParaRPr lang="en-US" dirty="0">
            <a:solidFill>
              <a:schemeClr val="bg1"/>
            </a:solidFill>
          </a:endParaRPr>
        </a:p>
      </dgm:t>
    </dgm:pt>
    <dgm:pt modelId="{5CBD7793-0A9F-4388-8531-4B48C344AAAB}" type="parTrans" cxnId="{8E655176-1C63-4307-9930-D7E577F2F446}">
      <dgm:prSet/>
      <dgm:spPr/>
      <dgm:t>
        <a:bodyPr/>
        <a:lstStyle/>
        <a:p>
          <a:endParaRPr lang="en-US"/>
        </a:p>
      </dgm:t>
    </dgm:pt>
    <dgm:pt modelId="{CF2C4142-F879-4F69-A3D0-9908B683C34C}" type="sibTrans" cxnId="{8E655176-1C63-4307-9930-D7E577F2F446}">
      <dgm:prSet phldrT="1" phldr="0"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en-US"/>
            <a:t>1</a:t>
          </a:r>
        </a:p>
      </dgm:t>
    </dgm:pt>
    <dgm:pt modelId="{C04210C7-16B0-42F5-B3EA-241963CE6CD9}">
      <dgm:prSet/>
      <dgm:spPr>
        <a:solidFill>
          <a:schemeClr val="accent1">
            <a:lumMod val="60000"/>
            <a:lumOff val="40000"/>
            <a:alpha val="90000"/>
          </a:schemeClr>
        </a:solidFill>
      </dgm:spPr>
      <dgm:t>
        <a:bodyPr/>
        <a:lstStyle/>
        <a:p>
          <a:pPr algn="ctr"/>
          <a:r>
            <a:rPr lang="hu-HU" dirty="0" err="1"/>
            <a:t>Users</a:t>
          </a:r>
          <a:r>
            <a:rPr lang="hu-HU" dirty="0"/>
            <a:t> </a:t>
          </a:r>
          <a:r>
            <a:rPr lang="hu-HU" dirty="0" err="1"/>
            <a:t>can</a:t>
          </a:r>
          <a:r>
            <a:rPr lang="hu-HU" dirty="0"/>
            <a:t> </a:t>
          </a:r>
          <a:r>
            <a:rPr lang="hu-HU" dirty="0" err="1" smtClean="0"/>
            <a:t>browse</a:t>
          </a:r>
          <a:r>
            <a:rPr lang="hu-HU" dirty="0" smtClean="0"/>
            <a:t> and </a:t>
          </a:r>
          <a:r>
            <a:rPr lang="hu-HU" dirty="0" err="1" smtClean="0"/>
            <a:t>purchase</a:t>
          </a:r>
          <a:r>
            <a:rPr lang="hu-HU" dirty="0" smtClean="0"/>
            <a:t> </a:t>
          </a:r>
          <a:r>
            <a:rPr lang="hu-HU" dirty="0" err="1" smtClean="0"/>
            <a:t>hundreds</a:t>
          </a:r>
          <a:r>
            <a:rPr lang="hu-HU" dirty="0" smtClean="0"/>
            <a:t> of </a:t>
          </a:r>
          <a:r>
            <a:rPr lang="hu-HU" dirty="0" err="1" smtClean="0"/>
            <a:t>car</a:t>
          </a:r>
          <a:r>
            <a:rPr lang="hu-HU" dirty="0" smtClean="0"/>
            <a:t> </a:t>
          </a:r>
          <a:r>
            <a:rPr lang="hu-HU" dirty="0" err="1" smtClean="0"/>
            <a:t>parts</a:t>
          </a:r>
          <a:endParaRPr lang="en-US" dirty="0"/>
        </a:p>
      </dgm:t>
    </dgm:pt>
    <dgm:pt modelId="{9463F8C8-8735-4A6D-AD4C-AB7CFFF4684D}" type="parTrans" cxnId="{62BFBECB-6657-435E-966D-6169C0500747}">
      <dgm:prSet/>
      <dgm:spPr/>
      <dgm:t>
        <a:bodyPr/>
        <a:lstStyle/>
        <a:p>
          <a:endParaRPr lang="en-US"/>
        </a:p>
      </dgm:t>
    </dgm:pt>
    <dgm:pt modelId="{E69B2B19-2365-417F-B359-B4F1278274E1}" type="sibTrans" cxnId="{62BFBECB-6657-435E-966D-6169C0500747}">
      <dgm:prSet phldrT="2" phldr="0"/>
      <dgm:spPr/>
      <dgm:t>
        <a:bodyPr/>
        <a:lstStyle/>
        <a:p>
          <a:r>
            <a:rPr lang="en-US" dirty="0"/>
            <a:t>2</a:t>
          </a:r>
        </a:p>
      </dgm:t>
    </dgm:pt>
    <dgm:pt modelId="{25B83224-EE6E-443D-9BAD-A9CFFC67EEB2}">
      <dgm:prSet/>
      <dgm:spPr>
        <a:solidFill>
          <a:schemeClr val="bg2">
            <a:lumMod val="90000"/>
            <a:alpha val="90000"/>
          </a:schemeClr>
        </a:solidFill>
      </dgm:spPr>
      <dgm:t>
        <a:bodyPr/>
        <a:lstStyle/>
        <a:p>
          <a:pPr algn="ctr"/>
          <a:r>
            <a:rPr lang="hu-HU" dirty="0" err="1" smtClean="0"/>
            <a:t>Convenient</a:t>
          </a:r>
          <a:r>
            <a:rPr lang="hu-HU" dirty="0" smtClean="0"/>
            <a:t> and </a:t>
          </a:r>
          <a:r>
            <a:rPr lang="hu-HU" dirty="0" err="1" smtClean="0"/>
            <a:t>easy</a:t>
          </a:r>
          <a:r>
            <a:rPr lang="hu-HU" dirty="0" smtClean="0"/>
            <a:t> </a:t>
          </a:r>
          <a:r>
            <a:rPr lang="hu-HU" dirty="0" err="1" smtClean="0"/>
            <a:t>work</a:t>
          </a:r>
          <a:r>
            <a:rPr lang="hu-HU" dirty="0" smtClean="0"/>
            <a:t> </a:t>
          </a:r>
          <a:r>
            <a:rPr lang="hu-HU" dirty="0" err="1" smtClean="0"/>
            <a:t>environment</a:t>
          </a:r>
          <a:r>
            <a:rPr lang="hu-HU" dirty="0" smtClean="0"/>
            <a:t> </a:t>
          </a:r>
          <a:r>
            <a:rPr lang="hu-HU" dirty="0" err="1" smtClean="0"/>
            <a:t>for</a:t>
          </a:r>
          <a:r>
            <a:rPr lang="hu-HU" dirty="0" smtClean="0"/>
            <a:t> </a:t>
          </a:r>
          <a:r>
            <a:rPr lang="hu-HU" dirty="0" err="1" smtClean="0"/>
            <a:t>administrative</a:t>
          </a:r>
          <a:r>
            <a:rPr lang="hu-HU" dirty="0" smtClean="0"/>
            <a:t> </a:t>
          </a:r>
          <a:r>
            <a:rPr lang="hu-HU" dirty="0" err="1" smtClean="0"/>
            <a:t>staff</a:t>
          </a:r>
          <a:endParaRPr lang="en-US" dirty="0"/>
        </a:p>
      </dgm:t>
    </dgm:pt>
    <dgm:pt modelId="{67334C85-9083-4450-BDFB-0612B0AB97CC}" type="parTrans" cxnId="{5C37847B-60AD-4BF1-BAFE-1038817FDA40}">
      <dgm:prSet/>
      <dgm:spPr/>
      <dgm:t>
        <a:bodyPr/>
        <a:lstStyle/>
        <a:p>
          <a:endParaRPr lang="en-US"/>
        </a:p>
      </dgm:t>
    </dgm:pt>
    <dgm:pt modelId="{DFCEC8FD-4708-415E-9DEF-2249BE2C6904}" type="sibTrans" cxnId="{5C37847B-60AD-4BF1-BAFE-1038817FDA40}">
      <dgm:prSet phldrT="3" phldr="0"/>
      <dgm:spPr>
        <a:solidFill>
          <a:schemeClr val="bg2">
            <a:lumMod val="50000"/>
          </a:schemeClr>
        </a:solidFill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r>
            <a:rPr lang="en-US" dirty="0"/>
            <a:t>3</a:t>
          </a:r>
        </a:p>
      </dgm:t>
    </dgm:pt>
    <dgm:pt modelId="{59E8DA03-AF15-48E9-A38C-24A48FF97F36}" type="pres">
      <dgm:prSet presAssocID="{9B5D63B0-4E1F-4085-9D81-90D2609904FA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08DA9F3D-6852-48BF-8554-811607C99F3F}" type="pres">
      <dgm:prSet presAssocID="{1FCC8F89-EDDB-404F-95A5-18353BF7CB8E}" presName="compositeNode" presStyleCnt="0">
        <dgm:presLayoutVars>
          <dgm:bulletEnabled val="1"/>
        </dgm:presLayoutVars>
      </dgm:prSet>
      <dgm:spPr/>
    </dgm:pt>
    <dgm:pt modelId="{7291DD13-1DE4-43A2-AB74-74FF57661788}" type="pres">
      <dgm:prSet presAssocID="{1FCC8F89-EDDB-404F-95A5-18353BF7CB8E}" presName="bgRect" presStyleLbl="bgAccFollowNode1" presStyleIdx="0" presStyleCnt="3"/>
      <dgm:spPr/>
      <dgm:t>
        <a:bodyPr/>
        <a:lstStyle/>
        <a:p>
          <a:endParaRPr lang="hu-HU"/>
        </a:p>
      </dgm:t>
    </dgm:pt>
    <dgm:pt modelId="{E5F956BD-B446-4580-B4F4-9172A71E8B46}" type="pres">
      <dgm:prSet presAssocID="{CF2C4142-F879-4F69-A3D0-9908B683C34C}" presName="sibTransNodeCircle" presStyleLbl="alignNode1" presStyleIdx="0" presStyleCnt="6">
        <dgm:presLayoutVars>
          <dgm:chMax val="0"/>
          <dgm:bulletEnabled/>
        </dgm:presLayoutVars>
      </dgm:prSet>
      <dgm:spPr/>
      <dgm:t>
        <a:bodyPr/>
        <a:lstStyle/>
        <a:p>
          <a:endParaRPr lang="hu-HU"/>
        </a:p>
      </dgm:t>
    </dgm:pt>
    <dgm:pt modelId="{6F3F0F3B-8096-4DC0-B102-C2C89E3E0F8D}" type="pres">
      <dgm:prSet presAssocID="{1FCC8F89-EDDB-404F-95A5-18353BF7CB8E}" presName="bottomLine" presStyleLbl="alignNode1" presStyleIdx="1" presStyleCnt="6">
        <dgm:presLayoutVars/>
      </dgm:prSet>
      <dgm:spPr/>
    </dgm:pt>
    <dgm:pt modelId="{6D1DC64F-5256-46E0-BA80-A8F6BDC2CE5C}" type="pres">
      <dgm:prSet presAssocID="{1FCC8F89-EDDB-404F-95A5-18353BF7CB8E}" presName="nodeText" presStyleLbl="b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7DFBE0D-BFAF-492B-94CD-B09504930580}" type="pres">
      <dgm:prSet presAssocID="{CF2C4142-F879-4F69-A3D0-9908B683C34C}" presName="sibTrans" presStyleCnt="0"/>
      <dgm:spPr/>
    </dgm:pt>
    <dgm:pt modelId="{0DA29643-8691-46CA-852D-B39399E63DD6}" type="pres">
      <dgm:prSet presAssocID="{C04210C7-16B0-42F5-B3EA-241963CE6CD9}" presName="compositeNode" presStyleCnt="0">
        <dgm:presLayoutVars>
          <dgm:bulletEnabled val="1"/>
        </dgm:presLayoutVars>
      </dgm:prSet>
      <dgm:spPr/>
    </dgm:pt>
    <dgm:pt modelId="{77BFAF2F-3D65-4CC3-A285-76F0563A88AB}" type="pres">
      <dgm:prSet presAssocID="{C04210C7-16B0-42F5-B3EA-241963CE6CD9}" presName="bgRect" presStyleLbl="bgAccFollowNode1" presStyleIdx="1" presStyleCnt="3"/>
      <dgm:spPr/>
      <dgm:t>
        <a:bodyPr/>
        <a:lstStyle/>
        <a:p>
          <a:endParaRPr lang="hu-HU"/>
        </a:p>
      </dgm:t>
    </dgm:pt>
    <dgm:pt modelId="{0D8AF65D-A95B-4B2D-B82D-19F2C4D2D903}" type="pres">
      <dgm:prSet presAssocID="{E69B2B19-2365-417F-B359-B4F1278274E1}" presName="sibTransNodeCircle" presStyleLbl="alignNode1" presStyleIdx="2" presStyleCnt="6">
        <dgm:presLayoutVars>
          <dgm:chMax val="0"/>
          <dgm:bulletEnabled/>
        </dgm:presLayoutVars>
      </dgm:prSet>
      <dgm:spPr/>
      <dgm:t>
        <a:bodyPr/>
        <a:lstStyle/>
        <a:p>
          <a:endParaRPr lang="hu-HU"/>
        </a:p>
      </dgm:t>
    </dgm:pt>
    <dgm:pt modelId="{CC7A016C-710F-47CE-95A2-E770072FFDCE}" type="pres">
      <dgm:prSet presAssocID="{C04210C7-16B0-42F5-B3EA-241963CE6CD9}" presName="bottomLine" presStyleLbl="alignNode1" presStyleIdx="3" presStyleCnt="6">
        <dgm:presLayoutVars/>
      </dgm:prSet>
      <dgm:spPr/>
    </dgm:pt>
    <dgm:pt modelId="{FF44B2AF-9DDE-489C-9883-FCA8C3DFE38C}" type="pres">
      <dgm:prSet presAssocID="{C04210C7-16B0-42F5-B3EA-241963CE6CD9}" presName="nodeText" presStyleLbl="b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DB470C7-7031-46D6-9F67-15173ED09214}" type="pres">
      <dgm:prSet presAssocID="{E69B2B19-2365-417F-B359-B4F1278274E1}" presName="sibTrans" presStyleCnt="0"/>
      <dgm:spPr/>
    </dgm:pt>
    <dgm:pt modelId="{16F2225D-F6E6-4685-A3B8-68E93A6131AE}" type="pres">
      <dgm:prSet presAssocID="{25B83224-EE6E-443D-9BAD-A9CFFC67EEB2}" presName="compositeNode" presStyleCnt="0">
        <dgm:presLayoutVars>
          <dgm:bulletEnabled val="1"/>
        </dgm:presLayoutVars>
      </dgm:prSet>
      <dgm:spPr/>
    </dgm:pt>
    <dgm:pt modelId="{1CF78F00-43CA-4BCB-BAA4-119549FC8038}" type="pres">
      <dgm:prSet presAssocID="{25B83224-EE6E-443D-9BAD-A9CFFC67EEB2}" presName="bgRect" presStyleLbl="bgAccFollowNode1" presStyleIdx="2" presStyleCnt="3"/>
      <dgm:spPr/>
      <dgm:t>
        <a:bodyPr/>
        <a:lstStyle/>
        <a:p>
          <a:endParaRPr lang="hu-HU"/>
        </a:p>
      </dgm:t>
    </dgm:pt>
    <dgm:pt modelId="{19D0BCAA-B3E3-4AB5-92B2-91BBC5FCEA83}" type="pres">
      <dgm:prSet presAssocID="{DFCEC8FD-4708-415E-9DEF-2249BE2C6904}" presName="sibTransNodeCircle" presStyleLbl="alignNode1" presStyleIdx="4" presStyleCnt="6">
        <dgm:presLayoutVars>
          <dgm:chMax val="0"/>
          <dgm:bulletEnabled/>
        </dgm:presLayoutVars>
      </dgm:prSet>
      <dgm:spPr/>
      <dgm:t>
        <a:bodyPr/>
        <a:lstStyle/>
        <a:p>
          <a:endParaRPr lang="hu-HU"/>
        </a:p>
      </dgm:t>
    </dgm:pt>
    <dgm:pt modelId="{4DE2E38A-256B-4E62-ACEE-9EB80B3890D0}" type="pres">
      <dgm:prSet presAssocID="{25B83224-EE6E-443D-9BAD-A9CFFC67EEB2}" presName="bottomLine" presStyleLbl="alignNode1" presStyleIdx="5" presStyleCnt="6">
        <dgm:presLayoutVars/>
      </dgm:prSet>
      <dgm:spPr/>
    </dgm:pt>
    <dgm:pt modelId="{A8EE7197-E976-49F2-9C05-98E3CBBA6FE6}" type="pres">
      <dgm:prSet presAssocID="{25B83224-EE6E-443D-9BAD-A9CFFC67EEB2}" presName="nodeText" presStyleLbl="b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EA05B53-26B2-4FFA-B225-CB0726E42A22}" type="presOf" srcId="{25B83224-EE6E-443D-9BAD-A9CFFC67EEB2}" destId="{1CF78F00-43CA-4BCB-BAA4-119549FC8038}" srcOrd="0" destOrd="0" presId="urn:microsoft.com/office/officeart/2016/7/layout/BasicLinearProcessNumbered"/>
    <dgm:cxn modelId="{C4AD469F-1314-4D90-8014-676BEA12D93F}" type="presOf" srcId="{DFCEC8FD-4708-415E-9DEF-2249BE2C6904}" destId="{19D0BCAA-B3E3-4AB5-92B2-91BBC5FCEA83}" srcOrd="0" destOrd="0" presId="urn:microsoft.com/office/officeart/2016/7/layout/BasicLinearProcessNumbered"/>
    <dgm:cxn modelId="{AD14421D-15DF-4F3D-94B4-18EF1DA40750}" type="presOf" srcId="{C04210C7-16B0-42F5-B3EA-241963CE6CD9}" destId="{FF44B2AF-9DDE-489C-9883-FCA8C3DFE38C}" srcOrd="1" destOrd="0" presId="urn:microsoft.com/office/officeart/2016/7/layout/BasicLinearProcessNumbered"/>
    <dgm:cxn modelId="{708906A1-F66D-45C3-A754-7277F31CB810}" type="presOf" srcId="{E69B2B19-2365-417F-B359-B4F1278274E1}" destId="{0D8AF65D-A95B-4B2D-B82D-19F2C4D2D903}" srcOrd="0" destOrd="0" presId="urn:microsoft.com/office/officeart/2016/7/layout/BasicLinearProcessNumbered"/>
    <dgm:cxn modelId="{06EF16E5-951B-4810-BB94-DCB8BE8D9E09}" type="presOf" srcId="{1FCC8F89-EDDB-404F-95A5-18353BF7CB8E}" destId="{7291DD13-1DE4-43A2-AB74-74FF57661788}" srcOrd="0" destOrd="0" presId="urn:microsoft.com/office/officeart/2016/7/layout/BasicLinearProcessNumbered"/>
    <dgm:cxn modelId="{52260918-5600-46D4-ABD9-FCCAE84B4A08}" type="presOf" srcId="{1FCC8F89-EDDB-404F-95A5-18353BF7CB8E}" destId="{6D1DC64F-5256-46E0-BA80-A8F6BDC2CE5C}" srcOrd="1" destOrd="0" presId="urn:microsoft.com/office/officeart/2016/7/layout/BasicLinearProcessNumbered"/>
    <dgm:cxn modelId="{62BFBECB-6657-435E-966D-6169C0500747}" srcId="{9B5D63B0-4E1F-4085-9D81-90D2609904FA}" destId="{C04210C7-16B0-42F5-B3EA-241963CE6CD9}" srcOrd="1" destOrd="0" parTransId="{9463F8C8-8735-4A6D-AD4C-AB7CFFF4684D}" sibTransId="{E69B2B19-2365-417F-B359-B4F1278274E1}"/>
    <dgm:cxn modelId="{DCF55876-8E2E-4605-AEE9-DFD1E947BCF3}" type="presOf" srcId="{9B5D63B0-4E1F-4085-9D81-90D2609904FA}" destId="{59E8DA03-AF15-48E9-A38C-24A48FF97F36}" srcOrd="0" destOrd="0" presId="urn:microsoft.com/office/officeart/2016/7/layout/BasicLinearProcessNumbered"/>
    <dgm:cxn modelId="{5C37847B-60AD-4BF1-BAFE-1038817FDA40}" srcId="{9B5D63B0-4E1F-4085-9D81-90D2609904FA}" destId="{25B83224-EE6E-443D-9BAD-A9CFFC67EEB2}" srcOrd="2" destOrd="0" parTransId="{67334C85-9083-4450-BDFB-0612B0AB97CC}" sibTransId="{DFCEC8FD-4708-415E-9DEF-2249BE2C6904}"/>
    <dgm:cxn modelId="{90D3FCC9-D3FE-4CF4-8107-9D72DCE2D796}" type="presOf" srcId="{C04210C7-16B0-42F5-B3EA-241963CE6CD9}" destId="{77BFAF2F-3D65-4CC3-A285-76F0563A88AB}" srcOrd="0" destOrd="0" presId="urn:microsoft.com/office/officeart/2016/7/layout/BasicLinearProcessNumbered"/>
    <dgm:cxn modelId="{A1C9EF5E-D186-4B64-82EA-69533E77E39B}" type="presOf" srcId="{25B83224-EE6E-443D-9BAD-A9CFFC67EEB2}" destId="{A8EE7197-E976-49F2-9C05-98E3CBBA6FE6}" srcOrd="1" destOrd="0" presId="urn:microsoft.com/office/officeart/2016/7/layout/BasicLinearProcessNumbered"/>
    <dgm:cxn modelId="{EBBAB345-C629-452D-8B48-8BE262411E02}" type="presOf" srcId="{CF2C4142-F879-4F69-A3D0-9908B683C34C}" destId="{E5F956BD-B446-4580-B4F4-9172A71E8B46}" srcOrd="0" destOrd="0" presId="urn:microsoft.com/office/officeart/2016/7/layout/BasicLinearProcessNumbered"/>
    <dgm:cxn modelId="{8E655176-1C63-4307-9930-D7E577F2F446}" srcId="{9B5D63B0-4E1F-4085-9D81-90D2609904FA}" destId="{1FCC8F89-EDDB-404F-95A5-18353BF7CB8E}" srcOrd="0" destOrd="0" parTransId="{5CBD7793-0A9F-4388-8531-4B48C344AAAB}" sibTransId="{CF2C4142-F879-4F69-A3D0-9908B683C34C}"/>
    <dgm:cxn modelId="{FEA21F3D-9148-4065-86FF-A18F138A31EC}" type="presParOf" srcId="{59E8DA03-AF15-48E9-A38C-24A48FF97F36}" destId="{08DA9F3D-6852-48BF-8554-811607C99F3F}" srcOrd="0" destOrd="0" presId="urn:microsoft.com/office/officeart/2016/7/layout/BasicLinearProcessNumbered"/>
    <dgm:cxn modelId="{09A5BA6A-D834-4CD6-AE8C-1CB39EA3D8BD}" type="presParOf" srcId="{08DA9F3D-6852-48BF-8554-811607C99F3F}" destId="{7291DD13-1DE4-43A2-AB74-74FF57661788}" srcOrd="0" destOrd="0" presId="urn:microsoft.com/office/officeart/2016/7/layout/BasicLinearProcessNumbered"/>
    <dgm:cxn modelId="{584C6675-8BFB-4EB3-B82E-E09F44F04A4E}" type="presParOf" srcId="{08DA9F3D-6852-48BF-8554-811607C99F3F}" destId="{E5F956BD-B446-4580-B4F4-9172A71E8B46}" srcOrd="1" destOrd="0" presId="urn:microsoft.com/office/officeart/2016/7/layout/BasicLinearProcessNumbered"/>
    <dgm:cxn modelId="{32882198-0843-418C-89D3-3436EF388C28}" type="presParOf" srcId="{08DA9F3D-6852-48BF-8554-811607C99F3F}" destId="{6F3F0F3B-8096-4DC0-B102-C2C89E3E0F8D}" srcOrd="2" destOrd="0" presId="urn:microsoft.com/office/officeart/2016/7/layout/BasicLinearProcessNumbered"/>
    <dgm:cxn modelId="{4BD4FEE4-6F4B-4640-BFA8-E16E94749369}" type="presParOf" srcId="{08DA9F3D-6852-48BF-8554-811607C99F3F}" destId="{6D1DC64F-5256-46E0-BA80-A8F6BDC2CE5C}" srcOrd="3" destOrd="0" presId="urn:microsoft.com/office/officeart/2016/7/layout/BasicLinearProcessNumbered"/>
    <dgm:cxn modelId="{01166AC9-B3C7-4749-B4EE-4180A42250FF}" type="presParOf" srcId="{59E8DA03-AF15-48E9-A38C-24A48FF97F36}" destId="{47DFBE0D-BFAF-492B-94CD-B09504930580}" srcOrd="1" destOrd="0" presId="urn:microsoft.com/office/officeart/2016/7/layout/BasicLinearProcessNumbered"/>
    <dgm:cxn modelId="{6595B97B-18BF-4E73-A147-FFA20B745EE8}" type="presParOf" srcId="{59E8DA03-AF15-48E9-A38C-24A48FF97F36}" destId="{0DA29643-8691-46CA-852D-B39399E63DD6}" srcOrd="2" destOrd="0" presId="urn:microsoft.com/office/officeart/2016/7/layout/BasicLinearProcessNumbered"/>
    <dgm:cxn modelId="{EDD9E371-17B9-4857-BD01-9AEDC9040A52}" type="presParOf" srcId="{0DA29643-8691-46CA-852D-B39399E63DD6}" destId="{77BFAF2F-3D65-4CC3-A285-76F0563A88AB}" srcOrd="0" destOrd="0" presId="urn:microsoft.com/office/officeart/2016/7/layout/BasicLinearProcessNumbered"/>
    <dgm:cxn modelId="{1F0A6E7B-956F-4804-8710-7DC85CD958D2}" type="presParOf" srcId="{0DA29643-8691-46CA-852D-B39399E63DD6}" destId="{0D8AF65D-A95B-4B2D-B82D-19F2C4D2D903}" srcOrd="1" destOrd="0" presId="urn:microsoft.com/office/officeart/2016/7/layout/BasicLinearProcessNumbered"/>
    <dgm:cxn modelId="{F48C7A4E-5A05-418D-9D1D-8933AB61924D}" type="presParOf" srcId="{0DA29643-8691-46CA-852D-B39399E63DD6}" destId="{CC7A016C-710F-47CE-95A2-E770072FFDCE}" srcOrd="2" destOrd="0" presId="urn:microsoft.com/office/officeart/2016/7/layout/BasicLinearProcessNumbered"/>
    <dgm:cxn modelId="{ED409058-D67A-4048-BA43-23B2A4B0C4A0}" type="presParOf" srcId="{0DA29643-8691-46CA-852D-B39399E63DD6}" destId="{FF44B2AF-9DDE-489C-9883-FCA8C3DFE38C}" srcOrd="3" destOrd="0" presId="urn:microsoft.com/office/officeart/2016/7/layout/BasicLinearProcessNumbered"/>
    <dgm:cxn modelId="{11B95B4F-A119-41C2-B666-19D483FD9C43}" type="presParOf" srcId="{59E8DA03-AF15-48E9-A38C-24A48FF97F36}" destId="{9DB470C7-7031-46D6-9F67-15173ED09214}" srcOrd="3" destOrd="0" presId="urn:microsoft.com/office/officeart/2016/7/layout/BasicLinearProcessNumbered"/>
    <dgm:cxn modelId="{25681F1A-3365-495F-8CD9-39405535D579}" type="presParOf" srcId="{59E8DA03-AF15-48E9-A38C-24A48FF97F36}" destId="{16F2225D-F6E6-4685-A3B8-68E93A6131AE}" srcOrd="4" destOrd="0" presId="urn:microsoft.com/office/officeart/2016/7/layout/BasicLinearProcessNumbered"/>
    <dgm:cxn modelId="{4D4B73FD-DF28-4764-A144-111A5C14B062}" type="presParOf" srcId="{16F2225D-F6E6-4685-A3B8-68E93A6131AE}" destId="{1CF78F00-43CA-4BCB-BAA4-119549FC8038}" srcOrd="0" destOrd="0" presId="urn:microsoft.com/office/officeart/2016/7/layout/BasicLinearProcessNumbered"/>
    <dgm:cxn modelId="{C4FC061F-8357-4574-AEB8-004BC643E3ED}" type="presParOf" srcId="{16F2225D-F6E6-4685-A3B8-68E93A6131AE}" destId="{19D0BCAA-B3E3-4AB5-92B2-91BBC5FCEA83}" srcOrd="1" destOrd="0" presId="urn:microsoft.com/office/officeart/2016/7/layout/BasicLinearProcessNumbered"/>
    <dgm:cxn modelId="{E0B7F38A-68B4-4E75-8441-8584177CE35E}" type="presParOf" srcId="{16F2225D-F6E6-4685-A3B8-68E93A6131AE}" destId="{4DE2E38A-256B-4E62-ACEE-9EB80B3890D0}" srcOrd="2" destOrd="0" presId="urn:microsoft.com/office/officeart/2016/7/layout/BasicLinearProcessNumbered"/>
    <dgm:cxn modelId="{6FFE658E-7407-43BA-9D53-D8A91CF127D1}" type="presParOf" srcId="{16F2225D-F6E6-4685-A3B8-68E93A6131AE}" destId="{A8EE7197-E976-49F2-9C05-98E3CBBA6FE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31263C5-7F7C-4F8F-83EA-DCB91748475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2A2E40-C93A-4367-AE79-3E860E306971}">
      <dgm:prSet/>
      <dgm:spPr>
        <a:solidFill>
          <a:schemeClr val="tx1"/>
        </a:solidFill>
      </dgm:spPr>
      <dgm:t>
        <a:bodyPr/>
        <a:lstStyle/>
        <a:p>
          <a:r>
            <a:rPr lang="hu-HU" dirty="0"/>
            <a:t>Server </a:t>
          </a:r>
          <a:r>
            <a:rPr lang="hu-HU" dirty="0" err="1"/>
            <a:t>side</a:t>
          </a:r>
          <a:r>
            <a:rPr lang="hu-HU" dirty="0"/>
            <a:t> </a:t>
          </a:r>
          <a:r>
            <a:rPr lang="hu-HU" dirty="0" err="1"/>
            <a:t>connection</a:t>
          </a:r>
          <a:endParaRPr lang="en-US" dirty="0"/>
        </a:p>
      </dgm:t>
    </dgm:pt>
    <dgm:pt modelId="{7AE0A17C-F159-4869-82CA-C36D35C7895D}" type="parTrans" cxnId="{6CE4D107-D1F3-4825-A408-E3FEA6B1C953}">
      <dgm:prSet/>
      <dgm:spPr/>
      <dgm:t>
        <a:bodyPr/>
        <a:lstStyle/>
        <a:p>
          <a:endParaRPr lang="en-US"/>
        </a:p>
      </dgm:t>
    </dgm:pt>
    <dgm:pt modelId="{0439426A-F4D0-4D84-A138-AA17D7B8B579}" type="sibTrans" cxnId="{6CE4D107-D1F3-4825-A408-E3FEA6B1C953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US"/>
        </a:p>
      </dgm:t>
    </dgm:pt>
    <dgm:pt modelId="{E11968E9-FCD5-41DF-ADB5-86A68F1CDABB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Communication</a:t>
          </a:r>
          <a:r>
            <a:rPr lang="hu-HU" dirty="0"/>
            <a:t> </a:t>
          </a:r>
          <a:r>
            <a:rPr lang="hu-HU" dirty="0" err="1"/>
            <a:t>between</a:t>
          </a:r>
          <a:r>
            <a:rPr lang="hu-HU" dirty="0"/>
            <a:t> </a:t>
          </a:r>
          <a:endParaRPr lang="en-US" dirty="0"/>
        </a:p>
      </dgm:t>
    </dgm:pt>
    <dgm:pt modelId="{89CFBAA7-545E-4060-BDD1-E866B7948428}" type="parTrans" cxnId="{2342E4C8-AC11-4DF4-B844-BBFF7B6CA397}">
      <dgm:prSet/>
      <dgm:spPr/>
      <dgm:t>
        <a:bodyPr/>
        <a:lstStyle/>
        <a:p>
          <a:endParaRPr lang="en-US"/>
        </a:p>
      </dgm:t>
    </dgm:pt>
    <dgm:pt modelId="{C7C7B8F5-44AD-4954-B080-5F885E0D645A}" type="sibTrans" cxnId="{2342E4C8-AC11-4DF4-B844-BBFF7B6CA397}">
      <dgm:prSet/>
      <dgm:spPr>
        <a:solidFill>
          <a:srgbClr val="FF0000">
            <a:alpha val="90000"/>
          </a:srgbClr>
        </a:solidFill>
      </dgm:spPr>
      <dgm:t>
        <a:bodyPr/>
        <a:lstStyle/>
        <a:p>
          <a:endParaRPr lang="en-US"/>
        </a:p>
      </dgm:t>
    </dgm:pt>
    <dgm:pt modelId="{0C38E576-DCB6-4AA2-B021-75A6E98A6BF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database</a:t>
          </a:r>
          <a:endParaRPr lang="en-US" dirty="0"/>
        </a:p>
      </dgm:t>
    </dgm:pt>
    <dgm:pt modelId="{E0643290-3AFF-4CD0-AB36-581A73BDB809}" type="parTrans" cxnId="{4D6184E3-A3C5-4FD6-93A5-3EBCC5099192}">
      <dgm:prSet/>
      <dgm:spPr/>
      <dgm:t>
        <a:bodyPr/>
        <a:lstStyle/>
        <a:p>
          <a:endParaRPr lang="en-US"/>
        </a:p>
      </dgm:t>
    </dgm:pt>
    <dgm:pt modelId="{AF218C1B-AC0D-4625-8673-4FC0DB1FA465}" type="sibTrans" cxnId="{4D6184E3-A3C5-4FD6-93A5-3EBCC5099192}">
      <dgm:prSet/>
      <dgm:spPr/>
      <dgm:t>
        <a:bodyPr/>
        <a:lstStyle/>
        <a:p>
          <a:endParaRPr lang="en-US"/>
        </a:p>
      </dgm:t>
    </dgm:pt>
    <dgm:pt modelId="{40EF5852-BC95-4DA0-8997-890C37A33A69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err="1"/>
            <a:t>the</a:t>
          </a:r>
          <a:r>
            <a:rPr lang="hu-HU" dirty="0"/>
            <a:t> server and </a:t>
          </a:r>
          <a:r>
            <a:rPr lang="hu-HU" dirty="0" err="1"/>
            <a:t>the</a:t>
          </a:r>
          <a:r>
            <a:rPr lang="hu-HU" dirty="0"/>
            <a:t> </a:t>
          </a:r>
          <a:r>
            <a:rPr lang="hu-HU" dirty="0" err="1"/>
            <a:t>website</a:t>
          </a:r>
          <a:endParaRPr lang="en-US" dirty="0"/>
        </a:p>
      </dgm:t>
    </dgm:pt>
    <dgm:pt modelId="{8298A6EA-9ED3-4EB7-AAC8-16797388AEA4}" type="parTrans" cxnId="{52CAEF97-F7AF-4C3F-9827-27ADC8E36B09}">
      <dgm:prSet/>
      <dgm:spPr/>
      <dgm:t>
        <a:bodyPr/>
        <a:lstStyle/>
        <a:p>
          <a:endParaRPr lang="en-US"/>
        </a:p>
      </dgm:t>
    </dgm:pt>
    <dgm:pt modelId="{0EF3556E-0F2B-4BB7-8ADB-F10E56EE0EB8}" type="sibTrans" cxnId="{52CAEF97-F7AF-4C3F-9827-27ADC8E36B09}">
      <dgm:prSet/>
      <dgm:spPr/>
      <dgm:t>
        <a:bodyPr/>
        <a:lstStyle/>
        <a:p>
          <a:endParaRPr lang="en-US"/>
        </a:p>
      </dgm:t>
    </dgm:pt>
    <dgm:pt modelId="{A12FAF39-9B76-4E16-A04E-F072EDD85ECC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hu-HU" dirty="0" err="1"/>
            <a:t>Creating</a:t>
          </a:r>
          <a:r>
            <a:rPr lang="hu-HU" dirty="0"/>
            <a:t> REST </a:t>
          </a:r>
          <a:r>
            <a:rPr lang="hu-HU" dirty="0" err="1"/>
            <a:t>APIs</a:t>
          </a:r>
          <a:endParaRPr lang="en-US" dirty="0"/>
        </a:p>
      </dgm:t>
    </dgm:pt>
    <dgm:pt modelId="{D87EB058-AD67-49F7-BD7D-BB8391ACA79D}" type="parTrans" cxnId="{7071C89E-D45C-4C0C-8EB5-2135A8FC2CD3}">
      <dgm:prSet/>
      <dgm:spPr/>
      <dgm:t>
        <a:bodyPr/>
        <a:lstStyle/>
        <a:p>
          <a:endParaRPr lang="en-US"/>
        </a:p>
      </dgm:t>
    </dgm:pt>
    <dgm:pt modelId="{40B64FCF-04DA-49E2-94A4-31FC0D24B68B}" type="sibTrans" cxnId="{7071C89E-D45C-4C0C-8EB5-2135A8FC2CD3}">
      <dgm:prSet/>
      <dgm:spPr/>
      <dgm:t>
        <a:bodyPr/>
        <a:lstStyle/>
        <a:p>
          <a:endParaRPr lang="en-US"/>
        </a:p>
      </dgm:t>
    </dgm:pt>
    <dgm:pt modelId="{B399C00D-5BBA-42C4-80B9-265AD4940116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hu-HU" dirty="0" smtClean="0"/>
            <a:t>The server and </a:t>
          </a:r>
          <a:r>
            <a:rPr lang="hu-HU" dirty="0" err="1" smtClean="0"/>
            <a:t>the</a:t>
          </a:r>
          <a:r>
            <a:rPr lang="hu-HU" dirty="0" smtClean="0"/>
            <a:t> </a:t>
          </a:r>
          <a:r>
            <a:rPr lang="hu-HU" dirty="0" err="1" smtClean="0"/>
            <a:t>winform</a:t>
          </a:r>
          <a:r>
            <a:rPr lang="hu-HU" dirty="0" smtClean="0"/>
            <a:t> </a:t>
          </a:r>
          <a:r>
            <a:rPr lang="hu-HU" dirty="0" err="1" smtClean="0"/>
            <a:t>app</a:t>
          </a:r>
          <a:endParaRPr lang="en-US" dirty="0"/>
        </a:p>
      </dgm:t>
    </dgm:pt>
    <dgm:pt modelId="{0A0BBDF7-F3BD-4702-8C4A-0B10095C35C4}" type="parTrans" cxnId="{1AED89AA-B290-4446-B553-B54A40CCDA6D}">
      <dgm:prSet/>
      <dgm:spPr/>
      <dgm:t>
        <a:bodyPr/>
        <a:lstStyle/>
        <a:p>
          <a:endParaRPr lang="hu-HU"/>
        </a:p>
      </dgm:t>
    </dgm:pt>
    <dgm:pt modelId="{CBAF8C69-4574-435D-8512-5174ED5CCF92}" type="sibTrans" cxnId="{1AED89AA-B290-4446-B553-B54A40CCDA6D}">
      <dgm:prSet/>
      <dgm:spPr/>
      <dgm:t>
        <a:bodyPr/>
        <a:lstStyle/>
        <a:p>
          <a:endParaRPr lang="hu-HU"/>
        </a:p>
      </dgm:t>
    </dgm:pt>
    <dgm:pt modelId="{488A265E-0B5F-41DC-B501-C15ED7031D76}" type="pres">
      <dgm:prSet presAssocID="{831263C5-7F7C-4F8F-83EA-DCB917484751}" presName="outerComposite" presStyleCnt="0">
        <dgm:presLayoutVars>
          <dgm:chMax val="5"/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272019FA-9AD5-4C3C-AF99-28D7DA92A5F4}" type="pres">
      <dgm:prSet presAssocID="{831263C5-7F7C-4F8F-83EA-DCB917484751}" presName="dummyMaxCanvas" presStyleCnt="0">
        <dgm:presLayoutVars/>
      </dgm:prSet>
      <dgm:spPr/>
    </dgm:pt>
    <dgm:pt modelId="{430FDFE1-8890-4743-83F8-FABFFAE41AD3}" type="pres">
      <dgm:prSet presAssocID="{831263C5-7F7C-4F8F-83EA-DCB917484751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B51DDE-F694-4B34-BF18-06DD1323729A}" type="pres">
      <dgm:prSet presAssocID="{831263C5-7F7C-4F8F-83EA-DCB917484751}" presName="ThreeNodes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B746E49-4B4E-4AB6-8C17-BD9CBB6F5C1C}" type="pres">
      <dgm:prSet presAssocID="{831263C5-7F7C-4F8F-83EA-DCB917484751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F9D2BA9-1E98-4D91-8690-78E80E90C84E}" type="pres">
      <dgm:prSet presAssocID="{831263C5-7F7C-4F8F-83EA-DCB917484751}" presName="ThreeConn_1-2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74E11C3-D61B-4A14-9898-2AE5FAFBA331}" type="pres">
      <dgm:prSet presAssocID="{831263C5-7F7C-4F8F-83EA-DCB917484751}" presName="ThreeConn_2-3" presStyleLbl="fg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D365D05-254D-423C-A360-DC727952B791}" type="pres">
      <dgm:prSet presAssocID="{831263C5-7F7C-4F8F-83EA-DCB917484751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632C745A-2136-4200-B382-49836346C99B}" type="pres">
      <dgm:prSet presAssocID="{831263C5-7F7C-4F8F-83EA-DCB917484751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7DAA9007-29EC-427C-BD08-775F1185B14A}" type="pres">
      <dgm:prSet presAssocID="{831263C5-7F7C-4F8F-83EA-DCB917484751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508E36B5-778B-4880-9B27-967264AC129C}" type="presOf" srcId="{B399C00D-5BBA-42C4-80B9-265AD4940116}" destId="{632C745A-2136-4200-B382-49836346C99B}" srcOrd="1" destOrd="3" presId="urn:microsoft.com/office/officeart/2005/8/layout/vProcess5"/>
    <dgm:cxn modelId="{17A35152-B6A4-4537-8DFC-40AF96706F16}" type="presOf" srcId="{B399C00D-5BBA-42C4-80B9-265AD4940116}" destId="{AAB51DDE-F694-4B34-BF18-06DD1323729A}" srcOrd="0" destOrd="3" presId="urn:microsoft.com/office/officeart/2005/8/layout/vProcess5"/>
    <dgm:cxn modelId="{7071C89E-D45C-4C0C-8EB5-2135A8FC2CD3}" srcId="{831263C5-7F7C-4F8F-83EA-DCB917484751}" destId="{A12FAF39-9B76-4E16-A04E-F072EDD85ECC}" srcOrd="2" destOrd="0" parTransId="{D87EB058-AD67-49F7-BD7D-BB8391ACA79D}" sibTransId="{40B64FCF-04DA-49E2-94A4-31FC0D24B68B}"/>
    <dgm:cxn modelId="{C376F3CB-7CD3-4A1B-918C-75E5EAFBC8E7}" type="presOf" srcId="{A12FAF39-9B76-4E16-A04E-F072EDD85ECC}" destId="{DB746E49-4B4E-4AB6-8C17-BD9CBB6F5C1C}" srcOrd="0" destOrd="0" presId="urn:microsoft.com/office/officeart/2005/8/layout/vProcess5"/>
    <dgm:cxn modelId="{BF78566E-9637-4095-903E-6D04DDE7501F}" type="presOf" srcId="{0439426A-F4D0-4D84-A138-AA17D7B8B579}" destId="{0F9D2BA9-1E98-4D91-8690-78E80E90C84E}" srcOrd="0" destOrd="0" presId="urn:microsoft.com/office/officeart/2005/8/layout/vProcess5"/>
    <dgm:cxn modelId="{FA27BB78-DADB-4338-B800-3EE518685392}" type="presOf" srcId="{A12FAF39-9B76-4E16-A04E-F072EDD85ECC}" destId="{7DAA9007-29EC-427C-BD08-775F1185B14A}" srcOrd="1" destOrd="0" presId="urn:microsoft.com/office/officeart/2005/8/layout/vProcess5"/>
    <dgm:cxn modelId="{1C33AD28-D197-4271-8AA4-0FBCC85CDC60}" type="presOf" srcId="{0C38E576-DCB6-4AA2-B021-75A6E98A6BF4}" destId="{632C745A-2136-4200-B382-49836346C99B}" srcOrd="1" destOrd="1" presId="urn:microsoft.com/office/officeart/2005/8/layout/vProcess5"/>
    <dgm:cxn modelId="{81354FE2-35B8-4075-A7C0-217CAD89D4F9}" type="presOf" srcId="{E11968E9-FCD5-41DF-ADB5-86A68F1CDABB}" destId="{AAB51DDE-F694-4B34-BF18-06DD1323729A}" srcOrd="0" destOrd="0" presId="urn:microsoft.com/office/officeart/2005/8/layout/vProcess5"/>
    <dgm:cxn modelId="{6CE4D107-D1F3-4825-A408-E3FEA6B1C953}" srcId="{831263C5-7F7C-4F8F-83EA-DCB917484751}" destId="{382A2E40-C93A-4367-AE79-3E860E306971}" srcOrd="0" destOrd="0" parTransId="{7AE0A17C-F159-4869-82CA-C36D35C7895D}" sibTransId="{0439426A-F4D0-4D84-A138-AA17D7B8B579}"/>
    <dgm:cxn modelId="{23814694-5E65-4945-A36B-B7C20332F581}" type="presOf" srcId="{831263C5-7F7C-4F8F-83EA-DCB917484751}" destId="{488A265E-0B5F-41DC-B501-C15ED7031D76}" srcOrd="0" destOrd="0" presId="urn:microsoft.com/office/officeart/2005/8/layout/vProcess5"/>
    <dgm:cxn modelId="{2342E4C8-AC11-4DF4-B844-BBFF7B6CA397}" srcId="{831263C5-7F7C-4F8F-83EA-DCB917484751}" destId="{E11968E9-FCD5-41DF-ADB5-86A68F1CDABB}" srcOrd="1" destOrd="0" parTransId="{89CFBAA7-545E-4060-BDD1-E866B7948428}" sibTransId="{C7C7B8F5-44AD-4954-B080-5F885E0D645A}"/>
    <dgm:cxn modelId="{C892AE95-6924-4420-8B24-E532E0639C76}" type="presOf" srcId="{C7C7B8F5-44AD-4954-B080-5F885E0D645A}" destId="{774E11C3-D61B-4A14-9898-2AE5FAFBA331}" srcOrd="0" destOrd="0" presId="urn:microsoft.com/office/officeart/2005/8/layout/vProcess5"/>
    <dgm:cxn modelId="{19489822-736B-46FE-B3B1-EAD84F416C4E}" type="presOf" srcId="{40EF5852-BC95-4DA0-8997-890C37A33A69}" destId="{632C745A-2136-4200-B382-49836346C99B}" srcOrd="1" destOrd="2" presId="urn:microsoft.com/office/officeart/2005/8/layout/vProcess5"/>
    <dgm:cxn modelId="{F1351E2E-05DA-4B36-AC79-1987C285C85E}" type="presOf" srcId="{382A2E40-C93A-4367-AE79-3E860E306971}" destId="{ED365D05-254D-423C-A360-DC727952B791}" srcOrd="1" destOrd="0" presId="urn:microsoft.com/office/officeart/2005/8/layout/vProcess5"/>
    <dgm:cxn modelId="{DB86C968-6A77-49BE-9531-425EB6D39E83}" type="presOf" srcId="{0C38E576-DCB6-4AA2-B021-75A6E98A6BF4}" destId="{AAB51DDE-F694-4B34-BF18-06DD1323729A}" srcOrd="0" destOrd="1" presId="urn:microsoft.com/office/officeart/2005/8/layout/vProcess5"/>
    <dgm:cxn modelId="{1AED89AA-B290-4446-B553-B54A40CCDA6D}" srcId="{E11968E9-FCD5-41DF-ADB5-86A68F1CDABB}" destId="{B399C00D-5BBA-42C4-80B9-265AD4940116}" srcOrd="2" destOrd="0" parTransId="{0A0BBDF7-F3BD-4702-8C4A-0B10095C35C4}" sibTransId="{CBAF8C69-4574-435D-8512-5174ED5CCF92}"/>
    <dgm:cxn modelId="{4D6184E3-A3C5-4FD6-93A5-3EBCC5099192}" srcId="{E11968E9-FCD5-41DF-ADB5-86A68F1CDABB}" destId="{0C38E576-DCB6-4AA2-B021-75A6E98A6BF4}" srcOrd="0" destOrd="0" parTransId="{E0643290-3AFF-4CD0-AB36-581A73BDB809}" sibTransId="{AF218C1B-AC0D-4625-8673-4FC0DB1FA465}"/>
    <dgm:cxn modelId="{C3D6A176-2975-45D4-B79B-ABA7E25C3B13}" type="presOf" srcId="{E11968E9-FCD5-41DF-ADB5-86A68F1CDABB}" destId="{632C745A-2136-4200-B382-49836346C99B}" srcOrd="1" destOrd="0" presId="urn:microsoft.com/office/officeart/2005/8/layout/vProcess5"/>
    <dgm:cxn modelId="{5E8179AD-A252-468B-BAFB-6349DB5DF684}" type="presOf" srcId="{382A2E40-C93A-4367-AE79-3E860E306971}" destId="{430FDFE1-8890-4743-83F8-FABFFAE41AD3}" srcOrd="0" destOrd="0" presId="urn:microsoft.com/office/officeart/2005/8/layout/vProcess5"/>
    <dgm:cxn modelId="{52CAEF97-F7AF-4C3F-9827-27ADC8E36B09}" srcId="{E11968E9-FCD5-41DF-ADB5-86A68F1CDABB}" destId="{40EF5852-BC95-4DA0-8997-890C37A33A69}" srcOrd="1" destOrd="0" parTransId="{8298A6EA-9ED3-4EB7-AAC8-16797388AEA4}" sibTransId="{0EF3556E-0F2B-4BB7-8ADB-F10E56EE0EB8}"/>
    <dgm:cxn modelId="{E28B6CB0-B989-4596-AD42-926D82EF557C}" type="presOf" srcId="{40EF5852-BC95-4DA0-8997-890C37A33A69}" destId="{AAB51DDE-F694-4B34-BF18-06DD1323729A}" srcOrd="0" destOrd="2" presId="urn:microsoft.com/office/officeart/2005/8/layout/vProcess5"/>
    <dgm:cxn modelId="{32A52672-9C30-4FA1-9D9E-8114942BC356}" type="presParOf" srcId="{488A265E-0B5F-41DC-B501-C15ED7031D76}" destId="{272019FA-9AD5-4C3C-AF99-28D7DA92A5F4}" srcOrd="0" destOrd="0" presId="urn:microsoft.com/office/officeart/2005/8/layout/vProcess5"/>
    <dgm:cxn modelId="{7FB7EEF4-E965-4049-B487-6358643FD5CA}" type="presParOf" srcId="{488A265E-0B5F-41DC-B501-C15ED7031D76}" destId="{430FDFE1-8890-4743-83F8-FABFFAE41AD3}" srcOrd="1" destOrd="0" presId="urn:microsoft.com/office/officeart/2005/8/layout/vProcess5"/>
    <dgm:cxn modelId="{6DCED1C7-6DF9-4166-8FD6-C23862394092}" type="presParOf" srcId="{488A265E-0B5F-41DC-B501-C15ED7031D76}" destId="{AAB51DDE-F694-4B34-BF18-06DD1323729A}" srcOrd="2" destOrd="0" presId="urn:microsoft.com/office/officeart/2005/8/layout/vProcess5"/>
    <dgm:cxn modelId="{92AF7C91-5EEF-4356-A352-CB7879C97C69}" type="presParOf" srcId="{488A265E-0B5F-41DC-B501-C15ED7031D76}" destId="{DB746E49-4B4E-4AB6-8C17-BD9CBB6F5C1C}" srcOrd="3" destOrd="0" presId="urn:microsoft.com/office/officeart/2005/8/layout/vProcess5"/>
    <dgm:cxn modelId="{9DBDC3B4-129F-42B0-A0E6-FA36071C4B21}" type="presParOf" srcId="{488A265E-0B5F-41DC-B501-C15ED7031D76}" destId="{0F9D2BA9-1E98-4D91-8690-78E80E90C84E}" srcOrd="4" destOrd="0" presId="urn:microsoft.com/office/officeart/2005/8/layout/vProcess5"/>
    <dgm:cxn modelId="{7C8E36F7-0547-434E-8259-4E89DD10A809}" type="presParOf" srcId="{488A265E-0B5F-41DC-B501-C15ED7031D76}" destId="{774E11C3-D61B-4A14-9898-2AE5FAFBA331}" srcOrd="5" destOrd="0" presId="urn:microsoft.com/office/officeart/2005/8/layout/vProcess5"/>
    <dgm:cxn modelId="{1767072D-8CC6-42B7-8F76-EB0039102633}" type="presParOf" srcId="{488A265E-0B5F-41DC-B501-C15ED7031D76}" destId="{ED365D05-254D-423C-A360-DC727952B791}" srcOrd="6" destOrd="0" presId="urn:microsoft.com/office/officeart/2005/8/layout/vProcess5"/>
    <dgm:cxn modelId="{88772846-187A-43AA-9B75-EB7F9BCCBDE9}" type="presParOf" srcId="{488A265E-0B5F-41DC-B501-C15ED7031D76}" destId="{632C745A-2136-4200-B382-49836346C99B}" srcOrd="7" destOrd="0" presId="urn:microsoft.com/office/officeart/2005/8/layout/vProcess5"/>
    <dgm:cxn modelId="{3A2F02B5-6F2D-4744-BF17-1B42940EA75E}" type="presParOf" srcId="{488A265E-0B5F-41DC-B501-C15ED7031D76}" destId="{7DAA9007-29EC-427C-BD08-775F1185B14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057B79-F97C-439B-B33A-81723033248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1C552B-CD55-443B-99C4-3B71FBA30005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r>
            <a:rPr lang="hu-HU"/>
            <a:t>Making the design</a:t>
          </a:r>
          <a:endParaRPr lang="en-US"/>
        </a:p>
      </dgm:t>
    </dgm:pt>
    <dgm:pt modelId="{28A642F2-1462-4820-865C-6BFE12FB5EA2}" type="parTrans" cxnId="{E059D94F-5712-44B5-A713-B6ACFDBFD00E}">
      <dgm:prSet/>
      <dgm:spPr/>
      <dgm:t>
        <a:bodyPr/>
        <a:lstStyle/>
        <a:p>
          <a:endParaRPr lang="en-US"/>
        </a:p>
      </dgm:t>
    </dgm:pt>
    <dgm:pt modelId="{7561945B-BA4B-4A25-ADE9-9BDBCB4E05F6}" type="sibTrans" cxnId="{E059D94F-5712-44B5-A713-B6ACFDBFD00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61EC22-0043-439C-ADEF-CDDD9D95921A}">
      <dgm:prSet/>
      <dgm:spPr/>
      <dgm:t>
        <a:bodyPr/>
        <a:lstStyle/>
        <a:p>
          <a:r>
            <a:rPr lang="hu-HU"/>
            <a:t>User friendly</a:t>
          </a:r>
          <a:endParaRPr lang="en-US"/>
        </a:p>
      </dgm:t>
    </dgm:pt>
    <dgm:pt modelId="{BFA3F494-26D9-4528-9F2B-25D18E4E57CC}" type="parTrans" cxnId="{2E97B7AC-3EEE-45AA-8736-1FB065513180}">
      <dgm:prSet/>
      <dgm:spPr/>
      <dgm:t>
        <a:bodyPr/>
        <a:lstStyle/>
        <a:p>
          <a:endParaRPr lang="en-US"/>
        </a:p>
      </dgm:t>
    </dgm:pt>
    <dgm:pt modelId="{548E20C5-42FA-48D0-9558-65B5F8FB6CD6}" type="sibTrans" cxnId="{2E97B7AC-3EEE-45AA-8736-1FB065513180}">
      <dgm:prSet/>
      <dgm:spPr/>
      <dgm:t>
        <a:bodyPr/>
        <a:lstStyle/>
        <a:p>
          <a:endParaRPr lang="en-US"/>
        </a:p>
      </dgm:t>
    </dgm:pt>
    <dgm:pt modelId="{0BA38153-49D0-422A-A0CF-E3F4958C4B91}">
      <dgm:prSet/>
      <dgm:spPr/>
      <dgm:t>
        <a:bodyPr/>
        <a:lstStyle/>
        <a:p>
          <a:r>
            <a:rPr lang="hu-HU" dirty="0" smtClean="0"/>
            <a:t>Good </a:t>
          </a:r>
          <a:r>
            <a:rPr lang="hu-HU" dirty="0" err="1" smtClean="0"/>
            <a:t>with</a:t>
          </a:r>
          <a:r>
            <a:rPr lang="hu-HU" dirty="0" smtClean="0"/>
            <a:t> </a:t>
          </a:r>
          <a:r>
            <a:rPr lang="hu-HU" dirty="0" err="1" smtClean="0"/>
            <a:t>our</a:t>
          </a:r>
          <a:r>
            <a:rPr lang="hu-HU" dirty="0" smtClean="0"/>
            <a:t> </a:t>
          </a:r>
          <a:r>
            <a:rPr lang="hu-HU" dirty="0" err="1" smtClean="0"/>
            <a:t>backend</a:t>
          </a:r>
          <a:endParaRPr lang="en-US" dirty="0"/>
        </a:p>
      </dgm:t>
    </dgm:pt>
    <dgm:pt modelId="{11B37A6D-2D8B-43F9-95CB-405EAC424FA9}" type="parTrans" cxnId="{BAAF2C40-641F-4AFE-958F-061C732A27B8}">
      <dgm:prSet/>
      <dgm:spPr/>
      <dgm:t>
        <a:bodyPr/>
        <a:lstStyle/>
        <a:p>
          <a:endParaRPr lang="en-US"/>
        </a:p>
      </dgm:t>
    </dgm:pt>
    <dgm:pt modelId="{956E5D79-2F66-4C88-96F4-AB64577ECE32}" type="sibTrans" cxnId="{BAAF2C40-641F-4AFE-958F-061C732A27B8}">
      <dgm:prSet/>
      <dgm:spPr/>
      <dgm:t>
        <a:bodyPr/>
        <a:lstStyle/>
        <a:p>
          <a:endParaRPr lang="en-US"/>
        </a:p>
      </dgm:t>
    </dgm:pt>
    <dgm:pt modelId="{24EA65D5-1726-4E21-B557-A5F1045F43CB}">
      <dgm:prSet/>
      <dgm:spPr>
        <a:solidFill>
          <a:schemeClr val="accent1">
            <a:lumMod val="60000"/>
            <a:lumOff val="40000"/>
          </a:schemeClr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hu-HU" dirty="0" smtClean="0"/>
            <a:t>Designing </a:t>
          </a:r>
          <a:r>
            <a:rPr lang="hu-HU" dirty="0" err="1" smtClean="0"/>
            <a:t>it</a:t>
          </a:r>
          <a:r>
            <a:rPr lang="hu-HU" dirty="0" smtClean="0"/>
            <a:t> </a:t>
          </a:r>
          <a:r>
            <a:rPr lang="hu-HU" dirty="0" err="1" smtClean="0"/>
            <a:t>so</a:t>
          </a:r>
          <a:r>
            <a:rPr lang="hu-HU" dirty="0" smtClean="0"/>
            <a:t> </a:t>
          </a:r>
          <a:r>
            <a:rPr lang="hu-HU" dirty="0" err="1" smtClean="0"/>
            <a:t>it</a:t>
          </a:r>
          <a:r>
            <a:rPr lang="hu-HU" dirty="0" smtClean="0"/>
            <a:t> is </a:t>
          </a:r>
          <a:r>
            <a:rPr lang="hu-HU" dirty="0" err="1" smtClean="0"/>
            <a:t>nice</a:t>
          </a:r>
          <a:r>
            <a:rPr lang="hu-HU" dirty="0" smtClean="0"/>
            <a:t> </a:t>
          </a:r>
          <a:r>
            <a:rPr lang="hu-HU" dirty="0" err="1" smtClean="0"/>
            <a:t>to</a:t>
          </a:r>
          <a:r>
            <a:rPr lang="hu-HU" dirty="0" smtClean="0"/>
            <a:t> </a:t>
          </a:r>
          <a:r>
            <a:rPr lang="hu-HU" dirty="0" err="1" smtClean="0"/>
            <a:t>look</a:t>
          </a:r>
          <a:r>
            <a:rPr lang="hu-HU" dirty="0" smtClean="0"/>
            <a:t> </a:t>
          </a:r>
          <a:r>
            <a:rPr lang="hu-HU" dirty="0" err="1" smtClean="0"/>
            <a:t>at</a:t>
          </a:r>
          <a:r>
            <a:rPr lang="hu-HU" dirty="0" smtClean="0"/>
            <a:t> and </a:t>
          </a:r>
          <a:r>
            <a:rPr lang="hu-HU" dirty="0" err="1" smtClean="0"/>
            <a:t>just</a:t>
          </a:r>
          <a:r>
            <a:rPr lang="hu-HU" dirty="0" smtClean="0"/>
            <a:t> </a:t>
          </a:r>
          <a:r>
            <a:rPr lang="hu-HU" dirty="0" err="1" smtClean="0"/>
            <a:t>as</a:t>
          </a:r>
          <a:r>
            <a:rPr lang="hu-HU" dirty="0" smtClean="0"/>
            <a:t> </a:t>
          </a:r>
          <a:r>
            <a:rPr lang="hu-HU" dirty="0" err="1" smtClean="0"/>
            <a:t>easy</a:t>
          </a:r>
          <a:r>
            <a:rPr lang="hu-HU" dirty="0" smtClean="0"/>
            <a:t> </a:t>
          </a:r>
          <a:r>
            <a:rPr lang="hu-HU" dirty="0" err="1" smtClean="0"/>
            <a:t>to</a:t>
          </a:r>
          <a:r>
            <a:rPr lang="hu-HU" dirty="0" smtClean="0"/>
            <a:t> </a:t>
          </a:r>
          <a:r>
            <a:rPr lang="hu-HU" dirty="0" err="1" smtClean="0"/>
            <a:t>use</a:t>
          </a:r>
          <a:endParaRPr lang="en-US" dirty="0"/>
        </a:p>
      </dgm:t>
    </dgm:pt>
    <dgm:pt modelId="{3920BAAD-5B6D-4C39-9BA5-F0A8FA4E86B8}" type="parTrans" cxnId="{C032D52B-78C8-4137-82AB-AEC7454EBEF1}">
      <dgm:prSet/>
      <dgm:spPr/>
      <dgm:t>
        <a:bodyPr/>
        <a:lstStyle/>
        <a:p>
          <a:endParaRPr lang="en-US"/>
        </a:p>
      </dgm:t>
    </dgm:pt>
    <dgm:pt modelId="{36B279F9-DC03-4F29-91E5-38E163D2E257}" type="sibTrans" cxnId="{C032D52B-78C8-4137-82AB-AEC7454EBEF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8769F6F-3721-4631-932A-B4D15E2F9B09}">
      <dgm:prSet/>
      <dgm:spPr>
        <a:solidFill>
          <a:schemeClr val="bg1">
            <a:lumMod val="75000"/>
          </a:schemeClr>
        </a:solidFill>
        <a:ln>
          <a:solidFill>
            <a:schemeClr val="bg2">
              <a:lumMod val="90000"/>
            </a:schemeClr>
          </a:solidFill>
        </a:ln>
      </dgm:spPr>
      <dgm:t>
        <a:bodyPr/>
        <a:lstStyle/>
        <a:p>
          <a:r>
            <a:rPr lang="hu-HU" dirty="0" err="1" smtClean="0"/>
            <a:t>Using</a:t>
          </a:r>
          <a:r>
            <a:rPr lang="hu-HU" dirty="0" smtClean="0"/>
            <a:t> </a:t>
          </a:r>
          <a:r>
            <a:rPr lang="hu-HU" dirty="0" err="1" smtClean="0"/>
            <a:t>the</a:t>
          </a:r>
          <a:r>
            <a:rPr lang="hu-HU" dirty="0" smtClean="0"/>
            <a:t> </a:t>
          </a:r>
          <a:r>
            <a:rPr lang="hu-HU" dirty="0" err="1" smtClean="0"/>
            <a:t>latest</a:t>
          </a:r>
          <a:r>
            <a:rPr lang="hu-HU" dirty="0" smtClean="0"/>
            <a:t> and most modern version of </a:t>
          </a:r>
          <a:r>
            <a:rPr lang="hu-HU" dirty="0" err="1" smtClean="0"/>
            <a:t>react.js</a:t>
          </a:r>
          <a:r>
            <a:rPr lang="hu-HU" dirty="0" smtClean="0"/>
            <a:t> </a:t>
          </a:r>
          <a:r>
            <a:rPr lang="hu-HU" dirty="0" err="1" smtClean="0"/>
            <a:t>so</a:t>
          </a:r>
          <a:r>
            <a:rPr lang="hu-HU" dirty="0" smtClean="0"/>
            <a:t> </a:t>
          </a:r>
          <a:r>
            <a:rPr lang="hu-HU" dirty="0" err="1" smtClean="0"/>
            <a:t>its</a:t>
          </a:r>
          <a:r>
            <a:rPr lang="hu-HU" dirty="0" smtClean="0"/>
            <a:t> </a:t>
          </a:r>
          <a:r>
            <a:rPr lang="hu-HU" dirty="0" err="1" smtClean="0"/>
            <a:t>convenient</a:t>
          </a:r>
          <a:endParaRPr lang="en-US" dirty="0"/>
        </a:p>
      </dgm:t>
    </dgm:pt>
    <dgm:pt modelId="{4298AFBB-A2AE-42BB-841D-D9587F44ECC8}" type="parTrans" cxnId="{40ABA9FE-E8F3-4528-8721-BD0FCE102BA0}">
      <dgm:prSet/>
      <dgm:spPr/>
      <dgm:t>
        <a:bodyPr/>
        <a:lstStyle/>
        <a:p>
          <a:endParaRPr lang="en-US"/>
        </a:p>
      </dgm:t>
    </dgm:pt>
    <dgm:pt modelId="{213A5E18-D982-498C-917E-AFD79A4133AA}" type="sibTrans" cxnId="{40ABA9FE-E8F3-4528-8721-BD0FCE102BA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F574C51-7033-40B8-A8CE-353FDBCC04F5}" type="pres">
      <dgm:prSet presAssocID="{25057B79-F97C-439B-B33A-817230332483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8AE8C89-C958-4E68-83BF-5E055FED4C26}" type="pres">
      <dgm:prSet presAssocID="{011C552B-CD55-443B-99C4-3B71FBA30005}" presName="compositeNode" presStyleCnt="0">
        <dgm:presLayoutVars>
          <dgm:bulletEnabled val="1"/>
        </dgm:presLayoutVars>
      </dgm:prSet>
      <dgm:spPr/>
    </dgm:pt>
    <dgm:pt modelId="{DD3DA4C3-C6AB-4B15-BC37-EF060796277E}" type="pres">
      <dgm:prSet presAssocID="{011C552B-CD55-443B-99C4-3B71FBA30005}" presName="bgRect" presStyleLbl="alignNode1" presStyleIdx="0" presStyleCnt="3" custLinFactNeighborX="-25" custLinFactNeighborY="1819"/>
      <dgm:spPr/>
      <dgm:t>
        <a:bodyPr/>
        <a:lstStyle/>
        <a:p>
          <a:endParaRPr lang="hu-HU"/>
        </a:p>
      </dgm:t>
    </dgm:pt>
    <dgm:pt modelId="{D5B3BDC3-797E-45C2-8F2F-8979B65B98BE}" type="pres">
      <dgm:prSet presAssocID="{7561945B-BA4B-4A25-ADE9-9BDBCB4E05F6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AE235DF-0155-43FF-A13A-6B56F8507865}" type="pres">
      <dgm:prSet presAssocID="{011C552B-CD55-443B-99C4-3B71FBA30005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11B7787-E6A1-4429-B177-AB687FCFF84F}" type="pres">
      <dgm:prSet presAssocID="{7561945B-BA4B-4A25-ADE9-9BDBCB4E05F6}" presName="sibTrans" presStyleCnt="0"/>
      <dgm:spPr/>
    </dgm:pt>
    <dgm:pt modelId="{438A76FC-1F2D-434C-8D6A-24C92652D5F5}" type="pres">
      <dgm:prSet presAssocID="{24EA65D5-1726-4E21-B557-A5F1045F43CB}" presName="compositeNode" presStyleCnt="0">
        <dgm:presLayoutVars>
          <dgm:bulletEnabled val="1"/>
        </dgm:presLayoutVars>
      </dgm:prSet>
      <dgm:spPr/>
    </dgm:pt>
    <dgm:pt modelId="{8ADC554D-885D-4A73-8587-EE0EB676B021}" type="pres">
      <dgm:prSet presAssocID="{24EA65D5-1726-4E21-B557-A5F1045F43CB}" presName="bgRect" presStyleLbl="alignNode1" presStyleIdx="1" presStyleCnt="3"/>
      <dgm:spPr/>
      <dgm:t>
        <a:bodyPr/>
        <a:lstStyle/>
        <a:p>
          <a:endParaRPr lang="hu-HU"/>
        </a:p>
      </dgm:t>
    </dgm:pt>
    <dgm:pt modelId="{30D30410-48D1-4A23-A232-55D3EB75561E}" type="pres">
      <dgm:prSet presAssocID="{36B279F9-DC03-4F29-91E5-38E163D2E257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3277882F-3E34-4F43-9177-5B8DAFC28F1F}" type="pres">
      <dgm:prSet presAssocID="{24EA65D5-1726-4E21-B557-A5F1045F43CB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B9D15323-5DB4-41B1-BD53-74A65BA9EE27}" type="pres">
      <dgm:prSet presAssocID="{36B279F9-DC03-4F29-91E5-38E163D2E257}" presName="sibTrans" presStyleCnt="0"/>
      <dgm:spPr/>
    </dgm:pt>
    <dgm:pt modelId="{EA893779-BA76-4D1C-A11A-B26E361006D6}" type="pres">
      <dgm:prSet presAssocID="{F8769F6F-3721-4631-932A-B4D15E2F9B09}" presName="compositeNode" presStyleCnt="0">
        <dgm:presLayoutVars>
          <dgm:bulletEnabled val="1"/>
        </dgm:presLayoutVars>
      </dgm:prSet>
      <dgm:spPr/>
    </dgm:pt>
    <dgm:pt modelId="{B884F24E-6BC3-4684-9918-7FA70B52D664}" type="pres">
      <dgm:prSet presAssocID="{F8769F6F-3721-4631-932A-B4D15E2F9B09}" presName="bgRect" presStyleLbl="alignNode1" presStyleIdx="2" presStyleCnt="3"/>
      <dgm:spPr/>
      <dgm:t>
        <a:bodyPr/>
        <a:lstStyle/>
        <a:p>
          <a:endParaRPr lang="hu-HU"/>
        </a:p>
      </dgm:t>
    </dgm:pt>
    <dgm:pt modelId="{28A8DDFF-C447-4A4F-B0DC-764165A9B32F}" type="pres">
      <dgm:prSet presAssocID="{213A5E18-D982-498C-917E-AFD79A4133AA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8458075-C960-449A-8761-6CFF38E3D7D8}" type="pres">
      <dgm:prSet presAssocID="{F8769F6F-3721-4631-932A-B4D15E2F9B09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68DB799B-EB53-4ED3-BDDE-D962EA91075A}" type="presOf" srcId="{F8769F6F-3721-4631-932A-B4D15E2F9B09}" destId="{98458075-C960-449A-8761-6CFF38E3D7D8}" srcOrd="1" destOrd="0" presId="urn:microsoft.com/office/officeart/2016/7/layout/LinearBlockProcessNumbered"/>
    <dgm:cxn modelId="{5C707485-9CED-4734-A7DE-1F746867EBDD}" type="presOf" srcId="{24EA65D5-1726-4E21-B557-A5F1045F43CB}" destId="{8ADC554D-885D-4A73-8587-EE0EB676B021}" srcOrd="0" destOrd="0" presId="urn:microsoft.com/office/officeart/2016/7/layout/LinearBlockProcessNumbered"/>
    <dgm:cxn modelId="{C032D52B-78C8-4137-82AB-AEC7454EBEF1}" srcId="{25057B79-F97C-439B-B33A-817230332483}" destId="{24EA65D5-1726-4E21-B557-A5F1045F43CB}" srcOrd="1" destOrd="0" parTransId="{3920BAAD-5B6D-4C39-9BA5-F0A8FA4E86B8}" sibTransId="{36B279F9-DC03-4F29-91E5-38E163D2E257}"/>
    <dgm:cxn modelId="{40ABA9FE-E8F3-4528-8721-BD0FCE102BA0}" srcId="{25057B79-F97C-439B-B33A-817230332483}" destId="{F8769F6F-3721-4631-932A-B4D15E2F9B09}" srcOrd="2" destOrd="0" parTransId="{4298AFBB-A2AE-42BB-841D-D9587F44ECC8}" sibTransId="{213A5E18-D982-498C-917E-AFD79A4133AA}"/>
    <dgm:cxn modelId="{BAAF2C40-641F-4AFE-958F-061C732A27B8}" srcId="{011C552B-CD55-443B-99C4-3B71FBA30005}" destId="{0BA38153-49D0-422A-A0CF-E3F4958C4B91}" srcOrd="1" destOrd="0" parTransId="{11B37A6D-2D8B-43F9-95CB-405EAC424FA9}" sibTransId="{956E5D79-2F66-4C88-96F4-AB64577ECE32}"/>
    <dgm:cxn modelId="{D2E80EE6-FFD4-4DD3-BB92-CB101FDD5436}" type="presOf" srcId="{011C552B-CD55-443B-99C4-3B71FBA30005}" destId="{5AE235DF-0155-43FF-A13A-6B56F8507865}" srcOrd="1" destOrd="0" presId="urn:microsoft.com/office/officeart/2016/7/layout/LinearBlockProcessNumbered"/>
    <dgm:cxn modelId="{E059D94F-5712-44B5-A713-B6ACFDBFD00E}" srcId="{25057B79-F97C-439B-B33A-817230332483}" destId="{011C552B-CD55-443B-99C4-3B71FBA30005}" srcOrd="0" destOrd="0" parTransId="{28A642F2-1462-4820-865C-6BFE12FB5EA2}" sibTransId="{7561945B-BA4B-4A25-ADE9-9BDBCB4E05F6}"/>
    <dgm:cxn modelId="{7C2E8DFB-4E8D-4498-A817-890066BC434E}" type="presOf" srcId="{0BA38153-49D0-422A-A0CF-E3F4958C4B91}" destId="{5AE235DF-0155-43FF-A13A-6B56F8507865}" srcOrd="0" destOrd="2" presId="urn:microsoft.com/office/officeart/2016/7/layout/LinearBlockProcessNumbered"/>
    <dgm:cxn modelId="{7E3E418A-0AAC-4CB4-9F3F-0A33E387723F}" type="presOf" srcId="{213A5E18-D982-498C-917E-AFD79A4133AA}" destId="{28A8DDFF-C447-4A4F-B0DC-764165A9B32F}" srcOrd="0" destOrd="0" presId="urn:microsoft.com/office/officeart/2016/7/layout/LinearBlockProcessNumbered"/>
    <dgm:cxn modelId="{4A059829-6013-4F49-A510-FE8BE608D9CB}" type="presOf" srcId="{F8769F6F-3721-4631-932A-B4D15E2F9B09}" destId="{B884F24E-6BC3-4684-9918-7FA70B52D664}" srcOrd="0" destOrd="0" presId="urn:microsoft.com/office/officeart/2016/7/layout/LinearBlockProcessNumbered"/>
    <dgm:cxn modelId="{1B543FA2-756B-495C-B18A-914DA3D0BB12}" type="presOf" srcId="{011C552B-CD55-443B-99C4-3B71FBA30005}" destId="{DD3DA4C3-C6AB-4B15-BC37-EF060796277E}" srcOrd="0" destOrd="0" presId="urn:microsoft.com/office/officeart/2016/7/layout/LinearBlockProcessNumbered"/>
    <dgm:cxn modelId="{973D8999-5BD5-4321-96FD-9373D5691AC6}" type="presOf" srcId="{25057B79-F97C-439B-B33A-817230332483}" destId="{7F574C51-7033-40B8-A8CE-353FDBCC04F5}" srcOrd="0" destOrd="0" presId="urn:microsoft.com/office/officeart/2016/7/layout/LinearBlockProcessNumbered"/>
    <dgm:cxn modelId="{0E41DBED-E091-4E49-94DB-D6B39F0A2476}" type="presOf" srcId="{24EA65D5-1726-4E21-B557-A5F1045F43CB}" destId="{3277882F-3E34-4F43-9177-5B8DAFC28F1F}" srcOrd="1" destOrd="0" presId="urn:microsoft.com/office/officeart/2016/7/layout/LinearBlockProcessNumbered"/>
    <dgm:cxn modelId="{9C05BA58-B820-4FDB-9493-8C9C1E0CEA98}" type="presOf" srcId="{7561945B-BA4B-4A25-ADE9-9BDBCB4E05F6}" destId="{D5B3BDC3-797E-45C2-8F2F-8979B65B98BE}" srcOrd="0" destOrd="0" presId="urn:microsoft.com/office/officeart/2016/7/layout/LinearBlockProcessNumbered"/>
    <dgm:cxn modelId="{5ABF8329-6B5B-440C-9746-AD291DF783AA}" type="presOf" srcId="{36B279F9-DC03-4F29-91E5-38E163D2E257}" destId="{30D30410-48D1-4A23-A232-55D3EB75561E}" srcOrd="0" destOrd="0" presId="urn:microsoft.com/office/officeart/2016/7/layout/LinearBlockProcessNumbered"/>
    <dgm:cxn modelId="{2658B5E1-3890-4A53-98B4-C7BA8AF01FD3}" type="presOf" srcId="{6761EC22-0043-439C-ADEF-CDDD9D95921A}" destId="{5AE235DF-0155-43FF-A13A-6B56F8507865}" srcOrd="0" destOrd="1" presId="urn:microsoft.com/office/officeart/2016/7/layout/LinearBlockProcessNumbered"/>
    <dgm:cxn modelId="{2E97B7AC-3EEE-45AA-8736-1FB065513180}" srcId="{011C552B-CD55-443B-99C4-3B71FBA30005}" destId="{6761EC22-0043-439C-ADEF-CDDD9D95921A}" srcOrd="0" destOrd="0" parTransId="{BFA3F494-26D9-4528-9F2B-25D18E4E57CC}" sibTransId="{548E20C5-42FA-48D0-9558-65B5F8FB6CD6}"/>
    <dgm:cxn modelId="{CF49A7CD-3DB5-4206-A210-82E98299AA39}" type="presParOf" srcId="{7F574C51-7033-40B8-A8CE-353FDBCC04F5}" destId="{18AE8C89-C958-4E68-83BF-5E055FED4C26}" srcOrd="0" destOrd="0" presId="urn:microsoft.com/office/officeart/2016/7/layout/LinearBlockProcessNumbered"/>
    <dgm:cxn modelId="{D589602A-D1A2-435E-A0A2-72318A483779}" type="presParOf" srcId="{18AE8C89-C958-4E68-83BF-5E055FED4C26}" destId="{DD3DA4C3-C6AB-4B15-BC37-EF060796277E}" srcOrd="0" destOrd="0" presId="urn:microsoft.com/office/officeart/2016/7/layout/LinearBlockProcessNumbered"/>
    <dgm:cxn modelId="{15407FE6-0907-4951-B332-3FDBDA13BDDD}" type="presParOf" srcId="{18AE8C89-C958-4E68-83BF-5E055FED4C26}" destId="{D5B3BDC3-797E-45C2-8F2F-8979B65B98BE}" srcOrd="1" destOrd="0" presId="urn:microsoft.com/office/officeart/2016/7/layout/LinearBlockProcessNumbered"/>
    <dgm:cxn modelId="{3F6717DD-9561-45F0-8563-3114AE239108}" type="presParOf" srcId="{18AE8C89-C958-4E68-83BF-5E055FED4C26}" destId="{5AE235DF-0155-43FF-A13A-6B56F8507865}" srcOrd="2" destOrd="0" presId="urn:microsoft.com/office/officeart/2016/7/layout/LinearBlockProcessNumbered"/>
    <dgm:cxn modelId="{FFDD517A-FCAD-42EC-90D0-084BA711B510}" type="presParOf" srcId="{7F574C51-7033-40B8-A8CE-353FDBCC04F5}" destId="{E11B7787-E6A1-4429-B177-AB687FCFF84F}" srcOrd="1" destOrd="0" presId="urn:microsoft.com/office/officeart/2016/7/layout/LinearBlockProcessNumbered"/>
    <dgm:cxn modelId="{4DDAE587-E78F-48A7-8F86-BEF5D54888A4}" type="presParOf" srcId="{7F574C51-7033-40B8-A8CE-353FDBCC04F5}" destId="{438A76FC-1F2D-434C-8D6A-24C92652D5F5}" srcOrd="2" destOrd="0" presId="urn:microsoft.com/office/officeart/2016/7/layout/LinearBlockProcessNumbered"/>
    <dgm:cxn modelId="{2E28FC94-F5D8-4606-BA23-72FA3E1DB83A}" type="presParOf" srcId="{438A76FC-1F2D-434C-8D6A-24C92652D5F5}" destId="{8ADC554D-885D-4A73-8587-EE0EB676B021}" srcOrd="0" destOrd="0" presId="urn:microsoft.com/office/officeart/2016/7/layout/LinearBlockProcessNumbered"/>
    <dgm:cxn modelId="{82A7B704-9A7A-41C2-BDE1-A0DCF4A4EF17}" type="presParOf" srcId="{438A76FC-1F2D-434C-8D6A-24C92652D5F5}" destId="{30D30410-48D1-4A23-A232-55D3EB75561E}" srcOrd="1" destOrd="0" presId="urn:microsoft.com/office/officeart/2016/7/layout/LinearBlockProcessNumbered"/>
    <dgm:cxn modelId="{68B60939-65EE-42A4-B3B8-339A9C44355F}" type="presParOf" srcId="{438A76FC-1F2D-434C-8D6A-24C92652D5F5}" destId="{3277882F-3E34-4F43-9177-5B8DAFC28F1F}" srcOrd="2" destOrd="0" presId="urn:microsoft.com/office/officeart/2016/7/layout/LinearBlockProcessNumbered"/>
    <dgm:cxn modelId="{447C48DA-485B-40C7-83B5-9839CA29934F}" type="presParOf" srcId="{7F574C51-7033-40B8-A8CE-353FDBCC04F5}" destId="{B9D15323-5DB4-41B1-BD53-74A65BA9EE27}" srcOrd="3" destOrd="0" presId="urn:microsoft.com/office/officeart/2016/7/layout/LinearBlockProcessNumbered"/>
    <dgm:cxn modelId="{51EEF74D-BB78-4088-8F3E-35EB15FE4D85}" type="presParOf" srcId="{7F574C51-7033-40B8-A8CE-353FDBCC04F5}" destId="{EA893779-BA76-4D1C-A11A-B26E361006D6}" srcOrd="4" destOrd="0" presId="urn:microsoft.com/office/officeart/2016/7/layout/LinearBlockProcessNumbered"/>
    <dgm:cxn modelId="{EF870CFC-FC44-47C3-B17A-53DCF65C05A0}" type="presParOf" srcId="{EA893779-BA76-4D1C-A11A-B26E361006D6}" destId="{B884F24E-6BC3-4684-9918-7FA70B52D664}" srcOrd="0" destOrd="0" presId="urn:microsoft.com/office/officeart/2016/7/layout/LinearBlockProcessNumbered"/>
    <dgm:cxn modelId="{D449C47E-0FC3-4782-818E-2551840EC132}" type="presParOf" srcId="{EA893779-BA76-4D1C-A11A-B26E361006D6}" destId="{28A8DDFF-C447-4A4F-B0DC-764165A9B32F}" srcOrd="1" destOrd="0" presId="urn:microsoft.com/office/officeart/2016/7/layout/LinearBlockProcessNumbered"/>
    <dgm:cxn modelId="{087B59AC-D084-46FF-8801-0F98CDDDBB19}" type="presParOf" srcId="{EA893779-BA76-4D1C-A11A-B26E361006D6}" destId="{98458075-C960-449A-8761-6CFF38E3D7D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351BC2-25C9-40A8-964F-33808033471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9605-E007-49F2-A030-B6BBDC5AEE4F}">
      <dgm:prSet custT="1"/>
      <dgm:spPr>
        <a:solidFill>
          <a:schemeClr val="tx1"/>
        </a:solidFill>
      </dgm:spPr>
      <dgm:t>
        <a:bodyPr/>
        <a:lstStyle/>
        <a:p>
          <a:r>
            <a:rPr lang="hu-HU" sz="2800" dirty="0" smtClean="0"/>
            <a:t>Frontend </a:t>
          </a:r>
          <a:r>
            <a:rPr lang="hu-HU" sz="2800" dirty="0" err="1" smtClean="0"/>
            <a:t>work</a:t>
          </a:r>
          <a:r>
            <a:rPr lang="hu-HU" sz="2800" dirty="0" smtClean="0"/>
            <a:t> </a:t>
          </a:r>
          <a:r>
            <a:rPr lang="hu-HU" sz="2800" dirty="0"/>
            <a:t>(main </a:t>
          </a:r>
          <a:r>
            <a:rPr lang="hu-HU" sz="2800" dirty="0" err="1"/>
            <a:t>folder</a:t>
          </a:r>
          <a:r>
            <a:rPr lang="hu-HU" sz="2800" dirty="0"/>
            <a:t>)</a:t>
          </a:r>
          <a:endParaRPr lang="en-US" sz="2800" dirty="0"/>
        </a:p>
      </dgm:t>
    </dgm:pt>
    <dgm:pt modelId="{8677F13A-D749-4D9C-83B2-B5213C8ED884}" type="parTrans" cxnId="{F7028A06-6DC6-45B6-AB05-ECDACCD3C462}">
      <dgm:prSet/>
      <dgm:spPr/>
      <dgm:t>
        <a:bodyPr/>
        <a:lstStyle/>
        <a:p>
          <a:endParaRPr lang="en-US"/>
        </a:p>
      </dgm:t>
    </dgm:pt>
    <dgm:pt modelId="{4C543B91-6263-4847-B945-B8668AC62657}" type="sibTrans" cxnId="{F7028A06-6DC6-45B6-AB05-ECDACCD3C462}">
      <dgm:prSet/>
      <dgm:spPr/>
      <dgm:t>
        <a:bodyPr/>
        <a:lstStyle/>
        <a:p>
          <a:endParaRPr lang="en-US"/>
        </a:p>
      </dgm:t>
    </dgm:pt>
    <dgm:pt modelId="{ED1AE132-BE09-47C5-BEB7-B7593F13E8AD}">
      <dgm:prSet custT="1"/>
      <dgm:spPr/>
      <dgm:t>
        <a:bodyPr/>
        <a:lstStyle/>
        <a:p>
          <a:r>
            <a:rPr lang="hu-HU" sz="2400" dirty="0" err="1"/>
            <a:t>Css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css</a:t>
          </a:r>
          <a:r>
            <a:rPr lang="hu-HU" sz="2400" dirty="0"/>
            <a:t> file</a:t>
          </a:r>
          <a:endParaRPr lang="en-US" sz="2400" dirty="0"/>
        </a:p>
      </dgm:t>
    </dgm:pt>
    <dgm:pt modelId="{A710D70B-BD04-47FC-82E3-96BC42B57D5B}" type="parTrans" cxnId="{1992FC61-65E7-48DF-8051-7F7630E26119}">
      <dgm:prSet/>
      <dgm:spPr/>
      <dgm:t>
        <a:bodyPr/>
        <a:lstStyle/>
        <a:p>
          <a:endParaRPr lang="en-US"/>
        </a:p>
      </dgm:t>
    </dgm:pt>
    <dgm:pt modelId="{71325449-A6A9-4EA7-8C5B-D2BEB131889D}" type="sibTrans" cxnId="{1992FC61-65E7-48DF-8051-7F7630E26119}">
      <dgm:prSet/>
      <dgm:spPr/>
      <dgm:t>
        <a:bodyPr/>
        <a:lstStyle/>
        <a:p>
          <a:endParaRPr lang="en-US"/>
        </a:p>
      </dgm:t>
    </dgm:pt>
    <dgm:pt modelId="{9ED24524-A58F-4D93-AF86-D4784CB6F524}">
      <dgm:prSet custT="1"/>
      <dgm:spPr/>
      <dgm:t>
        <a:bodyPr/>
        <a:lstStyle/>
        <a:p>
          <a:r>
            <a:rPr lang="hu-HU" sz="2400" dirty="0"/>
            <a:t>Database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everything</a:t>
          </a:r>
          <a:r>
            <a:rPr lang="hu-HU" sz="2400" dirty="0"/>
            <a:t> </a:t>
          </a:r>
          <a:r>
            <a:rPr lang="hu-HU" sz="2400" dirty="0" err="1"/>
            <a:t>about</a:t>
          </a:r>
          <a:r>
            <a:rPr lang="hu-HU" sz="2400" dirty="0"/>
            <a:t> </a:t>
          </a:r>
          <a:r>
            <a:rPr lang="hu-HU" sz="2400" dirty="0" err="1"/>
            <a:t>our</a:t>
          </a:r>
          <a:r>
            <a:rPr lang="hu-HU" sz="2400" dirty="0"/>
            <a:t> </a:t>
          </a:r>
          <a:r>
            <a:rPr lang="hu-HU" sz="2400" dirty="0" err="1"/>
            <a:t>database</a:t>
          </a:r>
          <a:endParaRPr lang="en-US" sz="2400" dirty="0"/>
        </a:p>
      </dgm:t>
    </dgm:pt>
    <dgm:pt modelId="{CD4515A8-76BF-4593-93EC-BCAEC11D05A6}" type="parTrans" cxnId="{7AD820C9-01CE-469E-9139-69D54244C94B}">
      <dgm:prSet/>
      <dgm:spPr/>
      <dgm:t>
        <a:bodyPr/>
        <a:lstStyle/>
        <a:p>
          <a:endParaRPr lang="en-US"/>
        </a:p>
      </dgm:t>
    </dgm:pt>
    <dgm:pt modelId="{D0A5A6BD-DE8E-4A5B-9E85-2E1EE711E995}" type="sibTrans" cxnId="{7AD820C9-01CE-469E-9139-69D54244C94B}">
      <dgm:prSet/>
      <dgm:spPr/>
      <dgm:t>
        <a:bodyPr/>
        <a:lstStyle/>
        <a:p>
          <a:endParaRPr lang="en-US"/>
        </a:p>
      </dgm:t>
    </dgm:pt>
    <dgm:pt modelId="{CB75D769-51FF-44D4-A76D-F3A00D4E6D29}">
      <dgm:prSet custT="1"/>
      <dgm:spPr/>
      <dgm:t>
        <a:bodyPr/>
        <a:lstStyle/>
        <a:p>
          <a:r>
            <a:rPr lang="hu-HU" sz="2400" dirty="0" err="1"/>
            <a:t>Docx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project </a:t>
          </a:r>
          <a:r>
            <a:rPr lang="hu-HU" sz="2400" dirty="0" err="1"/>
            <a:t>work’s</a:t>
          </a:r>
          <a:r>
            <a:rPr lang="hu-HU" sz="2400" dirty="0"/>
            <a:t> </a:t>
          </a:r>
          <a:r>
            <a:rPr lang="hu-HU" sz="2400" dirty="0" err="1"/>
            <a:t>documentations</a:t>
          </a:r>
          <a:endParaRPr lang="en-US" sz="2400" dirty="0"/>
        </a:p>
      </dgm:t>
    </dgm:pt>
    <dgm:pt modelId="{126D93C8-F6B2-4D89-A60E-13A5F72EEE7F}" type="parTrans" cxnId="{CBC11EBF-B25E-41DF-918B-9D867811F0D7}">
      <dgm:prSet/>
      <dgm:spPr/>
      <dgm:t>
        <a:bodyPr/>
        <a:lstStyle/>
        <a:p>
          <a:endParaRPr lang="en-US"/>
        </a:p>
      </dgm:t>
    </dgm:pt>
    <dgm:pt modelId="{F048D737-D283-4455-B4EB-2BF190549F5B}" type="sibTrans" cxnId="{CBC11EBF-B25E-41DF-918B-9D867811F0D7}">
      <dgm:prSet/>
      <dgm:spPr/>
      <dgm:t>
        <a:bodyPr/>
        <a:lstStyle/>
        <a:p>
          <a:endParaRPr lang="en-US"/>
        </a:p>
      </dgm:t>
    </dgm:pt>
    <dgm:pt modelId="{BA906055-8BED-4C45-B0DD-70D9AABC0161}">
      <dgm:prSet custT="1"/>
      <dgm:spPr/>
      <dgm:t>
        <a:bodyPr/>
        <a:lstStyle/>
        <a:p>
          <a:r>
            <a:rPr lang="hu-HU" sz="2400"/>
            <a:t>Html </a:t>
          </a:r>
          <a:r>
            <a:rPr lang="hu-HU" sz="2400">
              <a:sym typeface="Wingdings" panose="05000000000000000000" pitchFamily="2" charset="2"/>
            </a:rPr>
            <a:t></a:t>
          </a:r>
          <a:r>
            <a:rPr lang="hu-HU" sz="2400"/>
            <a:t> html file (webpages)</a:t>
          </a:r>
          <a:endParaRPr lang="en-US" sz="2400"/>
        </a:p>
      </dgm:t>
    </dgm:pt>
    <dgm:pt modelId="{6E07848F-BBA4-4E45-A2BC-8F95A025186B}" type="parTrans" cxnId="{8B01784B-D96D-4C29-8F54-E23B4D233227}">
      <dgm:prSet/>
      <dgm:spPr/>
      <dgm:t>
        <a:bodyPr/>
        <a:lstStyle/>
        <a:p>
          <a:endParaRPr lang="en-US"/>
        </a:p>
      </dgm:t>
    </dgm:pt>
    <dgm:pt modelId="{54B46299-8640-4DFD-91BB-26B724B60505}" type="sibTrans" cxnId="{8B01784B-D96D-4C29-8F54-E23B4D233227}">
      <dgm:prSet/>
      <dgm:spPr/>
      <dgm:t>
        <a:bodyPr/>
        <a:lstStyle/>
        <a:p>
          <a:endParaRPr lang="en-US"/>
        </a:p>
      </dgm:t>
    </dgm:pt>
    <dgm:pt modelId="{15DF49D9-AAE0-4151-A888-91453EB5D59A}">
      <dgm:prSet custT="1"/>
      <dgm:spPr/>
      <dgm:t>
        <a:bodyPr/>
        <a:lstStyle/>
        <a:p>
          <a:r>
            <a:rPr lang="hu-HU" sz="2400" dirty="0" err="1"/>
            <a:t>Images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image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html</a:t>
          </a:r>
          <a:r>
            <a:rPr lang="hu-HU" sz="2400" dirty="0"/>
            <a:t> </a:t>
          </a:r>
          <a:r>
            <a:rPr lang="hu-HU" sz="2400" dirty="0" err="1"/>
            <a:t>files</a:t>
          </a:r>
          <a:endParaRPr lang="en-US" sz="2400" dirty="0"/>
        </a:p>
      </dgm:t>
    </dgm:pt>
    <dgm:pt modelId="{C10F245D-6514-4344-9FCB-CEA36F561E08}" type="parTrans" cxnId="{80CBCCA6-EB9B-4AA0-8308-48B9DF30E404}">
      <dgm:prSet/>
      <dgm:spPr/>
      <dgm:t>
        <a:bodyPr/>
        <a:lstStyle/>
        <a:p>
          <a:endParaRPr lang="en-US"/>
        </a:p>
      </dgm:t>
    </dgm:pt>
    <dgm:pt modelId="{32661966-A3B0-443A-B2CC-DBBDD58CC035}" type="sibTrans" cxnId="{80CBCCA6-EB9B-4AA0-8308-48B9DF30E404}">
      <dgm:prSet/>
      <dgm:spPr/>
      <dgm:t>
        <a:bodyPr/>
        <a:lstStyle/>
        <a:p>
          <a:endParaRPr lang="en-US"/>
        </a:p>
      </dgm:t>
    </dgm:pt>
    <dgm:pt modelId="{E496141E-0F38-48E1-AB4C-AB1363502097}">
      <dgm:prSet custT="1"/>
      <dgm:spPr/>
      <dgm:t>
        <a:bodyPr/>
        <a:lstStyle/>
        <a:p>
          <a:r>
            <a:rPr lang="hu-HU" sz="2400" dirty="0" err="1"/>
            <a:t>Upload</a:t>
          </a:r>
          <a:r>
            <a:rPr lang="hu-HU" sz="2400" dirty="0"/>
            <a:t>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images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</a:t>
          </a:r>
          <a:r>
            <a:rPr lang="hu-HU" sz="2400" dirty="0" err="1"/>
            <a:t>uploaded</a:t>
          </a:r>
          <a:r>
            <a:rPr lang="hu-HU" sz="2400" dirty="0"/>
            <a:t> </a:t>
          </a:r>
          <a:r>
            <a:rPr lang="hu-HU" sz="2400" dirty="0" err="1"/>
            <a:t>recipes</a:t>
          </a:r>
          <a:endParaRPr lang="en-US" sz="2400" dirty="0"/>
        </a:p>
      </dgm:t>
    </dgm:pt>
    <dgm:pt modelId="{D2886577-EB39-401C-A711-7105E9B776A1}" type="parTrans" cxnId="{488FDEC4-BD53-4CAA-85BA-4B86AF32D550}">
      <dgm:prSet/>
      <dgm:spPr/>
      <dgm:t>
        <a:bodyPr/>
        <a:lstStyle/>
        <a:p>
          <a:endParaRPr lang="en-US"/>
        </a:p>
      </dgm:t>
    </dgm:pt>
    <dgm:pt modelId="{03E3F8DF-AA68-408F-BC92-B6A91E795495}" type="sibTrans" cxnId="{488FDEC4-BD53-4CAA-85BA-4B86AF32D550}">
      <dgm:prSet/>
      <dgm:spPr/>
      <dgm:t>
        <a:bodyPr/>
        <a:lstStyle/>
        <a:p>
          <a:endParaRPr lang="en-US"/>
        </a:p>
      </dgm:t>
    </dgm:pt>
    <dgm:pt modelId="{9E0FCC61-3073-4EA0-9633-F819C3F88A16}">
      <dgm:prSet custT="1"/>
      <dgm:spPr/>
      <dgm:t>
        <a:bodyPr/>
        <a:lstStyle/>
        <a:p>
          <a:r>
            <a:rPr lang="hu-HU" sz="2400" dirty="0"/>
            <a:t>Js </a:t>
          </a:r>
          <a:r>
            <a:rPr lang="hu-HU" sz="2400" dirty="0">
              <a:sym typeface="Wingdings" panose="05000000000000000000" pitchFamily="2" charset="2"/>
            </a:rPr>
            <a:t></a:t>
          </a:r>
          <a:r>
            <a:rPr lang="hu-HU" sz="2400" dirty="0"/>
            <a:t> js </a:t>
          </a:r>
          <a:r>
            <a:rPr lang="hu-HU" sz="2400" dirty="0" err="1"/>
            <a:t>files</a:t>
          </a:r>
          <a:r>
            <a:rPr lang="hu-HU" sz="2400" dirty="0"/>
            <a:t> for </a:t>
          </a:r>
          <a:r>
            <a:rPr lang="hu-HU" sz="2400" dirty="0" err="1"/>
            <a:t>the</a:t>
          </a:r>
          <a:r>
            <a:rPr lang="hu-HU" sz="2400" dirty="0"/>
            <a:t> backend and </a:t>
          </a:r>
          <a:r>
            <a:rPr lang="hu-HU" sz="2400" dirty="0" err="1"/>
            <a:t>the</a:t>
          </a:r>
          <a:r>
            <a:rPr lang="hu-HU" sz="2400" dirty="0"/>
            <a:t> frontend</a:t>
          </a:r>
          <a:endParaRPr lang="en-US" sz="2400" dirty="0"/>
        </a:p>
      </dgm:t>
    </dgm:pt>
    <dgm:pt modelId="{1C221FE2-A363-421A-ACC4-F164D6C3C9E4}" type="parTrans" cxnId="{2AE1F731-2D0B-4AF6-8809-CFA9BA79955A}">
      <dgm:prSet/>
      <dgm:spPr/>
      <dgm:t>
        <a:bodyPr/>
        <a:lstStyle/>
        <a:p>
          <a:endParaRPr lang="en-US"/>
        </a:p>
      </dgm:t>
    </dgm:pt>
    <dgm:pt modelId="{98B740A2-3FF1-4DBC-9B9F-66CB25367E30}" type="sibTrans" cxnId="{2AE1F731-2D0B-4AF6-8809-CFA9BA79955A}">
      <dgm:prSet/>
      <dgm:spPr/>
      <dgm:t>
        <a:bodyPr/>
        <a:lstStyle/>
        <a:p>
          <a:endParaRPr lang="en-US"/>
        </a:p>
      </dgm:t>
    </dgm:pt>
    <dgm:pt modelId="{81EFEA4A-D4C3-4B9A-B216-EB620955530B}" type="pres">
      <dgm:prSet presAssocID="{2B351BC2-25C9-40A8-964F-33808033471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1C125546-E346-429D-811F-9026A2394684}" type="pres">
      <dgm:prSet presAssocID="{73AF9605-E007-49F2-A030-B6BBDC5AEE4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46141B7-47AD-46A1-8485-946D89CD90D3}" type="pres">
      <dgm:prSet presAssocID="{73AF9605-E007-49F2-A030-B6BBDC5AEE4F}" presName="childText" presStyleLbl="revTx" presStyleIdx="0" presStyleCnt="1" custScaleY="10438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872AB79-117A-4295-ADA6-AFA2CB9DE461}" type="presOf" srcId="{CB75D769-51FF-44D4-A76D-F3A00D4E6D29}" destId="{546141B7-47AD-46A1-8485-946D89CD90D3}" srcOrd="0" destOrd="2" presId="urn:microsoft.com/office/officeart/2005/8/layout/vList2"/>
    <dgm:cxn modelId="{ADE5E3C2-D49B-4AA7-92B7-A32FE93B917F}" type="presOf" srcId="{9ED24524-A58F-4D93-AF86-D4784CB6F524}" destId="{546141B7-47AD-46A1-8485-946D89CD90D3}" srcOrd="0" destOrd="1" presId="urn:microsoft.com/office/officeart/2005/8/layout/vList2"/>
    <dgm:cxn modelId="{488FDEC4-BD53-4CAA-85BA-4B86AF32D550}" srcId="{15DF49D9-AAE0-4151-A888-91453EB5D59A}" destId="{E496141E-0F38-48E1-AB4C-AB1363502097}" srcOrd="0" destOrd="0" parTransId="{D2886577-EB39-401C-A711-7105E9B776A1}" sibTransId="{03E3F8DF-AA68-408F-BC92-B6A91E795495}"/>
    <dgm:cxn modelId="{F1EA8465-78D4-45FD-8229-12ECD55B95CA}" type="presOf" srcId="{2B351BC2-25C9-40A8-964F-33808033471D}" destId="{81EFEA4A-D4C3-4B9A-B216-EB620955530B}" srcOrd="0" destOrd="0" presId="urn:microsoft.com/office/officeart/2005/8/layout/vList2"/>
    <dgm:cxn modelId="{CBC11EBF-B25E-41DF-918B-9D867811F0D7}" srcId="{73AF9605-E007-49F2-A030-B6BBDC5AEE4F}" destId="{CB75D769-51FF-44D4-A76D-F3A00D4E6D29}" srcOrd="2" destOrd="0" parTransId="{126D93C8-F6B2-4D89-A60E-13A5F72EEE7F}" sibTransId="{F048D737-D283-4455-B4EB-2BF190549F5B}"/>
    <dgm:cxn modelId="{8B01784B-D96D-4C29-8F54-E23B4D233227}" srcId="{73AF9605-E007-49F2-A030-B6BBDC5AEE4F}" destId="{BA906055-8BED-4C45-B0DD-70D9AABC0161}" srcOrd="3" destOrd="0" parTransId="{6E07848F-BBA4-4E45-A2BC-8F95A025186B}" sibTransId="{54B46299-8640-4DFD-91BB-26B724B60505}"/>
    <dgm:cxn modelId="{80CBCCA6-EB9B-4AA0-8308-48B9DF30E404}" srcId="{73AF9605-E007-49F2-A030-B6BBDC5AEE4F}" destId="{15DF49D9-AAE0-4151-A888-91453EB5D59A}" srcOrd="4" destOrd="0" parTransId="{C10F245D-6514-4344-9FCB-CEA36F561E08}" sibTransId="{32661966-A3B0-443A-B2CC-DBBDD58CC035}"/>
    <dgm:cxn modelId="{1992FC61-65E7-48DF-8051-7F7630E26119}" srcId="{73AF9605-E007-49F2-A030-B6BBDC5AEE4F}" destId="{ED1AE132-BE09-47C5-BEB7-B7593F13E8AD}" srcOrd="0" destOrd="0" parTransId="{A710D70B-BD04-47FC-82E3-96BC42B57D5B}" sibTransId="{71325449-A6A9-4EA7-8C5B-D2BEB131889D}"/>
    <dgm:cxn modelId="{BB385BBB-9C72-4E27-A07B-766CA8C9C922}" type="presOf" srcId="{ED1AE132-BE09-47C5-BEB7-B7593F13E8AD}" destId="{546141B7-47AD-46A1-8485-946D89CD90D3}" srcOrd="0" destOrd="0" presId="urn:microsoft.com/office/officeart/2005/8/layout/vList2"/>
    <dgm:cxn modelId="{7AD820C9-01CE-469E-9139-69D54244C94B}" srcId="{73AF9605-E007-49F2-A030-B6BBDC5AEE4F}" destId="{9ED24524-A58F-4D93-AF86-D4784CB6F524}" srcOrd="1" destOrd="0" parTransId="{CD4515A8-76BF-4593-93EC-BCAEC11D05A6}" sibTransId="{D0A5A6BD-DE8E-4A5B-9E85-2E1EE711E995}"/>
    <dgm:cxn modelId="{922B7C72-7B7E-481B-B715-A60BEE5C8F26}" type="presOf" srcId="{9E0FCC61-3073-4EA0-9633-F819C3F88A16}" destId="{546141B7-47AD-46A1-8485-946D89CD90D3}" srcOrd="0" destOrd="6" presId="urn:microsoft.com/office/officeart/2005/8/layout/vList2"/>
    <dgm:cxn modelId="{AFF9A273-745C-40C3-AF4A-0B009DE5BA69}" type="presOf" srcId="{E496141E-0F38-48E1-AB4C-AB1363502097}" destId="{546141B7-47AD-46A1-8485-946D89CD90D3}" srcOrd="0" destOrd="5" presId="urn:microsoft.com/office/officeart/2005/8/layout/vList2"/>
    <dgm:cxn modelId="{7E2D2E06-CA44-46C9-B60F-AC53325800FE}" type="presOf" srcId="{BA906055-8BED-4C45-B0DD-70D9AABC0161}" destId="{546141B7-47AD-46A1-8485-946D89CD90D3}" srcOrd="0" destOrd="3" presId="urn:microsoft.com/office/officeart/2005/8/layout/vList2"/>
    <dgm:cxn modelId="{2AE1F731-2D0B-4AF6-8809-CFA9BA79955A}" srcId="{73AF9605-E007-49F2-A030-B6BBDC5AEE4F}" destId="{9E0FCC61-3073-4EA0-9633-F819C3F88A16}" srcOrd="5" destOrd="0" parTransId="{1C221FE2-A363-421A-ACC4-F164D6C3C9E4}" sibTransId="{98B740A2-3FF1-4DBC-9B9F-66CB25367E30}"/>
    <dgm:cxn modelId="{28815487-4930-4E0E-AE53-9C2CAA11EF02}" type="presOf" srcId="{73AF9605-E007-49F2-A030-B6BBDC5AEE4F}" destId="{1C125546-E346-429D-811F-9026A2394684}" srcOrd="0" destOrd="0" presId="urn:microsoft.com/office/officeart/2005/8/layout/vList2"/>
    <dgm:cxn modelId="{F7028A06-6DC6-45B6-AB05-ECDACCD3C462}" srcId="{2B351BC2-25C9-40A8-964F-33808033471D}" destId="{73AF9605-E007-49F2-A030-B6BBDC5AEE4F}" srcOrd="0" destOrd="0" parTransId="{8677F13A-D749-4D9C-83B2-B5213C8ED884}" sibTransId="{4C543B91-6263-4847-B945-B8668AC62657}"/>
    <dgm:cxn modelId="{CF79E423-A91F-4BD0-9498-5B5C54BC983D}" type="presOf" srcId="{15DF49D9-AAE0-4151-A888-91453EB5D59A}" destId="{546141B7-47AD-46A1-8485-946D89CD90D3}" srcOrd="0" destOrd="4" presId="urn:microsoft.com/office/officeart/2005/8/layout/vList2"/>
    <dgm:cxn modelId="{8D708CC0-83BB-444A-900F-FCCD8C1FD39E}" type="presParOf" srcId="{81EFEA4A-D4C3-4B9A-B216-EB620955530B}" destId="{1C125546-E346-429D-811F-9026A2394684}" srcOrd="0" destOrd="0" presId="urn:microsoft.com/office/officeart/2005/8/layout/vList2"/>
    <dgm:cxn modelId="{0DF005DE-1960-4330-94B5-9A8E183B5A55}" type="presParOf" srcId="{81EFEA4A-D4C3-4B9A-B216-EB620955530B}" destId="{546141B7-47AD-46A1-8485-946D89CD90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91DD13-1DE4-43A2-AB74-74FF57661788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tx1">
            <a:alpha val="9000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err="1">
              <a:solidFill>
                <a:schemeClr val="bg1"/>
              </a:solidFill>
            </a:rPr>
            <a:t>Create</a:t>
          </a:r>
          <a:r>
            <a:rPr lang="hu-HU" sz="2400" kern="1200" dirty="0">
              <a:solidFill>
                <a:schemeClr val="bg1"/>
              </a:solidFill>
            </a:rPr>
            <a:t> an </a:t>
          </a:r>
          <a:r>
            <a:rPr lang="hu-HU" sz="2400" kern="1200" dirty="0" err="1">
              <a:solidFill>
                <a:schemeClr val="bg1"/>
              </a:solidFill>
            </a:rPr>
            <a:t>enviroment</a:t>
          </a:r>
          <a:r>
            <a:rPr lang="hu-HU" sz="2400" kern="1200" dirty="0">
              <a:solidFill>
                <a:schemeClr val="bg1"/>
              </a:solidFill>
            </a:rPr>
            <a:t> </a:t>
          </a:r>
          <a:r>
            <a:rPr lang="hu-HU" sz="2400" kern="1200" dirty="0" err="1">
              <a:solidFill>
                <a:schemeClr val="bg1"/>
              </a:solidFill>
            </a:rPr>
            <a:t>for</a:t>
          </a:r>
          <a:r>
            <a:rPr lang="hu-HU" sz="2400" kern="1200" dirty="0">
              <a:solidFill>
                <a:schemeClr val="bg1"/>
              </a:solidFill>
            </a:rPr>
            <a:t> </a:t>
          </a:r>
          <a:r>
            <a:rPr lang="hu-HU" sz="2400" kern="1200" dirty="0" err="1" smtClean="0">
              <a:solidFill>
                <a:schemeClr val="bg1"/>
              </a:solidFill>
            </a:rPr>
            <a:t>car</a:t>
          </a:r>
          <a:r>
            <a:rPr lang="hu-HU" sz="2400" kern="1200" dirty="0" smtClean="0">
              <a:solidFill>
                <a:schemeClr val="bg1"/>
              </a:solidFill>
            </a:rPr>
            <a:t> </a:t>
          </a:r>
          <a:r>
            <a:rPr lang="hu-HU" sz="2400" kern="1200" dirty="0" err="1" smtClean="0">
              <a:solidFill>
                <a:schemeClr val="bg1"/>
              </a:solidFill>
            </a:rPr>
            <a:t>fanatics</a:t>
          </a:r>
          <a:endParaRPr lang="en-US" sz="2400" kern="1200" dirty="0">
            <a:solidFill>
              <a:schemeClr val="bg1"/>
            </a:solidFill>
          </a:endParaRPr>
        </a:p>
      </dsp:txBody>
      <dsp:txXfrm>
        <a:off x="0" y="1500572"/>
        <a:ext cx="3286125" cy="2369325"/>
      </dsp:txXfrm>
    </dsp:sp>
    <dsp:sp modelId="{E5F956BD-B446-4580-B4F4-9172A71E8B46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/>
            <a:t>1</a:t>
          </a:r>
        </a:p>
      </dsp:txBody>
      <dsp:txXfrm>
        <a:off x="1224221" y="568377"/>
        <a:ext cx="837682" cy="837682"/>
      </dsp:txXfrm>
    </dsp:sp>
    <dsp:sp modelId="{6F3F0F3B-8096-4DC0-B102-C2C89E3E0F8D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FAF2F-3D65-4CC3-A285-76F0563A88AB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1">
            <a:lumMod val="60000"/>
            <a:lumOff val="40000"/>
            <a:alpha val="9000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err="1"/>
            <a:t>Users</a:t>
          </a:r>
          <a:r>
            <a:rPr lang="hu-HU" sz="2400" kern="1200" dirty="0"/>
            <a:t> </a:t>
          </a:r>
          <a:r>
            <a:rPr lang="hu-HU" sz="2400" kern="1200" dirty="0" err="1"/>
            <a:t>can</a:t>
          </a:r>
          <a:r>
            <a:rPr lang="hu-HU" sz="2400" kern="1200" dirty="0"/>
            <a:t> </a:t>
          </a:r>
          <a:r>
            <a:rPr lang="hu-HU" sz="2400" kern="1200" dirty="0" err="1" smtClean="0"/>
            <a:t>browse</a:t>
          </a:r>
          <a:r>
            <a:rPr lang="hu-HU" sz="2400" kern="1200" dirty="0" smtClean="0"/>
            <a:t> and </a:t>
          </a:r>
          <a:r>
            <a:rPr lang="hu-HU" sz="2400" kern="1200" dirty="0" err="1" smtClean="0"/>
            <a:t>purchase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hundreds</a:t>
          </a:r>
          <a:r>
            <a:rPr lang="hu-HU" sz="2400" kern="1200" dirty="0" smtClean="0"/>
            <a:t> of </a:t>
          </a:r>
          <a:r>
            <a:rPr lang="hu-HU" sz="2400" kern="1200" dirty="0" err="1" smtClean="0"/>
            <a:t>car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parts</a:t>
          </a:r>
          <a:endParaRPr lang="en-US" sz="2400" kern="1200" dirty="0"/>
        </a:p>
      </dsp:txBody>
      <dsp:txXfrm>
        <a:off x="3614737" y="1500572"/>
        <a:ext cx="3286125" cy="2369325"/>
      </dsp:txXfrm>
    </dsp:sp>
    <dsp:sp modelId="{0D8AF65D-A95B-4B2D-B82D-19F2C4D2D903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2</a:t>
          </a:r>
        </a:p>
      </dsp:txBody>
      <dsp:txXfrm>
        <a:off x="4838958" y="568377"/>
        <a:ext cx="837682" cy="837682"/>
      </dsp:txXfrm>
    </dsp:sp>
    <dsp:sp modelId="{CC7A016C-710F-47CE-95A2-E770072FFDCE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F78F00-43CA-4BCB-BAA4-119549FC8038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bg2">
            <a:lumMod val="90000"/>
            <a:alpha val="9000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 err="1" smtClean="0"/>
            <a:t>Convenient</a:t>
          </a:r>
          <a:r>
            <a:rPr lang="hu-HU" sz="2400" kern="1200" dirty="0" smtClean="0"/>
            <a:t> and </a:t>
          </a:r>
          <a:r>
            <a:rPr lang="hu-HU" sz="2400" kern="1200" dirty="0" err="1" smtClean="0"/>
            <a:t>easy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work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environment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for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administrative</a:t>
          </a:r>
          <a:r>
            <a:rPr lang="hu-HU" sz="2400" kern="1200" dirty="0" smtClean="0"/>
            <a:t> </a:t>
          </a:r>
          <a:r>
            <a:rPr lang="hu-HU" sz="2400" kern="1200" dirty="0" err="1" smtClean="0"/>
            <a:t>staff</a:t>
          </a:r>
          <a:endParaRPr lang="en-US" sz="2400" kern="1200" dirty="0"/>
        </a:p>
      </dsp:txBody>
      <dsp:txXfrm>
        <a:off x="7229475" y="1500572"/>
        <a:ext cx="3286125" cy="2369325"/>
      </dsp:txXfrm>
    </dsp:sp>
    <dsp:sp modelId="{19D0BCAA-B3E3-4AB5-92B2-91BBC5FCEA83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bg2">
            <a:lumMod val="50000"/>
          </a:schemeClr>
        </a:solidFill>
        <a:ln w="19050" cap="flat" cmpd="sng" algn="ctr">
          <a:solidFill>
            <a:schemeClr val="bg2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/>
            <a:t>3</a:t>
          </a:r>
        </a:p>
      </dsp:txBody>
      <dsp:txXfrm>
        <a:off x="8453696" y="568377"/>
        <a:ext cx="837682" cy="837682"/>
      </dsp:txXfrm>
    </dsp:sp>
    <dsp:sp modelId="{4DE2E38A-256B-4E62-ACEE-9EB80B3890D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FDFE1-8890-4743-83F8-FABFFAE41AD3}">
      <dsp:nvSpPr>
        <dsp:cNvPr id="0" name=""/>
        <dsp:cNvSpPr/>
      </dsp:nvSpPr>
      <dsp:spPr>
        <a:xfrm>
          <a:off x="0" y="0"/>
          <a:ext cx="8938260" cy="1184662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/>
            <a:t>Server </a:t>
          </a:r>
          <a:r>
            <a:rPr lang="hu-HU" sz="1800" kern="1200" dirty="0" err="1"/>
            <a:t>side</a:t>
          </a:r>
          <a:r>
            <a:rPr lang="hu-HU" sz="1800" kern="1200" dirty="0"/>
            <a:t> </a:t>
          </a:r>
          <a:r>
            <a:rPr lang="hu-HU" sz="1800" kern="1200" dirty="0" err="1"/>
            <a:t>connection</a:t>
          </a:r>
          <a:endParaRPr lang="en-US" sz="1800" kern="1200" dirty="0"/>
        </a:p>
      </dsp:txBody>
      <dsp:txXfrm>
        <a:off x="34698" y="34698"/>
        <a:ext cx="7659915" cy="1115266"/>
      </dsp:txXfrm>
    </dsp:sp>
    <dsp:sp modelId="{AAB51DDE-F694-4B34-BF18-06DD1323729A}">
      <dsp:nvSpPr>
        <dsp:cNvPr id="0" name=""/>
        <dsp:cNvSpPr/>
      </dsp:nvSpPr>
      <dsp:spPr>
        <a:xfrm>
          <a:off x="788669" y="1382106"/>
          <a:ext cx="8938260" cy="1184662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/>
            <a:t>Communication</a:t>
          </a:r>
          <a:r>
            <a:rPr lang="hu-HU" sz="1800" kern="1200" dirty="0"/>
            <a:t> </a:t>
          </a:r>
          <a:r>
            <a:rPr lang="hu-HU" sz="1800" kern="1200" dirty="0" err="1"/>
            <a:t>between</a:t>
          </a:r>
          <a:r>
            <a:rPr lang="hu-HU" sz="1800" kern="1200" dirty="0"/>
            <a:t> </a:t>
          </a:r>
          <a:endParaRPr lang="en-US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/>
            <a:t>the</a:t>
          </a:r>
          <a:r>
            <a:rPr lang="hu-HU" sz="1400" kern="1200" dirty="0"/>
            <a:t> server and </a:t>
          </a:r>
          <a:r>
            <a:rPr lang="hu-HU" sz="1400" kern="1200" dirty="0" err="1"/>
            <a:t>the</a:t>
          </a:r>
          <a:r>
            <a:rPr lang="hu-HU" sz="1400" kern="1200" dirty="0"/>
            <a:t> </a:t>
          </a:r>
          <a:r>
            <a:rPr lang="hu-HU" sz="1400" kern="1200" dirty="0" err="1"/>
            <a:t>database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err="1"/>
            <a:t>the</a:t>
          </a:r>
          <a:r>
            <a:rPr lang="hu-HU" sz="1400" kern="1200" dirty="0"/>
            <a:t> server and </a:t>
          </a:r>
          <a:r>
            <a:rPr lang="hu-HU" sz="1400" kern="1200" dirty="0" err="1"/>
            <a:t>the</a:t>
          </a:r>
          <a:r>
            <a:rPr lang="hu-HU" sz="1400" kern="1200" dirty="0"/>
            <a:t> </a:t>
          </a:r>
          <a:r>
            <a:rPr lang="hu-HU" sz="1400" kern="1200" dirty="0" err="1"/>
            <a:t>website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1400" kern="1200" dirty="0" smtClean="0"/>
            <a:t>The server and </a:t>
          </a:r>
          <a:r>
            <a:rPr lang="hu-HU" sz="1400" kern="1200" dirty="0" err="1" smtClean="0"/>
            <a:t>the</a:t>
          </a:r>
          <a:r>
            <a:rPr lang="hu-HU" sz="1400" kern="1200" dirty="0" smtClean="0"/>
            <a:t> </a:t>
          </a:r>
          <a:r>
            <a:rPr lang="hu-HU" sz="1400" kern="1200" dirty="0" err="1" smtClean="0"/>
            <a:t>winform</a:t>
          </a:r>
          <a:r>
            <a:rPr lang="hu-HU" sz="1400" kern="1200" dirty="0" smtClean="0"/>
            <a:t> </a:t>
          </a:r>
          <a:r>
            <a:rPr lang="hu-HU" sz="1400" kern="1200" dirty="0" err="1" smtClean="0"/>
            <a:t>app</a:t>
          </a:r>
          <a:endParaRPr lang="en-US" sz="1400" kern="1200" dirty="0"/>
        </a:p>
      </dsp:txBody>
      <dsp:txXfrm>
        <a:off x="823367" y="1416804"/>
        <a:ext cx="7310163" cy="1115266"/>
      </dsp:txXfrm>
    </dsp:sp>
    <dsp:sp modelId="{DB746E49-4B4E-4AB6-8C17-BD9CBB6F5C1C}">
      <dsp:nvSpPr>
        <dsp:cNvPr id="0" name=""/>
        <dsp:cNvSpPr/>
      </dsp:nvSpPr>
      <dsp:spPr>
        <a:xfrm>
          <a:off x="1577339" y="2764213"/>
          <a:ext cx="8938260" cy="1184662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800" kern="1200" dirty="0" err="1"/>
            <a:t>Creating</a:t>
          </a:r>
          <a:r>
            <a:rPr lang="hu-HU" sz="1800" kern="1200" dirty="0"/>
            <a:t> REST </a:t>
          </a:r>
          <a:r>
            <a:rPr lang="hu-HU" sz="1800" kern="1200" dirty="0" err="1"/>
            <a:t>APIs</a:t>
          </a:r>
          <a:endParaRPr lang="en-US" sz="1800" kern="1200" dirty="0"/>
        </a:p>
      </dsp:txBody>
      <dsp:txXfrm>
        <a:off x="1612037" y="2798911"/>
        <a:ext cx="7310163" cy="1115266"/>
      </dsp:txXfrm>
    </dsp:sp>
    <dsp:sp modelId="{0F9D2BA9-1E98-4D91-8690-78E80E90C84E}">
      <dsp:nvSpPr>
        <dsp:cNvPr id="0" name=""/>
        <dsp:cNvSpPr/>
      </dsp:nvSpPr>
      <dsp:spPr>
        <a:xfrm>
          <a:off x="8168229" y="898369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8341486" y="898369"/>
        <a:ext cx="423516" cy="579448"/>
      </dsp:txXfrm>
    </dsp:sp>
    <dsp:sp modelId="{774E11C3-D61B-4A14-9898-2AE5FAFBA331}">
      <dsp:nvSpPr>
        <dsp:cNvPr id="0" name=""/>
        <dsp:cNvSpPr/>
      </dsp:nvSpPr>
      <dsp:spPr>
        <a:xfrm>
          <a:off x="8956899" y="2272578"/>
          <a:ext cx="770030" cy="770030"/>
        </a:xfrm>
        <a:prstGeom prst="downArrow">
          <a:avLst>
            <a:gd name="adj1" fmla="val 55000"/>
            <a:gd name="adj2" fmla="val 45000"/>
          </a:avLst>
        </a:prstGeom>
        <a:solidFill>
          <a:srgbClr val="FF0000">
            <a:alpha val="90000"/>
          </a:srgb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9130156" y="2272578"/>
        <a:ext cx="423516" cy="579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DA4C3-C6AB-4B15-BC37-EF060796277E}">
      <dsp:nvSpPr>
        <dsp:cNvPr id="0" name=""/>
        <dsp:cNvSpPr/>
      </dsp:nvSpPr>
      <dsp:spPr>
        <a:xfrm>
          <a:off x="0" y="0"/>
          <a:ext cx="3327201" cy="3948876"/>
        </a:xfrm>
        <a:prstGeom prst="rect">
          <a:avLst/>
        </a:prstGeom>
        <a:solidFill>
          <a:schemeClr val="tx1"/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Making the design</a:t>
          </a:r>
          <a:endParaRPr lang="en-US" sz="25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000" kern="1200"/>
            <a:t>User friendly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hu-HU" sz="2000" kern="1200" dirty="0" smtClean="0"/>
            <a:t>Good </a:t>
          </a:r>
          <a:r>
            <a:rPr lang="hu-HU" sz="2000" kern="1200" dirty="0" err="1" smtClean="0"/>
            <a:t>with</a:t>
          </a:r>
          <a:r>
            <a:rPr lang="hu-HU" sz="2000" kern="1200" dirty="0" smtClean="0"/>
            <a:t> </a:t>
          </a:r>
          <a:r>
            <a:rPr lang="hu-HU" sz="2000" kern="1200" dirty="0" err="1" smtClean="0"/>
            <a:t>our</a:t>
          </a:r>
          <a:r>
            <a:rPr lang="hu-HU" sz="2000" kern="1200" dirty="0" smtClean="0"/>
            <a:t> </a:t>
          </a:r>
          <a:r>
            <a:rPr lang="hu-HU" sz="2000" kern="1200" dirty="0" err="1" smtClean="0"/>
            <a:t>backend</a:t>
          </a:r>
          <a:endParaRPr lang="en-US" sz="2000" kern="1200" dirty="0"/>
        </a:p>
      </dsp:txBody>
      <dsp:txXfrm>
        <a:off x="0" y="1579550"/>
        <a:ext cx="3327201" cy="2369325"/>
      </dsp:txXfrm>
    </dsp:sp>
    <dsp:sp modelId="{D5B3BDC3-797E-45C2-8F2F-8979B65B98BE}">
      <dsp:nvSpPr>
        <dsp:cNvPr id="0" name=""/>
        <dsp:cNvSpPr/>
      </dsp:nvSpPr>
      <dsp:spPr>
        <a:xfrm>
          <a:off x="821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01</a:t>
          </a:r>
        </a:p>
      </dsp:txBody>
      <dsp:txXfrm>
        <a:off x="821" y="0"/>
        <a:ext cx="3327201" cy="1579550"/>
      </dsp:txXfrm>
    </dsp:sp>
    <dsp:sp modelId="{8ADC554D-885D-4A73-8587-EE0EB676B021}">
      <dsp:nvSpPr>
        <dsp:cNvPr id="0" name=""/>
        <dsp:cNvSpPr/>
      </dsp:nvSpPr>
      <dsp:spPr>
        <a:xfrm>
          <a:off x="3594199" y="0"/>
          <a:ext cx="3327201" cy="394887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smtClean="0"/>
            <a:t>Designing </a:t>
          </a:r>
          <a:r>
            <a:rPr lang="hu-HU" sz="2500" kern="1200" dirty="0" err="1" smtClean="0"/>
            <a:t>it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so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it</a:t>
          </a:r>
          <a:r>
            <a:rPr lang="hu-HU" sz="2500" kern="1200" dirty="0" smtClean="0"/>
            <a:t> is </a:t>
          </a:r>
          <a:r>
            <a:rPr lang="hu-HU" sz="2500" kern="1200" dirty="0" err="1" smtClean="0"/>
            <a:t>nice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to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look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at</a:t>
          </a:r>
          <a:r>
            <a:rPr lang="hu-HU" sz="2500" kern="1200" dirty="0" smtClean="0"/>
            <a:t> and </a:t>
          </a:r>
          <a:r>
            <a:rPr lang="hu-HU" sz="2500" kern="1200" dirty="0" err="1" smtClean="0"/>
            <a:t>just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as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easy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to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use</a:t>
          </a:r>
          <a:endParaRPr lang="en-US" sz="2500" kern="1200" dirty="0"/>
        </a:p>
      </dsp:txBody>
      <dsp:txXfrm>
        <a:off x="3594199" y="1579550"/>
        <a:ext cx="3327201" cy="2369325"/>
      </dsp:txXfrm>
    </dsp:sp>
    <dsp:sp modelId="{30D30410-48D1-4A23-A232-55D3EB75561E}">
      <dsp:nvSpPr>
        <dsp:cNvPr id="0" name=""/>
        <dsp:cNvSpPr/>
      </dsp:nvSpPr>
      <dsp:spPr>
        <a:xfrm>
          <a:off x="3594199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02</a:t>
          </a:r>
        </a:p>
      </dsp:txBody>
      <dsp:txXfrm>
        <a:off x="3594199" y="0"/>
        <a:ext cx="3327201" cy="1579550"/>
      </dsp:txXfrm>
    </dsp:sp>
    <dsp:sp modelId="{B884F24E-6BC3-4684-9918-7FA70B52D664}">
      <dsp:nvSpPr>
        <dsp:cNvPr id="0" name=""/>
        <dsp:cNvSpPr/>
      </dsp:nvSpPr>
      <dsp:spPr>
        <a:xfrm>
          <a:off x="7187576" y="0"/>
          <a:ext cx="3327201" cy="3948876"/>
        </a:xfrm>
        <a:prstGeom prst="rect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bg2">
              <a:lumMod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 dirty="0" err="1" smtClean="0"/>
            <a:t>Using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the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latest</a:t>
          </a:r>
          <a:r>
            <a:rPr lang="hu-HU" sz="2500" kern="1200" dirty="0" smtClean="0"/>
            <a:t> and most modern version of </a:t>
          </a:r>
          <a:r>
            <a:rPr lang="hu-HU" sz="2500" kern="1200" dirty="0" err="1" smtClean="0"/>
            <a:t>react.js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so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its</a:t>
          </a:r>
          <a:r>
            <a:rPr lang="hu-HU" sz="2500" kern="1200" dirty="0" smtClean="0"/>
            <a:t> </a:t>
          </a:r>
          <a:r>
            <a:rPr lang="hu-HU" sz="2500" kern="1200" dirty="0" err="1" smtClean="0"/>
            <a:t>convenient</a:t>
          </a:r>
          <a:endParaRPr lang="en-US" sz="2500" kern="1200" dirty="0"/>
        </a:p>
      </dsp:txBody>
      <dsp:txXfrm>
        <a:off x="7187576" y="1579550"/>
        <a:ext cx="3327201" cy="2369325"/>
      </dsp:txXfrm>
    </dsp:sp>
    <dsp:sp modelId="{28A8DDFF-C447-4A4F-B0DC-764165A9B32F}">
      <dsp:nvSpPr>
        <dsp:cNvPr id="0" name=""/>
        <dsp:cNvSpPr/>
      </dsp:nvSpPr>
      <dsp:spPr>
        <a:xfrm>
          <a:off x="7187576" y="0"/>
          <a:ext cx="3327201" cy="157955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lvl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600" kern="1200"/>
            <a:t>03</a:t>
          </a:r>
        </a:p>
      </dsp:txBody>
      <dsp:txXfrm>
        <a:off x="7187576" y="0"/>
        <a:ext cx="3327201" cy="1579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125546-E346-429D-811F-9026A2394684}">
      <dsp:nvSpPr>
        <dsp:cNvPr id="0" name=""/>
        <dsp:cNvSpPr/>
      </dsp:nvSpPr>
      <dsp:spPr>
        <a:xfrm>
          <a:off x="0" y="3281"/>
          <a:ext cx="9747315" cy="588880"/>
        </a:xfrm>
        <a:prstGeom prst="roundRect">
          <a:avLst/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800" kern="1200" dirty="0" smtClean="0"/>
            <a:t>Frontend </a:t>
          </a:r>
          <a:r>
            <a:rPr lang="hu-HU" sz="2800" kern="1200" dirty="0" err="1" smtClean="0"/>
            <a:t>work</a:t>
          </a:r>
          <a:r>
            <a:rPr lang="hu-HU" sz="2800" kern="1200" dirty="0" smtClean="0"/>
            <a:t> </a:t>
          </a:r>
          <a:r>
            <a:rPr lang="hu-HU" sz="2800" kern="1200" dirty="0"/>
            <a:t>(main </a:t>
          </a:r>
          <a:r>
            <a:rPr lang="hu-HU" sz="2800" kern="1200" dirty="0" err="1"/>
            <a:t>folder</a:t>
          </a:r>
          <a:r>
            <a:rPr lang="hu-HU" sz="2800" kern="1200" dirty="0"/>
            <a:t>)</a:t>
          </a:r>
          <a:endParaRPr lang="en-US" sz="2800" kern="1200" dirty="0"/>
        </a:p>
      </dsp:txBody>
      <dsp:txXfrm>
        <a:off x="28747" y="32028"/>
        <a:ext cx="9689821" cy="531386"/>
      </dsp:txXfrm>
    </dsp:sp>
    <dsp:sp modelId="{546141B7-47AD-46A1-8485-946D89CD90D3}">
      <dsp:nvSpPr>
        <dsp:cNvPr id="0" name=""/>
        <dsp:cNvSpPr/>
      </dsp:nvSpPr>
      <dsp:spPr>
        <a:xfrm>
          <a:off x="0" y="592161"/>
          <a:ext cx="9747315" cy="30055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9477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 err="1"/>
            <a:t>Css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css</a:t>
          </a:r>
          <a:r>
            <a:rPr lang="hu-HU" sz="2400" kern="1200" dirty="0"/>
            <a:t> file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/>
            <a:t>Database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everything</a:t>
          </a:r>
          <a:r>
            <a:rPr lang="hu-HU" sz="2400" kern="1200" dirty="0"/>
            <a:t> </a:t>
          </a:r>
          <a:r>
            <a:rPr lang="hu-HU" sz="2400" kern="1200" dirty="0" err="1"/>
            <a:t>about</a:t>
          </a:r>
          <a:r>
            <a:rPr lang="hu-HU" sz="2400" kern="1200" dirty="0"/>
            <a:t> </a:t>
          </a:r>
          <a:r>
            <a:rPr lang="hu-HU" sz="2400" kern="1200" dirty="0" err="1"/>
            <a:t>our</a:t>
          </a:r>
          <a:r>
            <a:rPr lang="hu-HU" sz="2400" kern="1200" dirty="0"/>
            <a:t> </a:t>
          </a:r>
          <a:r>
            <a:rPr lang="hu-HU" sz="2400" kern="1200" dirty="0" err="1"/>
            <a:t>database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 err="1"/>
            <a:t>Docx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project </a:t>
          </a:r>
          <a:r>
            <a:rPr lang="hu-HU" sz="2400" kern="1200" dirty="0" err="1"/>
            <a:t>work’s</a:t>
          </a:r>
          <a:r>
            <a:rPr lang="hu-HU" sz="2400" kern="1200" dirty="0"/>
            <a:t> </a:t>
          </a:r>
          <a:r>
            <a:rPr lang="hu-HU" sz="2400" kern="1200" dirty="0" err="1"/>
            <a:t>documentations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/>
            <a:t>Html </a:t>
          </a:r>
          <a:r>
            <a:rPr lang="hu-HU" sz="2400" kern="1200">
              <a:sym typeface="Wingdings" panose="05000000000000000000" pitchFamily="2" charset="2"/>
            </a:rPr>
            <a:t></a:t>
          </a:r>
          <a:r>
            <a:rPr lang="hu-HU" sz="2400" kern="1200"/>
            <a:t> html file (webpages)</a:t>
          </a:r>
          <a:endParaRPr lang="en-US" sz="2400" kern="120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 err="1"/>
            <a:t>Images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image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html</a:t>
          </a:r>
          <a:r>
            <a:rPr lang="hu-HU" sz="2400" kern="1200" dirty="0"/>
            <a:t> </a:t>
          </a:r>
          <a:r>
            <a:rPr lang="hu-HU" sz="2400" kern="1200" dirty="0" err="1"/>
            <a:t>files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 err="1"/>
            <a:t>Upload</a:t>
          </a:r>
          <a:r>
            <a:rPr lang="hu-HU" sz="2400" kern="1200" dirty="0"/>
            <a:t>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images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</a:t>
          </a:r>
          <a:r>
            <a:rPr lang="hu-HU" sz="2400" kern="1200" dirty="0" err="1"/>
            <a:t>uploaded</a:t>
          </a:r>
          <a:r>
            <a:rPr lang="hu-HU" sz="2400" kern="1200" dirty="0"/>
            <a:t> </a:t>
          </a:r>
          <a:r>
            <a:rPr lang="hu-HU" sz="2400" kern="1200" dirty="0" err="1"/>
            <a:t>recipes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hu-HU" sz="2400" kern="1200" dirty="0"/>
            <a:t>Js </a:t>
          </a:r>
          <a:r>
            <a:rPr lang="hu-HU" sz="2400" kern="1200" dirty="0">
              <a:sym typeface="Wingdings" panose="05000000000000000000" pitchFamily="2" charset="2"/>
            </a:rPr>
            <a:t></a:t>
          </a:r>
          <a:r>
            <a:rPr lang="hu-HU" sz="2400" kern="1200" dirty="0"/>
            <a:t> js </a:t>
          </a:r>
          <a:r>
            <a:rPr lang="hu-HU" sz="2400" kern="1200" dirty="0" err="1"/>
            <a:t>files</a:t>
          </a:r>
          <a:r>
            <a:rPr lang="hu-HU" sz="2400" kern="1200" dirty="0"/>
            <a:t> for </a:t>
          </a:r>
          <a:r>
            <a:rPr lang="hu-HU" sz="2400" kern="1200" dirty="0" err="1"/>
            <a:t>the</a:t>
          </a:r>
          <a:r>
            <a:rPr lang="hu-HU" sz="2400" kern="1200" dirty="0"/>
            <a:t> backend and </a:t>
          </a:r>
          <a:r>
            <a:rPr lang="hu-HU" sz="2400" kern="1200" dirty="0" err="1"/>
            <a:t>the</a:t>
          </a:r>
          <a:r>
            <a:rPr lang="hu-HU" sz="2400" kern="1200" dirty="0"/>
            <a:t> frontend</a:t>
          </a:r>
          <a:endParaRPr lang="en-US" sz="2400" kern="1200" dirty="0"/>
        </a:p>
      </dsp:txBody>
      <dsp:txXfrm>
        <a:off x="0" y="592161"/>
        <a:ext cx="9747315" cy="30055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D86ECBD-5C0A-F66E-4CAA-869621B93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37F07D6B-CB89-ED14-A33E-9232FBC23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4C99000C-A78B-99D7-7850-D106E3EA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31020575-B05F-AE44-A3E9-DF2BCFF6B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60EB0B33-03CD-AC47-D4C2-4CB09212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1373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7B57050-9E5F-A319-4BFB-DCDCAB05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9043409-5070-7180-C3D0-8D882C6F0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1166B40D-51C7-8711-1DF8-F31F9937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C2B2FA79-1BAE-21A5-E297-DE672C3B4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BE4DD95-A703-54A4-6272-B088ADB4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642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2B432486-E766-29B5-59DE-325300DCA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1BC6C768-435C-1BB0-FD87-A299FD8C7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92D8B5E3-6D08-063B-2337-3A39282F6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767FE0A4-9DF9-5288-9ADB-0A0BF8E4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3957489-C115-A427-9CB5-717081801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995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A09F88C4-8A5C-350F-76D0-628F26B21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2E1A94B2-75C6-7F7D-0E75-F2F0627B13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3ADD0414-57F5-1AC1-B79A-CF6277738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A30BFC25-624B-EBBB-A9CA-6D5750E0A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E4FDBF1-9367-FAB5-286A-921104A8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303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570B8521-1CA4-FB06-D25F-9A946FF1A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D86133DE-84E6-CC27-148E-6FA7FAFC1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E90AA6F9-06E3-6FCC-567B-D9C731B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92F1986C-E33B-F4AE-4CEE-60352FE1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82608038-C3E1-4CB5-BCC5-9A121917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591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87D55FA0-217B-2F1E-61ED-3448D4B5A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1C25D6FD-7434-9062-F856-35E09AAD7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239B9278-16D5-9E8B-8F34-48C40025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8A8A540E-E160-BA60-0BA4-E75ABE9D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A7DF984B-CDCF-C460-B7C7-50341A94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BE67D9AF-8356-53D7-CC02-55276136A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710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4666A08F-7278-3C83-9C18-5C3843EC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FF1A0327-3EA9-EFBE-780F-4F0587BB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D6F87823-2417-AD8C-F6E6-20B7E08FF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44F5572F-A02F-BB79-1172-ED16DFB6CD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9FB9D71D-50E7-55B8-4520-B72BEE083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EAFE369D-FF81-600C-20A2-1EE72A62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912C32BA-89FD-5CCD-3B30-CCC48C60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4F425E55-0841-7E5F-8F20-529D3DCF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73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E0D35A2-63CC-2A39-1784-A9111FAB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5ED03001-F900-1D1D-642E-998927C35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9BA65C78-1EF1-5FDE-AEF3-DCCA46DB6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0F45E01E-C26A-C6F1-B7B1-60A0A8AF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588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AC9C8C7E-4A59-7F5C-8CF7-991EDD768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9B7611C7-72F6-206E-C276-7DEED35F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2B4D898A-3260-BC64-FC83-4A0617D1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290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6F2FE66-6F04-7A40-4C15-9A16CCBF8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B835830C-4744-3DD1-D50F-AC94040CB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0897E384-EA1E-069B-2172-A9097BB61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E50764BD-8362-D7EE-6A3E-018F197B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D37E9D32-6B67-22BA-EF68-685F019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AACA0C36-15CA-1A89-C77D-C2D2D8FA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771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4CDB440-D6E9-B907-124C-EE02ED38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63E2353B-BF0E-A36E-8C48-E6134C522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5072D6E3-6C89-65F1-9867-08D229CC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AB599957-C204-1C06-A841-136617F2A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328BBD47-23C7-56EF-9ED1-1B0D8F9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EF83B2FF-F52D-5C61-8650-407A8938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2C2081AF-CD27-397D-5C5B-F722CD23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92FC2121-77CB-334A-7B4B-9240093A3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FF0415F8-25B1-5331-ADFB-28078FF55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78B1-4757-491B-9DC4-FF9520D2B784}" type="datetimeFigureOut">
              <a:rPr lang="hu-HU" smtClean="0"/>
              <a:t>2025. 05. 11.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DE447538-7E5A-7871-AC1C-D24C2B2AEE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3BB864BC-9C4F-20C6-6030-957D654AE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14D52-1016-4730-A181-436FB19DE51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57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geek.github.io/blog/post/2020-06-07-instalar-node-js-12-version-estable.html" TargetMode="External"/><Relationship Id="rId7" Type="http://schemas.openxmlformats.org/officeDocument/2006/relationships/image" Target="../media/image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lsaber21.com/top-javascript-tutoriales-de-global-web-desarrolladores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8A94871E-96FC-4ADE-815B-41A636E34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82473"/>
            <a:ext cx="5495637" cy="3892669"/>
          </a:xfrm>
        </p:spPr>
        <p:txBody>
          <a:bodyPr>
            <a:normAutofit/>
          </a:bodyPr>
          <a:lstStyle/>
          <a:p>
            <a:pPr algn="l"/>
            <a:r>
              <a:rPr lang="hu-HU" sz="6600" dirty="0" err="1" smtClean="0"/>
              <a:t>TribiTrabi</a:t>
            </a:r>
            <a:r>
              <a:rPr lang="hu-HU" sz="6600" dirty="0" smtClean="0"/>
              <a:t> </a:t>
            </a:r>
            <a:r>
              <a:rPr lang="hu-HU" sz="6600" dirty="0" err="1" smtClean="0"/>
              <a:t>car</a:t>
            </a:r>
            <a:r>
              <a:rPr lang="hu-HU" sz="6600" dirty="0" smtClean="0"/>
              <a:t> </a:t>
            </a:r>
            <a:r>
              <a:rPr lang="hu-HU" sz="6600" dirty="0" err="1" smtClean="0"/>
              <a:t>parts</a:t>
            </a:r>
            <a:r>
              <a:rPr lang="hu-HU" sz="6600" dirty="0" smtClean="0"/>
              <a:t> market </a:t>
            </a: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63FE5668-ADB1-AD15-8BB7-70DA0AA99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endParaRPr lang="hu-HU" dirty="0"/>
          </a:p>
          <a:p>
            <a:pPr algn="l"/>
            <a:r>
              <a:rPr lang="hu-HU" dirty="0" err="1"/>
              <a:t>Backend</a:t>
            </a:r>
            <a:r>
              <a:rPr lang="hu-HU" dirty="0"/>
              <a:t>: </a:t>
            </a:r>
            <a:r>
              <a:rPr lang="hu-HU" dirty="0" smtClean="0"/>
              <a:t>Kovács Tibor</a:t>
            </a:r>
            <a:endParaRPr lang="hu-HU" dirty="0"/>
          </a:p>
          <a:p>
            <a:pPr algn="l"/>
            <a:r>
              <a:rPr lang="hu-HU" dirty="0"/>
              <a:t>Frontend: </a:t>
            </a:r>
            <a:r>
              <a:rPr lang="hu-HU" dirty="0" err="1" smtClean="0"/>
              <a:t>Hézső</a:t>
            </a:r>
            <a:r>
              <a:rPr lang="hu-HU" dirty="0" smtClean="0"/>
              <a:t> Ádám Károly</a:t>
            </a:r>
            <a:endParaRPr lang="hu-HU" dirty="0"/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472694">
            <a:off x="5137871" y="1791125"/>
            <a:ext cx="6311900" cy="312102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9747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purpose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does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project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?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xmlns="" id="{34CFC7BB-FD45-2661-A148-AB16ABF5E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21192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814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sz="5400" kern="1200" dirty="0" smtClean="0">
                <a:latin typeface="+mj-lt"/>
                <a:ea typeface="+mj-ea"/>
                <a:cs typeface="+mj-cs"/>
              </a:rPr>
              <a:t>The </a:t>
            </a:r>
            <a:r>
              <a:rPr lang="hu-HU" sz="5400" kern="1200" dirty="0" err="1" smtClean="0">
                <a:latin typeface="+mj-lt"/>
                <a:ea typeface="+mj-ea"/>
                <a:cs typeface="+mj-cs"/>
              </a:rPr>
              <a:t>road</a:t>
            </a:r>
            <a:r>
              <a:rPr lang="hu-HU" sz="54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latin typeface="+mj-lt"/>
                <a:ea typeface="+mj-ea"/>
                <a:cs typeface="+mj-cs"/>
              </a:rPr>
              <a:t>to</a:t>
            </a:r>
            <a:r>
              <a:rPr lang="hu-HU" sz="54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latin typeface="+mj-lt"/>
                <a:ea typeface="+mj-ea"/>
                <a:cs typeface="+mj-cs"/>
              </a:rPr>
              <a:t>steady</a:t>
            </a:r>
            <a:r>
              <a:rPr lang="hu-HU" sz="5400" kern="1200" dirty="0" smtClean="0"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latin typeface="+mj-lt"/>
                <a:ea typeface="+mj-ea"/>
                <a:cs typeface="+mj-cs"/>
              </a:rPr>
              <a:t>backend</a:t>
            </a:r>
            <a:r>
              <a:rPr lang="hu-HU" sz="5400" kern="1200" dirty="0" smtClean="0">
                <a:latin typeface="+mj-lt"/>
                <a:ea typeface="+mj-ea"/>
                <a:cs typeface="+mj-cs"/>
              </a:rPr>
              <a:t>.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xmlns="" id="{D75CF4D2-2255-EDDF-E01B-4F9C6D6BE4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672129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969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had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mind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frontend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zövegdoboz 3">
            <a:extLst>
              <a:ext uri="{FF2B5EF4-FFF2-40B4-BE49-F238E27FC236}">
                <a16:creationId xmlns:a16="http://schemas.microsoft.com/office/drawing/2014/main" xmlns="" id="{B86C2C51-FD98-4938-AB22-E47986DD31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108459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8234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30">
            <a:extLst>
              <a:ext uri="{FF2B5EF4-FFF2-40B4-BE49-F238E27FC236}">
                <a16:creationId xmlns:a16="http://schemas.microsoft.com/office/drawing/2014/main" xmlns="" id="{D75A5B51-0925-4835-8511-A0DD17EAA9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51" y="433501"/>
            <a:ext cx="5741408" cy="206380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400" dirty="0"/>
              <a:t>Backend </a:t>
            </a:r>
            <a:r>
              <a:rPr lang="en-US" sz="5400" dirty="0" smtClean="0"/>
              <a:t>technologies</a:t>
            </a:r>
            <a:r>
              <a:rPr lang="hu-HU" sz="5400" dirty="0" smtClean="0"/>
              <a:t/>
            </a:r>
            <a:br>
              <a:rPr lang="hu-HU" sz="5400" dirty="0" smtClean="0"/>
            </a:br>
            <a:r>
              <a:rPr lang="hu-HU" sz="5400" dirty="0" err="1" smtClean="0"/>
              <a:t>for</a:t>
            </a:r>
            <a:r>
              <a:rPr lang="hu-HU" sz="5400" dirty="0" smtClean="0"/>
              <a:t> </a:t>
            </a:r>
            <a:r>
              <a:rPr lang="hu-HU" sz="5400" dirty="0" err="1" smtClean="0"/>
              <a:t>TribiTrabi</a:t>
            </a:r>
            <a:endParaRPr lang="en-US" sz="5400" dirty="0"/>
          </a:p>
        </p:txBody>
      </p:sp>
      <p:sp>
        <p:nvSpPr>
          <p:cNvPr id="1043" name="Sketch line">
            <a:extLst>
              <a:ext uri="{FF2B5EF4-FFF2-40B4-BE49-F238E27FC236}">
                <a16:creationId xmlns:a16="http://schemas.microsoft.com/office/drawing/2014/main" xmlns="" id="{5CDFD20D-8E4F-4E3A-AF87-93F23E0DBF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61B018BA-42DD-B2FE-A1A6-3FF8A9E4AC55}"/>
              </a:ext>
            </a:extLst>
          </p:cNvPr>
          <p:cNvSpPr txBox="1"/>
          <p:nvPr/>
        </p:nvSpPr>
        <p:spPr>
          <a:xfrm>
            <a:off x="612648" y="2908005"/>
            <a:ext cx="5295015" cy="3268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Server: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NodeJS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Express.js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Database:</a:t>
            </a:r>
            <a:endParaRPr lang="en-US" sz="22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MySQL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9" name="Kép 8" descr="A képen képernyőkép, zöld, Grafika, tervezés látható&#10;&#10;Automatikusan generált leírás">
            <a:extLst>
              <a:ext uri="{FF2B5EF4-FFF2-40B4-BE49-F238E27FC236}">
                <a16:creationId xmlns:a16="http://schemas.microsoft.com/office/drawing/2014/main" xmlns="" id="{92C0E1E2-8B7A-18EC-D904-8BB17F9B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477839" y="362384"/>
            <a:ext cx="2440720" cy="2884488"/>
          </a:xfrm>
          <a:prstGeom prst="rect">
            <a:avLst/>
          </a:prstGeom>
        </p:spPr>
      </p:pic>
      <p:pic>
        <p:nvPicPr>
          <p:cNvPr id="1026" name="Picture 2" descr="mySQL Data Hosting">
            <a:extLst>
              <a:ext uri="{FF2B5EF4-FFF2-40B4-BE49-F238E27FC236}">
                <a16:creationId xmlns:a16="http://schemas.microsoft.com/office/drawing/2014/main" xmlns="" id="{5FB21FF9-138E-34BF-5AEA-3445C84DD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24328" y="502825"/>
            <a:ext cx="2603605" cy="2603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Betűtípus, Grafika, embléma, sárga látható&#10;&#10;Automatikusan generált leírás">
            <a:extLst>
              <a:ext uri="{FF2B5EF4-FFF2-40B4-BE49-F238E27FC236}">
                <a16:creationId xmlns:a16="http://schemas.microsoft.com/office/drawing/2014/main" xmlns="" id="{90D7507A-A791-A810-5BF5-FE5B3E077A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98" y="3246872"/>
            <a:ext cx="3242692" cy="324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xmlns="" id="{94BFCCA4-109C-4B21-816E-144FE75C38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47" y="895684"/>
            <a:ext cx="5043053" cy="18466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Frontend </a:t>
            </a:r>
            <a:r>
              <a:rPr lang="en-US" dirty="0" smtClean="0"/>
              <a:t>technologies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TribiTrabi</a:t>
            </a:r>
            <a:endParaRPr lang="en-US" dirty="0"/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xmlns="" id="{0059B5C0-FEC8-4370-AF45-02E3AEF6FA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xmlns="" id="{61B018BA-42DD-B2FE-A1A6-3FF8A9E4AC55}"/>
              </a:ext>
            </a:extLst>
          </p:cNvPr>
          <p:cNvSpPr txBox="1"/>
          <p:nvPr/>
        </p:nvSpPr>
        <p:spPr>
          <a:xfrm>
            <a:off x="630935" y="2807167"/>
            <a:ext cx="4280429" cy="3885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/>
              <a:t>Design: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 smtClean="0"/>
              <a:t>Figma</a:t>
            </a:r>
            <a:endParaRPr lang="hu-HU" sz="2200" dirty="0" smtClean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 smtClean="0"/>
              <a:t>Trello</a:t>
            </a:r>
            <a:endParaRPr lang="hu-HU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200" dirty="0" err="1"/>
              <a:t>Coding</a:t>
            </a:r>
            <a:r>
              <a:rPr lang="hu-HU" sz="2200" dirty="0"/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Bootstrap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JavaScript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CSS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/>
              <a:t>HTML</a:t>
            </a:r>
            <a:endParaRPr lang="hu-HU" sz="2200" dirty="0"/>
          </a:p>
        </p:txBody>
      </p:sp>
      <p:pic>
        <p:nvPicPr>
          <p:cNvPr id="2052" name="Picture 4" descr="Figma | San Francisco CA">
            <a:extLst>
              <a:ext uri="{FF2B5EF4-FFF2-40B4-BE49-F238E27FC236}">
                <a16:creationId xmlns:a16="http://schemas.microsoft.com/office/drawing/2014/main" xmlns="" id="{3FB77DFF-A1A8-4C9B-9A00-15AFA6E2A6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1419" y="127988"/>
            <a:ext cx="3099816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Script – Wikipédia">
            <a:extLst>
              <a:ext uri="{FF2B5EF4-FFF2-40B4-BE49-F238E27FC236}">
                <a16:creationId xmlns:a16="http://schemas.microsoft.com/office/drawing/2014/main" xmlns="" id="{B2FF568F-2D9F-6415-8293-5DC1CB34A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29792" y="2971759"/>
            <a:ext cx="3221807" cy="322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Trello"/>
          <p:cNvSpPr>
            <a:spLocks noChangeAspect="1" noChangeArrowheads="1"/>
          </p:cNvSpPr>
          <p:nvPr/>
        </p:nvSpPr>
        <p:spPr bwMode="auto">
          <a:xfrm>
            <a:off x="155574" y="-144463"/>
            <a:ext cx="9505661" cy="267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0" y="2971759"/>
            <a:ext cx="4178978" cy="235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82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35DB3719-6FDC-4E5D-891D-FF40B7300F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CCBD3E8-06EA-14A7-7FA7-23CFDF79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our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folder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structure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came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540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</a:t>
            </a:r>
            <a:r>
              <a:rPr lang="hu-HU" sz="5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be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xmlns="" id="{E0CBAC23-2E3F-4A90-BA59-F8299F6A5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127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Szövegdoboz 2">
            <a:extLst>
              <a:ext uri="{FF2B5EF4-FFF2-40B4-BE49-F238E27FC236}">
                <a16:creationId xmlns:a16="http://schemas.microsoft.com/office/drawing/2014/main" xmlns="" id="{35DE538B-87F9-6181-0282-D9274E522B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5306272"/>
              </p:ext>
            </p:extLst>
          </p:nvPr>
        </p:nvGraphicFramePr>
        <p:xfrm>
          <a:off x="933253" y="2545237"/>
          <a:ext cx="9747315" cy="360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166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xmlns="" id="{8A94871E-96FC-4ADE-815B-41A636E34F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xmlns="" id="{B65C46D5-19A0-41AA-041E-703138506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hu-HU" sz="6600"/>
              <a:t>Thank you for your attention!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xmlns="" id="{3FCFB1DE-0B7E-48CC-BA90-B2AB0889F9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4712" y="540760"/>
            <a:ext cx="5720052" cy="524120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28077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F5FE5928D7DBD4C8633B3911B21BD28" ma:contentTypeVersion="18" ma:contentTypeDescription="Új dokumentum létrehozása." ma:contentTypeScope="" ma:versionID="e72802d2fbb1bbfc57c889ef972fd0bd">
  <xsd:schema xmlns:xsd="http://www.w3.org/2001/XMLSchema" xmlns:xs="http://www.w3.org/2001/XMLSchema" xmlns:p="http://schemas.microsoft.com/office/2006/metadata/properties" xmlns:ns3="c8bdacd8-ce1e-45bb-96bd-5d4ededb4695" xmlns:ns4="b0322791-34a7-430f-939b-964baa9ff274" targetNamespace="http://schemas.microsoft.com/office/2006/metadata/properties" ma:root="true" ma:fieldsID="abe2969f6f898e689ac6e2c096062bb3" ns3:_="" ns4:_="">
    <xsd:import namespace="c8bdacd8-ce1e-45bb-96bd-5d4ededb4695"/>
    <xsd:import namespace="b0322791-34a7-430f-939b-964baa9ff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bdacd8-ce1e-45bb-96bd-5d4ededb46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322791-34a7-430f-939b-964baa9ff27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Megosztási tipp kivonat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bdacd8-ce1e-45bb-96bd-5d4ededb4695" xsi:nil="true"/>
  </documentManagement>
</p:properties>
</file>

<file path=customXml/itemProps1.xml><?xml version="1.0" encoding="utf-8"?>
<ds:datastoreItem xmlns:ds="http://schemas.openxmlformats.org/officeDocument/2006/customXml" ds:itemID="{BF764151-F079-41D5-A378-7868ECD6953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5657D3-58F5-4620-A1D5-1FEBF80A51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bdacd8-ce1e-45bb-96bd-5d4ededb4695"/>
    <ds:schemaRef ds:uri="b0322791-34a7-430f-939b-964baa9ff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086EDCC-8827-4BB1-99E9-BE50474C2E1B}">
  <ds:schemaRefs>
    <ds:schemaRef ds:uri="http://purl.org/dc/terms/"/>
    <ds:schemaRef ds:uri="http://purl.org/dc/elements/1.1/"/>
    <ds:schemaRef ds:uri="b0322791-34a7-430f-939b-964baa9ff274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c8bdacd8-ce1e-45bb-96bd-5d4ededb4695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216</Words>
  <Application>Microsoft Office PowerPoint</Application>
  <PresentationFormat>Szélesvásznú</PresentationFormat>
  <Paragraphs>53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Office-téma</vt:lpstr>
      <vt:lpstr>TribiTrabi car parts market </vt:lpstr>
      <vt:lpstr>What purpose does our project serve?</vt:lpstr>
      <vt:lpstr>The road to our steady backend.</vt:lpstr>
      <vt:lpstr>What we had in mind for our frontend</vt:lpstr>
      <vt:lpstr>Backend technologies for TribiTrabi</vt:lpstr>
      <vt:lpstr>Frontend technologies for TribiTrabi</vt:lpstr>
      <vt:lpstr>How our folder structure came to be</vt:lpstr>
      <vt:lpstr>Thank you for your attention!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FoodHub</dc:title>
  <dc:creator>Tudos Levi</dc:creator>
  <cp:lastModifiedBy>Andi</cp:lastModifiedBy>
  <cp:revision>9</cp:revision>
  <dcterms:created xsi:type="dcterms:W3CDTF">2024-04-09T22:11:59Z</dcterms:created>
  <dcterms:modified xsi:type="dcterms:W3CDTF">2025-05-11T19:58:50Z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0x0101001F5FE5928D7DBD4C8633B3911B21BD28</vt:lpwstr>
  </property>
</Properties>
</file>