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AB045-7C2B-8E4F-BB72-FB07497351B5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EE77BE4B-47F3-244A-A1DC-5C86D3F3D756}">
      <dgm:prSet phldrT="[Text]"/>
      <dgm:spPr/>
      <dgm:t>
        <a:bodyPr/>
        <a:lstStyle/>
        <a:p>
          <a:r>
            <a:rPr lang="en-US" dirty="0" smtClean="0"/>
            <a:t>Event</a:t>
          </a:r>
          <a:endParaRPr lang="en-US" dirty="0"/>
        </a:p>
      </dgm:t>
    </dgm:pt>
    <dgm:pt modelId="{2EBAE985-D651-C045-AA8D-E1692C5E6476}" type="parTrans" cxnId="{A8751CA1-2A20-D546-A7E9-3B33947DD0DB}">
      <dgm:prSet/>
      <dgm:spPr/>
      <dgm:t>
        <a:bodyPr/>
        <a:lstStyle/>
        <a:p>
          <a:endParaRPr lang="en-US"/>
        </a:p>
      </dgm:t>
    </dgm:pt>
    <dgm:pt modelId="{3657C141-D605-3E41-A1CF-5A56BE4D4175}" type="sibTrans" cxnId="{A8751CA1-2A20-D546-A7E9-3B33947DD0DB}">
      <dgm:prSet/>
      <dgm:spPr/>
      <dgm:t>
        <a:bodyPr/>
        <a:lstStyle/>
        <a:p>
          <a:endParaRPr lang="en-US"/>
        </a:p>
      </dgm:t>
    </dgm:pt>
    <dgm:pt modelId="{97947C28-FF81-AF41-85F6-C8CEC788F7F6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72BC5851-A131-7E4F-AD9F-4AF90997B3D8}" type="parTrans" cxnId="{237DE529-2A24-CE4B-B25A-B36EB01E323B}">
      <dgm:prSet/>
      <dgm:spPr/>
      <dgm:t>
        <a:bodyPr/>
        <a:lstStyle/>
        <a:p>
          <a:endParaRPr lang="en-US"/>
        </a:p>
      </dgm:t>
    </dgm:pt>
    <dgm:pt modelId="{3AEDD09C-DFEF-E44F-A2C9-D76A05435A20}" type="sibTrans" cxnId="{237DE529-2A24-CE4B-B25A-B36EB01E323B}">
      <dgm:prSet/>
      <dgm:spPr/>
      <dgm:t>
        <a:bodyPr/>
        <a:lstStyle/>
        <a:p>
          <a:endParaRPr lang="en-US"/>
        </a:p>
      </dgm:t>
    </dgm:pt>
    <dgm:pt modelId="{1325AF41-EC43-624D-AE48-8DFE02B95716}">
      <dgm:prSet phldrT="[Text]"/>
      <dgm:spPr/>
      <dgm:t>
        <a:bodyPr/>
        <a:lstStyle/>
        <a:p>
          <a:r>
            <a:rPr lang="en-US" smtClean="0"/>
            <a:t>Action</a:t>
          </a:r>
          <a:endParaRPr lang="en-US"/>
        </a:p>
      </dgm:t>
    </dgm:pt>
    <dgm:pt modelId="{F82CA325-E3BD-D247-BE22-C9ABA7395F33}" type="parTrans" cxnId="{75CD49C4-432C-074D-BE21-676E6E6A669E}">
      <dgm:prSet/>
      <dgm:spPr/>
      <dgm:t>
        <a:bodyPr/>
        <a:lstStyle/>
        <a:p>
          <a:endParaRPr lang="en-US"/>
        </a:p>
      </dgm:t>
    </dgm:pt>
    <dgm:pt modelId="{5A28FE1F-2B17-B549-8B36-8F897354B0FB}" type="sibTrans" cxnId="{75CD49C4-432C-074D-BE21-676E6E6A669E}">
      <dgm:prSet/>
      <dgm:spPr/>
      <dgm:t>
        <a:bodyPr/>
        <a:lstStyle/>
        <a:p>
          <a:endParaRPr lang="en-US"/>
        </a:p>
      </dgm:t>
    </dgm:pt>
    <dgm:pt modelId="{C920B983-FCC6-C443-A7BC-6971644FFC10}" type="pres">
      <dgm:prSet presAssocID="{55FAB045-7C2B-8E4F-BB72-FB07497351B5}" presName="Name0" presStyleCnt="0">
        <dgm:presLayoutVars>
          <dgm:dir/>
          <dgm:resizeHandles val="exact"/>
        </dgm:presLayoutVars>
      </dgm:prSet>
      <dgm:spPr/>
    </dgm:pt>
    <dgm:pt modelId="{456398EC-8A13-1642-9A2A-C321D004183C}" type="pres">
      <dgm:prSet presAssocID="{EE77BE4B-47F3-244A-A1DC-5C86D3F3D756}" presName="node" presStyleLbl="node1" presStyleIdx="0" presStyleCnt="3">
        <dgm:presLayoutVars>
          <dgm:bulletEnabled val="1"/>
        </dgm:presLayoutVars>
      </dgm:prSet>
      <dgm:spPr/>
    </dgm:pt>
    <dgm:pt modelId="{A6ADB71D-CCF1-614E-931B-560A96247CAE}" type="pres">
      <dgm:prSet presAssocID="{3657C141-D605-3E41-A1CF-5A56BE4D4175}" presName="sibTrans" presStyleLbl="sibTrans2D1" presStyleIdx="0" presStyleCnt="2"/>
      <dgm:spPr/>
    </dgm:pt>
    <dgm:pt modelId="{463D6B43-FA28-FD41-BBA5-BC2E9E2B871C}" type="pres">
      <dgm:prSet presAssocID="{3657C141-D605-3E41-A1CF-5A56BE4D4175}" presName="connectorText" presStyleLbl="sibTrans2D1" presStyleIdx="0" presStyleCnt="2"/>
      <dgm:spPr/>
    </dgm:pt>
    <dgm:pt modelId="{C825F517-0A6C-0641-8430-3E31DA6DCEC4}" type="pres">
      <dgm:prSet presAssocID="{97947C28-FF81-AF41-85F6-C8CEC788F7F6}" presName="node" presStyleLbl="node1" presStyleIdx="1" presStyleCnt="3">
        <dgm:presLayoutVars>
          <dgm:bulletEnabled val="1"/>
        </dgm:presLayoutVars>
      </dgm:prSet>
      <dgm:spPr/>
    </dgm:pt>
    <dgm:pt modelId="{6A064279-B04F-BB4C-9C1C-9D7EADF0493B}" type="pres">
      <dgm:prSet presAssocID="{3AEDD09C-DFEF-E44F-A2C9-D76A05435A20}" presName="sibTrans" presStyleLbl="sibTrans2D1" presStyleIdx="1" presStyleCnt="2"/>
      <dgm:spPr/>
    </dgm:pt>
    <dgm:pt modelId="{9E0BA735-0C86-1A4B-935A-DB7A69D47F67}" type="pres">
      <dgm:prSet presAssocID="{3AEDD09C-DFEF-E44F-A2C9-D76A05435A20}" presName="connectorText" presStyleLbl="sibTrans2D1" presStyleIdx="1" presStyleCnt="2"/>
      <dgm:spPr/>
    </dgm:pt>
    <dgm:pt modelId="{F424EAA3-949D-3945-8E33-B597D866CDDC}" type="pres">
      <dgm:prSet presAssocID="{1325AF41-EC43-624D-AE48-8DFE02B95716}" presName="node" presStyleLbl="node1" presStyleIdx="2" presStyleCnt="3">
        <dgm:presLayoutVars>
          <dgm:bulletEnabled val="1"/>
        </dgm:presLayoutVars>
      </dgm:prSet>
      <dgm:spPr/>
    </dgm:pt>
  </dgm:ptLst>
  <dgm:cxnLst>
    <dgm:cxn modelId="{A8751CA1-2A20-D546-A7E9-3B33947DD0DB}" srcId="{55FAB045-7C2B-8E4F-BB72-FB07497351B5}" destId="{EE77BE4B-47F3-244A-A1DC-5C86D3F3D756}" srcOrd="0" destOrd="0" parTransId="{2EBAE985-D651-C045-AA8D-E1692C5E6476}" sibTransId="{3657C141-D605-3E41-A1CF-5A56BE4D4175}"/>
    <dgm:cxn modelId="{1E0EAC68-6006-1942-8625-1D771EE96303}" type="presOf" srcId="{3657C141-D605-3E41-A1CF-5A56BE4D4175}" destId="{A6ADB71D-CCF1-614E-931B-560A96247CAE}" srcOrd="0" destOrd="0" presId="urn:microsoft.com/office/officeart/2005/8/layout/process1"/>
    <dgm:cxn modelId="{2E460871-52DA-7044-891E-389BC11EFB27}" type="presOf" srcId="{3657C141-D605-3E41-A1CF-5A56BE4D4175}" destId="{463D6B43-FA28-FD41-BBA5-BC2E9E2B871C}" srcOrd="1" destOrd="0" presId="urn:microsoft.com/office/officeart/2005/8/layout/process1"/>
    <dgm:cxn modelId="{3BBB7DCA-8BC2-5D45-A2B1-2340D5452AAA}" type="presOf" srcId="{97947C28-FF81-AF41-85F6-C8CEC788F7F6}" destId="{C825F517-0A6C-0641-8430-3E31DA6DCEC4}" srcOrd="0" destOrd="0" presId="urn:microsoft.com/office/officeart/2005/8/layout/process1"/>
    <dgm:cxn modelId="{237DE529-2A24-CE4B-B25A-B36EB01E323B}" srcId="{55FAB045-7C2B-8E4F-BB72-FB07497351B5}" destId="{97947C28-FF81-AF41-85F6-C8CEC788F7F6}" srcOrd="1" destOrd="0" parTransId="{72BC5851-A131-7E4F-AD9F-4AF90997B3D8}" sibTransId="{3AEDD09C-DFEF-E44F-A2C9-D76A05435A20}"/>
    <dgm:cxn modelId="{75CD49C4-432C-074D-BE21-676E6E6A669E}" srcId="{55FAB045-7C2B-8E4F-BB72-FB07497351B5}" destId="{1325AF41-EC43-624D-AE48-8DFE02B95716}" srcOrd="2" destOrd="0" parTransId="{F82CA325-E3BD-D247-BE22-C9ABA7395F33}" sibTransId="{5A28FE1F-2B17-B549-8B36-8F897354B0FB}"/>
    <dgm:cxn modelId="{632B944D-A575-B148-A3EB-17B7B4EB21F5}" type="presOf" srcId="{1325AF41-EC43-624D-AE48-8DFE02B95716}" destId="{F424EAA3-949D-3945-8E33-B597D866CDDC}" srcOrd="0" destOrd="0" presId="urn:microsoft.com/office/officeart/2005/8/layout/process1"/>
    <dgm:cxn modelId="{97B496A8-DD42-E841-AC70-BA43203045AD}" type="presOf" srcId="{3AEDD09C-DFEF-E44F-A2C9-D76A05435A20}" destId="{6A064279-B04F-BB4C-9C1C-9D7EADF0493B}" srcOrd="0" destOrd="0" presId="urn:microsoft.com/office/officeart/2005/8/layout/process1"/>
    <dgm:cxn modelId="{16A2DA27-215E-5B4C-AB38-9A29B5C69D86}" type="presOf" srcId="{3AEDD09C-DFEF-E44F-A2C9-D76A05435A20}" destId="{9E0BA735-0C86-1A4B-935A-DB7A69D47F67}" srcOrd="1" destOrd="0" presId="urn:microsoft.com/office/officeart/2005/8/layout/process1"/>
    <dgm:cxn modelId="{83BFB578-BEDA-284C-AAC2-3A2185E17790}" type="presOf" srcId="{55FAB045-7C2B-8E4F-BB72-FB07497351B5}" destId="{C920B983-FCC6-C443-A7BC-6971644FFC10}" srcOrd="0" destOrd="0" presId="urn:microsoft.com/office/officeart/2005/8/layout/process1"/>
    <dgm:cxn modelId="{926B2246-1CB9-534B-9FB6-C20686C8271E}" type="presOf" srcId="{EE77BE4B-47F3-244A-A1DC-5C86D3F3D756}" destId="{456398EC-8A13-1642-9A2A-C321D004183C}" srcOrd="0" destOrd="0" presId="urn:microsoft.com/office/officeart/2005/8/layout/process1"/>
    <dgm:cxn modelId="{36ADCB24-E392-8441-BE8D-1FCE335ED304}" type="presParOf" srcId="{C920B983-FCC6-C443-A7BC-6971644FFC10}" destId="{456398EC-8A13-1642-9A2A-C321D004183C}" srcOrd="0" destOrd="0" presId="urn:microsoft.com/office/officeart/2005/8/layout/process1"/>
    <dgm:cxn modelId="{AFBBD881-D944-6E4D-8AE3-D4501172C737}" type="presParOf" srcId="{C920B983-FCC6-C443-A7BC-6971644FFC10}" destId="{A6ADB71D-CCF1-614E-931B-560A96247CAE}" srcOrd="1" destOrd="0" presId="urn:microsoft.com/office/officeart/2005/8/layout/process1"/>
    <dgm:cxn modelId="{D4A009DB-72B7-FB48-83EF-129E8EBF19B5}" type="presParOf" srcId="{A6ADB71D-CCF1-614E-931B-560A96247CAE}" destId="{463D6B43-FA28-FD41-BBA5-BC2E9E2B871C}" srcOrd="0" destOrd="0" presId="urn:microsoft.com/office/officeart/2005/8/layout/process1"/>
    <dgm:cxn modelId="{68255F79-8F89-ED48-ACE3-32F9D259B6E2}" type="presParOf" srcId="{C920B983-FCC6-C443-A7BC-6971644FFC10}" destId="{C825F517-0A6C-0641-8430-3E31DA6DCEC4}" srcOrd="2" destOrd="0" presId="urn:microsoft.com/office/officeart/2005/8/layout/process1"/>
    <dgm:cxn modelId="{137D7132-4CBA-F942-91A3-1B42012A60D7}" type="presParOf" srcId="{C920B983-FCC6-C443-A7BC-6971644FFC10}" destId="{6A064279-B04F-BB4C-9C1C-9D7EADF0493B}" srcOrd="3" destOrd="0" presId="urn:microsoft.com/office/officeart/2005/8/layout/process1"/>
    <dgm:cxn modelId="{829B9BF1-C373-C946-BE9D-A3F133CFEA3E}" type="presParOf" srcId="{6A064279-B04F-BB4C-9C1C-9D7EADF0493B}" destId="{9E0BA735-0C86-1A4B-935A-DB7A69D47F67}" srcOrd="0" destOrd="0" presId="urn:microsoft.com/office/officeart/2005/8/layout/process1"/>
    <dgm:cxn modelId="{758DF8AA-0149-7848-8FE5-0E7DF6A536B0}" type="presParOf" srcId="{C920B983-FCC6-C443-A7BC-6971644FFC10}" destId="{F424EAA3-949D-3945-8E33-B597D866CDD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AB045-7C2B-8E4F-BB72-FB07497351B5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EE77BE4B-47F3-244A-A1DC-5C86D3F3D756}">
      <dgm:prSet phldrT="[Text]"/>
      <dgm:spPr/>
      <dgm:t>
        <a:bodyPr/>
        <a:lstStyle/>
        <a:p>
          <a:r>
            <a:rPr lang="en-US" dirty="0" smtClean="0"/>
            <a:t>Events:</a:t>
          </a:r>
          <a:endParaRPr lang="en-US" dirty="0"/>
        </a:p>
      </dgm:t>
    </dgm:pt>
    <dgm:pt modelId="{2EBAE985-D651-C045-AA8D-E1692C5E6476}" type="parTrans" cxnId="{A8751CA1-2A20-D546-A7E9-3B33947DD0DB}">
      <dgm:prSet/>
      <dgm:spPr/>
      <dgm:t>
        <a:bodyPr/>
        <a:lstStyle/>
        <a:p>
          <a:endParaRPr lang="en-US"/>
        </a:p>
      </dgm:t>
    </dgm:pt>
    <dgm:pt modelId="{3657C141-D605-3E41-A1CF-5A56BE4D4175}" type="sibTrans" cxnId="{A8751CA1-2A20-D546-A7E9-3B33947DD0DB}">
      <dgm:prSet/>
      <dgm:spPr/>
      <dgm:t>
        <a:bodyPr/>
        <a:lstStyle/>
        <a:p>
          <a:endParaRPr lang="en-US"/>
        </a:p>
      </dgm:t>
    </dgm:pt>
    <dgm:pt modelId="{97947C28-FF81-AF41-85F6-C8CEC788F7F6}">
      <dgm:prSet phldrT="[Text]"/>
      <dgm:spPr/>
      <dgm:t>
        <a:bodyPr/>
        <a:lstStyle/>
        <a:p>
          <a:r>
            <a:rPr lang="en-US" dirty="0" smtClean="0"/>
            <a:t>Filter:</a:t>
          </a:r>
          <a:endParaRPr lang="en-US" dirty="0"/>
        </a:p>
      </dgm:t>
    </dgm:pt>
    <dgm:pt modelId="{72BC5851-A131-7E4F-AD9F-4AF90997B3D8}" type="parTrans" cxnId="{237DE529-2A24-CE4B-B25A-B36EB01E323B}">
      <dgm:prSet/>
      <dgm:spPr/>
      <dgm:t>
        <a:bodyPr/>
        <a:lstStyle/>
        <a:p>
          <a:endParaRPr lang="en-US"/>
        </a:p>
      </dgm:t>
    </dgm:pt>
    <dgm:pt modelId="{3AEDD09C-DFEF-E44F-A2C9-D76A05435A20}" type="sibTrans" cxnId="{237DE529-2A24-CE4B-B25A-B36EB01E323B}">
      <dgm:prSet/>
      <dgm:spPr/>
      <dgm:t>
        <a:bodyPr/>
        <a:lstStyle/>
        <a:p>
          <a:endParaRPr lang="en-US"/>
        </a:p>
      </dgm:t>
    </dgm:pt>
    <dgm:pt modelId="{1325AF41-EC43-624D-AE48-8DFE02B95716}">
      <dgm:prSet phldrT="[Text]"/>
      <dgm:spPr/>
      <dgm:t>
        <a:bodyPr/>
        <a:lstStyle/>
        <a:p>
          <a:r>
            <a:rPr lang="en-US" dirty="0" smtClean="0"/>
            <a:t>Action:</a:t>
          </a:r>
          <a:endParaRPr lang="en-US" dirty="0"/>
        </a:p>
      </dgm:t>
    </dgm:pt>
    <dgm:pt modelId="{F82CA325-E3BD-D247-BE22-C9ABA7395F33}" type="parTrans" cxnId="{75CD49C4-432C-074D-BE21-676E6E6A669E}">
      <dgm:prSet/>
      <dgm:spPr/>
      <dgm:t>
        <a:bodyPr/>
        <a:lstStyle/>
        <a:p>
          <a:endParaRPr lang="en-US"/>
        </a:p>
      </dgm:t>
    </dgm:pt>
    <dgm:pt modelId="{5A28FE1F-2B17-B549-8B36-8F897354B0FB}" type="sibTrans" cxnId="{75CD49C4-432C-074D-BE21-676E6E6A669E}">
      <dgm:prSet/>
      <dgm:spPr/>
      <dgm:t>
        <a:bodyPr/>
        <a:lstStyle/>
        <a:p>
          <a:endParaRPr lang="en-US"/>
        </a:p>
      </dgm:t>
    </dgm:pt>
    <dgm:pt modelId="{007B0C4C-B4D7-FD48-B538-E0B63B6C0A4F}">
      <dgm:prSet phldrT="[Text]"/>
      <dgm:spPr/>
      <dgm:t>
        <a:bodyPr/>
        <a:lstStyle/>
        <a:p>
          <a:r>
            <a:rPr lang="en-US" dirty="0" smtClean="0"/>
            <a:t>Environment: Production</a:t>
          </a:r>
          <a:endParaRPr lang="en-US" dirty="0"/>
        </a:p>
      </dgm:t>
    </dgm:pt>
    <dgm:pt modelId="{F3B69F32-4A76-D843-B2CB-7E99878C557A}" type="parTrans" cxnId="{D49FE25B-9012-4F47-9B0B-9E096A639FD5}">
      <dgm:prSet/>
      <dgm:spPr/>
      <dgm:t>
        <a:bodyPr/>
        <a:lstStyle/>
        <a:p>
          <a:endParaRPr lang="en-US"/>
        </a:p>
      </dgm:t>
    </dgm:pt>
    <dgm:pt modelId="{B8B07D87-FC98-474A-95BE-19D6099709F7}" type="sibTrans" cxnId="{D49FE25B-9012-4F47-9B0B-9E096A639FD5}">
      <dgm:prSet/>
      <dgm:spPr/>
      <dgm:t>
        <a:bodyPr/>
        <a:lstStyle/>
        <a:p>
          <a:endParaRPr lang="en-US"/>
        </a:p>
      </dgm:t>
    </dgm:pt>
    <dgm:pt modelId="{E2756C00-E19D-A349-8C40-2ABFF9EDB7CF}">
      <dgm:prSet phldrT="[Text]"/>
      <dgm:spPr/>
      <dgm:t>
        <a:bodyPr/>
        <a:lstStyle/>
        <a:p>
          <a:r>
            <a:rPr lang="en-US" dirty="0" smtClean="0"/>
            <a:t>Role: web-server</a:t>
          </a:r>
          <a:endParaRPr lang="en-US" dirty="0"/>
        </a:p>
      </dgm:t>
    </dgm:pt>
    <dgm:pt modelId="{60941A95-CC68-7F4B-AA8B-F5AA57B6F2D8}" type="parTrans" cxnId="{CB2B3776-D1CC-4E42-A5D6-CBE32EE90783}">
      <dgm:prSet/>
      <dgm:spPr/>
      <dgm:t>
        <a:bodyPr/>
        <a:lstStyle/>
        <a:p>
          <a:endParaRPr lang="en-US"/>
        </a:p>
      </dgm:t>
    </dgm:pt>
    <dgm:pt modelId="{B7A428CA-0AF2-9E42-B3EF-C226F4952F72}" type="sibTrans" cxnId="{CB2B3776-D1CC-4E42-A5D6-CBE32EE90783}">
      <dgm:prSet/>
      <dgm:spPr/>
      <dgm:t>
        <a:bodyPr/>
        <a:lstStyle/>
        <a:p>
          <a:endParaRPr lang="en-US"/>
        </a:p>
      </dgm:t>
    </dgm:pt>
    <dgm:pt modelId="{38F8A68F-40EB-BA49-85EA-B7BE273FB616}">
      <dgm:prSet phldrT="[Text]"/>
      <dgm:spPr/>
      <dgm:t>
        <a:bodyPr/>
        <a:lstStyle/>
        <a:p>
          <a:r>
            <a:rPr lang="en-US" dirty="0" smtClean="0"/>
            <a:t>Deployment Target becomes available</a:t>
          </a:r>
          <a:endParaRPr lang="en-US" dirty="0"/>
        </a:p>
      </dgm:t>
    </dgm:pt>
    <dgm:pt modelId="{C289D2D0-A2AC-7844-A138-9B31EEFEE647}" type="parTrans" cxnId="{5E31B07B-7054-7745-AB78-9BC935AD63DC}">
      <dgm:prSet/>
      <dgm:spPr/>
      <dgm:t>
        <a:bodyPr/>
        <a:lstStyle/>
        <a:p>
          <a:endParaRPr lang="en-US"/>
        </a:p>
      </dgm:t>
    </dgm:pt>
    <dgm:pt modelId="{A6AAE06C-2B9C-9C48-9CBC-A5677EAF268D}" type="sibTrans" cxnId="{5E31B07B-7054-7745-AB78-9BC935AD63DC}">
      <dgm:prSet/>
      <dgm:spPr/>
      <dgm:t>
        <a:bodyPr/>
        <a:lstStyle/>
        <a:p>
          <a:endParaRPr lang="en-US"/>
        </a:p>
      </dgm:t>
    </dgm:pt>
    <dgm:pt modelId="{2438F649-BE29-5A4A-8D27-6C910AEEA2B8}">
      <dgm:prSet phldrT="[Text]"/>
      <dgm:spPr/>
      <dgm:t>
        <a:bodyPr/>
        <a:lstStyle/>
        <a:p>
          <a:r>
            <a:rPr lang="en-US" smtClean="0"/>
            <a:t>Auto-deploy</a:t>
          </a:r>
          <a:endParaRPr lang="en-US"/>
        </a:p>
      </dgm:t>
    </dgm:pt>
    <dgm:pt modelId="{2A587CFF-5316-2547-AE1F-82B9CDAF96B1}" type="parTrans" cxnId="{51EC3103-800E-8E46-95EA-1DD922CCCBA8}">
      <dgm:prSet/>
      <dgm:spPr/>
      <dgm:t>
        <a:bodyPr/>
        <a:lstStyle/>
        <a:p>
          <a:endParaRPr lang="en-US"/>
        </a:p>
      </dgm:t>
    </dgm:pt>
    <dgm:pt modelId="{20F40C37-FF93-2444-B802-D0FF47B909DC}" type="sibTrans" cxnId="{51EC3103-800E-8E46-95EA-1DD922CCCBA8}">
      <dgm:prSet/>
      <dgm:spPr/>
      <dgm:t>
        <a:bodyPr/>
        <a:lstStyle/>
        <a:p>
          <a:endParaRPr lang="en-US"/>
        </a:p>
      </dgm:t>
    </dgm:pt>
    <dgm:pt modelId="{C920B983-FCC6-C443-A7BC-6971644FFC10}" type="pres">
      <dgm:prSet presAssocID="{55FAB045-7C2B-8E4F-BB72-FB07497351B5}" presName="Name0" presStyleCnt="0">
        <dgm:presLayoutVars>
          <dgm:dir/>
          <dgm:resizeHandles val="exact"/>
        </dgm:presLayoutVars>
      </dgm:prSet>
      <dgm:spPr/>
    </dgm:pt>
    <dgm:pt modelId="{456398EC-8A13-1642-9A2A-C321D004183C}" type="pres">
      <dgm:prSet presAssocID="{EE77BE4B-47F3-244A-A1DC-5C86D3F3D756}" presName="node" presStyleLbl="node1" presStyleIdx="0" presStyleCnt="3">
        <dgm:presLayoutVars>
          <dgm:bulletEnabled val="1"/>
        </dgm:presLayoutVars>
      </dgm:prSet>
      <dgm:spPr/>
    </dgm:pt>
    <dgm:pt modelId="{A6ADB71D-CCF1-614E-931B-560A96247CAE}" type="pres">
      <dgm:prSet presAssocID="{3657C141-D605-3E41-A1CF-5A56BE4D4175}" presName="sibTrans" presStyleLbl="sibTrans2D1" presStyleIdx="0" presStyleCnt="2"/>
      <dgm:spPr/>
    </dgm:pt>
    <dgm:pt modelId="{463D6B43-FA28-FD41-BBA5-BC2E9E2B871C}" type="pres">
      <dgm:prSet presAssocID="{3657C141-D605-3E41-A1CF-5A56BE4D4175}" presName="connectorText" presStyleLbl="sibTrans2D1" presStyleIdx="0" presStyleCnt="2"/>
      <dgm:spPr/>
    </dgm:pt>
    <dgm:pt modelId="{C825F517-0A6C-0641-8430-3E31DA6DCEC4}" type="pres">
      <dgm:prSet presAssocID="{97947C28-FF81-AF41-85F6-C8CEC788F7F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64279-B04F-BB4C-9C1C-9D7EADF0493B}" type="pres">
      <dgm:prSet presAssocID="{3AEDD09C-DFEF-E44F-A2C9-D76A05435A20}" presName="sibTrans" presStyleLbl="sibTrans2D1" presStyleIdx="1" presStyleCnt="2"/>
      <dgm:spPr/>
    </dgm:pt>
    <dgm:pt modelId="{9E0BA735-0C86-1A4B-935A-DB7A69D47F67}" type="pres">
      <dgm:prSet presAssocID="{3AEDD09C-DFEF-E44F-A2C9-D76A05435A20}" presName="connectorText" presStyleLbl="sibTrans2D1" presStyleIdx="1" presStyleCnt="2"/>
      <dgm:spPr/>
    </dgm:pt>
    <dgm:pt modelId="{F424EAA3-949D-3945-8E33-B597D866CDDC}" type="pres">
      <dgm:prSet presAssocID="{1325AF41-EC43-624D-AE48-8DFE02B95716}" presName="node" presStyleLbl="node1" presStyleIdx="2" presStyleCnt="3">
        <dgm:presLayoutVars>
          <dgm:bulletEnabled val="1"/>
        </dgm:presLayoutVars>
      </dgm:prSet>
      <dgm:spPr/>
    </dgm:pt>
  </dgm:ptLst>
  <dgm:cxnLst>
    <dgm:cxn modelId="{6E1270D7-A913-074D-9EC0-1EEE1AB0E731}" type="presOf" srcId="{EE77BE4B-47F3-244A-A1DC-5C86D3F3D756}" destId="{456398EC-8A13-1642-9A2A-C321D004183C}" srcOrd="0" destOrd="0" presId="urn:microsoft.com/office/officeart/2005/8/layout/process1"/>
    <dgm:cxn modelId="{9BBE359D-F208-1B4C-879E-478960B91483}" type="presOf" srcId="{3AEDD09C-DFEF-E44F-A2C9-D76A05435A20}" destId="{6A064279-B04F-BB4C-9C1C-9D7EADF0493B}" srcOrd="0" destOrd="0" presId="urn:microsoft.com/office/officeart/2005/8/layout/process1"/>
    <dgm:cxn modelId="{A8751CA1-2A20-D546-A7E9-3B33947DD0DB}" srcId="{55FAB045-7C2B-8E4F-BB72-FB07497351B5}" destId="{EE77BE4B-47F3-244A-A1DC-5C86D3F3D756}" srcOrd="0" destOrd="0" parTransId="{2EBAE985-D651-C045-AA8D-E1692C5E6476}" sibTransId="{3657C141-D605-3E41-A1CF-5A56BE4D4175}"/>
    <dgm:cxn modelId="{0CB1CB11-7B08-7B4B-9435-72C011E1D01A}" type="presOf" srcId="{3AEDD09C-DFEF-E44F-A2C9-D76A05435A20}" destId="{9E0BA735-0C86-1A4B-935A-DB7A69D47F67}" srcOrd="1" destOrd="0" presId="urn:microsoft.com/office/officeart/2005/8/layout/process1"/>
    <dgm:cxn modelId="{CB2B3776-D1CC-4E42-A5D6-CBE32EE90783}" srcId="{97947C28-FF81-AF41-85F6-C8CEC788F7F6}" destId="{E2756C00-E19D-A349-8C40-2ABFF9EDB7CF}" srcOrd="1" destOrd="0" parTransId="{60941A95-CC68-7F4B-AA8B-F5AA57B6F2D8}" sibTransId="{B7A428CA-0AF2-9E42-B3EF-C226F4952F72}"/>
    <dgm:cxn modelId="{237DE529-2A24-CE4B-B25A-B36EB01E323B}" srcId="{55FAB045-7C2B-8E4F-BB72-FB07497351B5}" destId="{97947C28-FF81-AF41-85F6-C8CEC788F7F6}" srcOrd="1" destOrd="0" parTransId="{72BC5851-A131-7E4F-AD9F-4AF90997B3D8}" sibTransId="{3AEDD09C-DFEF-E44F-A2C9-D76A05435A20}"/>
    <dgm:cxn modelId="{7066643E-AC9A-2B4A-8099-E5185C648E82}" type="presOf" srcId="{97947C28-FF81-AF41-85F6-C8CEC788F7F6}" destId="{C825F517-0A6C-0641-8430-3E31DA6DCEC4}" srcOrd="0" destOrd="0" presId="urn:microsoft.com/office/officeart/2005/8/layout/process1"/>
    <dgm:cxn modelId="{75CD49C4-432C-074D-BE21-676E6E6A669E}" srcId="{55FAB045-7C2B-8E4F-BB72-FB07497351B5}" destId="{1325AF41-EC43-624D-AE48-8DFE02B95716}" srcOrd="2" destOrd="0" parTransId="{F82CA325-E3BD-D247-BE22-C9ABA7395F33}" sibTransId="{5A28FE1F-2B17-B549-8B36-8F897354B0FB}"/>
    <dgm:cxn modelId="{923A5332-0DA8-0B4B-ADA9-67F63805DD90}" type="presOf" srcId="{3657C141-D605-3E41-A1CF-5A56BE4D4175}" destId="{A6ADB71D-CCF1-614E-931B-560A96247CAE}" srcOrd="0" destOrd="0" presId="urn:microsoft.com/office/officeart/2005/8/layout/process1"/>
    <dgm:cxn modelId="{C583710D-446C-C943-8047-6A9678AF6F8C}" type="presOf" srcId="{38F8A68F-40EB-BA49-85EA-B7BE273FB616}" destId="{456398EC-8A13-1642-9A2A-C321D004183C}" srcOrd="0" destOrd="1" presId="urn:microsoft.com/office/officeart/2005/8/layout/process1"/>
    <dgm:cxn modelId="{ED388CDA-A88C-5B4D-B312-4543CADAC297}" type="presOf" srcId="{007B0C4C-B4D7-FD48-B538-E0B63B6C0A4F}" destId="{C825F517-0A6C-0641-8430-3E31DA6DCEC4}" srcOrd="0" destOrd="1" presId="urn:microsoft.com/office/officeart/2005/8/layout/process1"/>
    <dgm:cxn modelId="{51EC3103-800E-8E46-95EA-1DD922CCCBA8}" srcId="{1325AF41-EC43-624D-AE48-8DFE02B95716}" destId="{2438F649-BE29-5A4A-8D27-6C910AEEA2B8}" srcOrd="0" destOrd="0" parTransId="{2A587CFF-5316-2547-AE1F-82B9CDAF96B1}" sibTransId="{20F40C37-FF93-2444-B802-D0FF47B909DC}"/>
    <dgm:cxn modelId="{62665C77-A860-D246-BE6E-0FD7CF0B2FF2}" type="presOf" srcId="{1325AF41-EC43-624D-AE48-8DFE02B95716}" destId="{F424EAA3-949D-3945-8E33-B597D866CDDC}" srcOrd="0" destOrd="0" presId="urn:microsoft.com/office/officeart/2005/8/layout/process1"/>
    <dgm:cxn modelId="{5E31B07B-7054-7745-AB78-9BC935AD63DC}" srcId="{EE77BE4B-47F3-244A-A1DC-5C86D3F3D756}" destId="{38F8A68F-40EB-BA49-85EA-B7BE273FB616}" srcOrd="0" destOrd="0" parTransId="{C289D2D0-A2AC-7844-A138-9B31EEFEE647}" sibTransId="{A6AAE06C-2B9C-9C48-9CBC-A5677EAF268D}"/>
    <dgm:cxn modelId="{2C78485B-5CBF-EC41-8525-F00ED453CF5A}" type="presOf" srcId="{E2756C00-E19D-A349-8C40-2ABFF9EDB7CF}" destId="{C825F517-0A6C-0641-8430-3E31DA6DCEC4}" srcOrd="0" destOrd="2" presId="urn:microsoft.com/office/officeart/2005/8/layout/process1"/>
    <dgm:cxn modelId="{E67E1019-997F-1D44-B558-FED48129DAB5}" type="presOf" srcId="{3657C141-D605-3E41-A1CF-5A56BE4D4175}" destId="{463D6B43-FA28-FD41-BBA5-BC2E9E2B871C}" srcOrd="1" destOrd="0" presId="urn:microsoft.com/office/officeart/2005/8/layout/process1"/>
    <dgm:cxn modelId="{FF2FF710-3E66-E945-A480-697E10DC4470}" type="presOf" srcId="{2438F649-BE29-5A4A-8D27-6C910AEEA2B8}" destId="{F424EAA3-949D-3945-8E33-B597D866CDDC}" srcOrd="0" destOrd="1" presId="urn:microsoft.com/office/officeart/2005/8/layout/process1"/>
    <dgm:cxn modelId="{3F41533E-A1D7-F949-A49E-0141C5C5B9FB}" type="presOf" srcId="{55FAB045-7C2B-8E4F-BB72-FB07497351B5}" destId="{C920B983-FCC6-C443-A7BC-6971644FFC10}" srcOrd="0" destOrd="0" presId="urn:microsoft.com/office/officeart/2005/8/layout/process1"/>
    <dgm:cxn modelId="{D49FE25B-9012-4F47-9B0B-9E096A639FD5}" srcId="{97947C28-FF81-AF41-85F6-C8CEC788F7F6}" destId="{007B0C4C-B4D7-FD48-B538-E0B63B6C0A4F}" srcOrd="0" destOrd="0" parTransId="{F3B69F32-4A76-D843-B2CB-7E99878C557A}" sibTransId="{B8B07D87-FC98-474A-95BE-19D6099709F7}"/>
    <dgm:cxn modelId="{E6F71177-E7F5-DA47-9828-C5BE4F976CC7}" type="presParOf" srcId="{C920B983-FCC6-C443-A7BC-6971644FFC10}" destId="{456398EC-8A13-1642-9A2A-C321D004183C}" srcOrd="0" destOrd="0" presId="urn:microsoft.com/office/officeart/2005/8/layout/process1"/>
    <dgm:cxn modelId="{E321308D-755F-7349-94FF-8567074239B6}" type="presParOf" srcId="{C920B983-FCC6-C443-A7BC-6971644FFC10}" destId="{A6ADB71D-CCF1-614E-931B-560A96247CAE}" srcOrd="1" destOrd="0" presId="urn:microsoft.com/office/officeart/2005/8/layout/process1"/>
    <dgm:cxn modelId="{5902618E-0649-164D-AE25-9EA2C7A62740}" type="presParOf" srcId="{A6ADB71D-CCF1-614E-931B-560A96247CAE}" destId="{463D6B43-FA28-FD41-BBA5-BC2E9E2B871C}" srcOrd="0" destOrd="0" presId="urn:microsoft.com/office/officeart/2005/8/layout/process1"/>
    <dgm:cxn modelId="{F91C5E74-943D-2A48-BFC6-0B0DA80BC833}" type="presParOf" srcId="{C920B983-FCC6-C443-A7BC-6971644FFC10}" destId="{C825F517-0A6C-0641-8430-3E31DA6DCEC4}" srcOrd="2" destOrd="0" presId="urn:microsoft.com/office/officeart/2005/8/layout/process1"/>
    <dgm:cxn modelId="{9EB603C3-172A-1A42-90B6-C75F4C897F4F}" type="presParOf" srcId="{C920B983-FCC6-C443-A7BC-6971644FFC10}" destId="{6A064279-B04F-BB4C-9C1C-9D7EADF0493B}" srcOrd="3" destOrd="0" presId="urn:microsoft.com/office/officeart/2005/8/layout/process1"/>
    <dgm:cxn modelId="{6D0F0D91-6C48-8C47-BCDD-96E3DDBA9C36}" type="presParOf" srcId="{6A064279-B04F-BB4C-9C1C-9D7EADF0493B}" destId="{9E0BA735-0C86-1A4B-935A-DB7A69D47F67}" srcOrd="0" destOrd="0" presId="urn:microsoft.com/office/officeart/2005/8/layout/process1"/>
    <dgm:cxn modelId="{1F424CEF-FCDD-7E4C-94EC-5C724BBB9CCB}" type="presParOf" srcId="{C920B983-FCC6-C443-A7BC-6971644FFC10}" destId="{F424EAA3-949D-3945-8E33-B597D866CDD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398EC-8A13-1642-9A2A-C321D004183C}">
      <dsp:nvSpPr>
        <dsp:cNvPr id="0" name=""/>
        <dsp:cNvSpPr/>
      </dsp:nvSpPr>
      <dsp:spPr>
        <a:xfrm>
          <a:off x="7143" y="437311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Event</a:t>
          </a:r>
          <a:endParaRPr lang="en-US" sz="5000" kern="1200" dirty="0"/>
        </a:p>
      </dsp:txBody>
      <dsp:txXfrm>
        <a:off x="44665" y="474833"/>
        <a:ext cx="2060143" cy="1206068"/>
      </dsp:txXfrm>
    </dsp:sp>
    <dsp:sp modelId="{A6ADB71D-CCF1-614E-931B-560A96247CAE}">
      <dsp:nvSpPr>
        <dsp:cNvPr id="0" name=""/>
        <dsp:cNvSpPr/>
      </dsp:nvSpPr>
      <dsp:spPr>
        <a:xfrm>
          <a:off x="2355850" y="813104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5850" y="919009"/>
        <a:ext cx="316861" cy="317716"/>
      </dsp:txXfrm>
    </dsp:sp>
    <dsp:sp modelId="{C825F517-0A6C-0641-8430-3E31DA6DCEC4}">
      <dsp:nvSpPr>
        <dsp:cNvPr id="0" name=""/>
        <dsp:cNvSpPr/>
      </dsp:nvSpPr>
      <dsp:spPr>
        <a:xfrm>
          <a:off x="2996406" y="437311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Filter</a:t>
          </a:r>
          <a:endParaRPr lang="en-US" sz="5000" kern="1200" dirty="0"/>
        </a:p>
      </dsp:txBody>
      <dsp:txXfrm>
        <a:off x="3033928" y="474833"/>
        <a:ext cx="2060143" cy="1206068"/>
      </dsp:txXfrm>
    </dsp:sp>
    <dsp:sp modelId="{6A064279-B04F-BB4C-9C1C-9D7EADF0493B}">
      <dsp:nvSpPr>
        <dsp:cNvPr id="0" name=""/>
        <dsp:cNvSpPr/>
      </dsp:nvSpPr>
      <dsp:spPr>
        <a:xfrm>
          <a:off x="5345112" y="813104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45112" y="919009"/>
        <a:ext cx="316861" cy="317716"/>
      </dsp:txXfrm>
    </dsp:sp>
    <dsp:sp modelId="{F424EAA3-949D-3945-8E33-B597D866CDDC}">
      <dsp:nvSpPr>
        <dsp:cNvPr id="0" name=""/>
        <dsp:cNvSpPr/>
      </dsp:nvSpPr>
      <dsp:spPr>
        <a:xfrm>
          <a:off x="5985668" y="437311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smtClean="0"/>
            <a:t>Action</a:t>
          </a:r>
          <a:endParaRPr lang="en-US" sz="5000" kern="1200"/>
        </a:p>
      </dsp:txBody>
      <dsp:txXfrm>
        <a:off x="6023190" y="474833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398EC-8A13-1642-9A2A-C321D004183C}">
      <dsp:nvSpPr>
        <dsp:cNvPr id="0" name=""/>
        <dsp:cNvSpPr/>
      </dsp:nvSpPr>
      <dsp:spPr>
        <a:xfrm>
          <a:off x="7143" y="437311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Events: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Deployment Target becomes available</a:t>
          </a:r>
          <a:endParaRPr lang="en-US" sz="1500" kern="1200" dirty="0"/>
        </a:p>
      </dsp:txBody>
      <dsp:txXfrm>
        <a:off x="44665" y="474833"/>
        <a:ext cx="2060143" cy="1206068"/>
      </dsp:txXfrm>
    </dsp:sp>
    <dsp:sp modelId="{A6ADB71D-CCF1-614E-931B-560A96247CAE}">
      <dsp:nvSpPr>
        <dsp:cNvPr id="0" name=""/>
        <dsp:cNvSpPr/>
      </dsp:nvSpPr>
      <dsp:spPr>
        <a:xfrm>
          <a:off x="2355850" y="813104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355850" y="919009"/>
        <a:ext cx="316861" cy="317716"/>
      </dsp:txXfrm>
    </dsp:sp>
    <dsp:sp modelId="{C825F517-0A6C-0641-8430-3E31DA6DCEC4}">
      <dsp:nvSpPr>
        <dsp:cNvPr id="0" name=""/>
        <dsp:cNvSpPr/>
      </dsp:nvSpPr>
      <dsp:spPr>
        <a:xfrm>
          <a:off x="2996406" y="437311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Filter: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Environment: Production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Role: web-server</a:t>
          </a:r>
          <a:endParaRPr lang="en-US" sz="1500" kern="1200" dirty="0"/>
        </a:p>
      </dsp:txBody>
      <dsp:txXfrm>
        <a:off x="3033928" y="474833"/>
        <a:ext cx="2060143" cy="1206068"/>
      </dsp:txXfrm>
    </dsp:sp>
    <dsp:sp modelId="{6A064279-B04F-BB4C-9C1C-9D7EADF0493B}">
      <dsp:nvSpPr>
        <dsp:cNvPr id="0" name=""/>
        <dsp:cNvSpPr/>
      </dsp:nvSpPr>
      <dsp:spPr>
        <a:xfrm>
          <a:off x="5345112" y="813104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45112" y="919009"/>
        <a:ext cx="316861" cy="317716"/>
      </dsp:txXfrm>
    </dsp:sp>
    <dsp:sp modelId="{F424EAA3-949D-3945-8E33-B597D866CDDC}">
      <dsp:nvSpPr>
        <dsp:cNvPr id="0" name=""/>
        <dsp:cNvSpPr/>
      </dsp:nvSpPr>
      <dsp:spPr>
        <a:xfrm>
          <a:off x="5985668" y="437311"/>
          <a:ext cx="2135187" cy="12811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Action: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Auto-deploy</a:t>
          </a:r>
          <a:endParaRPr lang="en-US" sz="1500" kern="1200"/>
        </a:p>
      </dsp:txBody>
      <dsp:txXfrm>
        <a:off x="6023190" y="474833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9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9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0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5D21F-20F2-604D-8166-FE9ED4C85CA8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26E4-6594-1843-B2BB-9605298C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63754877"/>
              </p:ext>
            </p:extLst>
          </p:nvPr>
        </p:nvGraphicFramePr>
        <p:xfrm>
          <a:off x="2032000" y="719667"/>
          <a:ext cx="8128000" cy="215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198217534"/>
              </p:ext>
            </p:extLst>
          </p:nvPr>
        </p:nvGraphicFramePr>
        <p:xfrm>
          <a:off x="2030164" y="2271209"/>
          <a:ext cx="8128000" cy="215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03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Noonan</dc:creator>
  <cp:lastModifiedBy>Michael Noonan</cp:lastModifiedBy>
  <cp:revision>2</cp:revision>
  <dcterms:created xsi:type="dcterms:W3CDTF">2016-10-31T03:22:45Z</dcterms:created>
  <dcterms:modified xsi:type="dcterms:W3CDTF">2016-10-31T03:35:54Z</dcterms:modified>
</cp:coreProperties>
</file>