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673"/>
  </p:normalViewPr>
  <p:slideViewPr>
    <p:cSldViewPr snapToGrid="0">
      <p:cViewPr varScale="1">
        <p:scale>
          <a:sx n="98" d="100"/>
          <a:sy n="98" d="100"/>
        </p:scale>
        <p:origin x="3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ED0C-841D-4936-8D08-CF802BB65037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B4A-D595-4089-A654-38412578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16" y="17848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6820" y="119497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16508" y="135109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64157" y="571000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BlueToothNeighborhood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608967" y="537591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ViewController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9294026" y="446446"/>
            <a:ext cx="176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Main.Storyboard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622235" y="1343856"/>
            <a:ext cx="237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Start Bluetooth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7556" y="2297739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Search for Devices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37556" y="2667071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Connect to to Device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37556" y="3036403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Discover Services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37556" y="3405735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Discover Characteristics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52734" y="4534905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Button: Disconnect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3988" y="5036757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Switch: Led On/Off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6820" y="5616981"/>
            <a:ext cx="314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Switch: </a:t>
            </a:r>
            <a:r>
              <a:rPr lang="en-US" dirty="0" err="1" smtClean="0"/>
              <a:t>Capsense</a:t>
            </a:r>
            <a:r>
              <a:rPr lang="en-US" dirty="0" smtClean="0"/>
              <a:t> Notify On/Off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90863" y="6170979"/>
            <a:ext cx="213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Text: </a:t>
            </a:r>
            <a:r>
              <a:rPr lang="en-US" dirty="0" err="1" smtClean="0"/>
              <a:t>Capsense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75235" y="971373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startBluetoothAction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75235" y="1340705"/>
            <a:ext cx="140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blueToothOn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5235" y="1710037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searchAction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75235" y="2079369"/>
            <a:ext cx="13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foundDevice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235" y="2448701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connectDeviceAction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5235" y="2818033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connectionComplete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75235" y="3187365"/>
            <a:ext cx="23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discoverServicesAction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5235" y="3556697"/>
            <a:ext cx="19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discoveredServices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75235" y="3926029"/>
            <a:ext cx="293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discoverCharacteristicsAction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09887" y="1098373"/>
            <a:ext cx="240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startUpCentralManager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69857" y="1890437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discoverDevices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21575" y="2618650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connectToDevice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64115" y="3187365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discoverServices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09887" y="3772197"/>
            <a:ext cx="23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discoverCharacteristics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0599" y="4748283"/>
            <a:ext cx="18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disconnectDevice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67467" y="5107161"/>
            <a:ext cx="22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writeLedCharacteristic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1910" y="5902939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writeCapsenseNotify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08967" y="4344123"/>
            <a:ext cx="25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discoveredCharacteristics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75235" y="4762217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disconnectAction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75235" y="5180311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disconnectComplete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0" idx="1"/>
            <a:endCxn id="19" idx="3"/>
          </p:cNvCxnSpPr>
          <p:nvPr/>
        </p:nvCxnSpPr>
        <p:spPr>
          <a:xfrm flipH="1" flipV="1">
            <a:off x="7824349" y="1156039"/>
            <a:ext cx="797886" cy="37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  <a:endCxn id="28" idx="3"/>
          </p:cNvCxnSpPr>
          <p:nvPr/>
        </p:nvCxnSpPr>
        <p:spPr>
          <a:xfrm flipH="1">
            <a:off x="5110159" y="1156039"/>
            <a:ext cx="565076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21" idx="3"/>
          </p:cNvCxnSpPr>
          <p:nvPr/>
        </p:nvCxnSpPr>
        <p:spPr>
          <a:xfrm flipH="1" flipV="1">
            <a:off x="7076388" y="1894703"/>
            <a:ext cx="1661168" cy="58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9" idx="3"/>
          </p:cNvCxnSpPr>
          <p:nvPr/>
        </p:nvCxnSpPr>
        <p:spPr>
          <a:xfrm flipH="1">
            <a:off x="4750189" y="1894703"/>
            <a:ext cx="925046" cy="18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1"/>
            <a:endCxn id="23" idx="3"/>
          </p:cNvCxnSpPr>
          <p:nvPr/>
        </p:nvCxnSpPr>
        <p:spPr>
          <a:xfrm flipH="1" flipV="1">
            <a:off x="7842944" y="2633367"/>
            <a:ext cx="894612" cy="21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1"/>
            <a:endCxn id="30" idx="3"/>
          </p:cNvCxnSpPr>
          <p:nvPr/>
        </p:nvCxnSpPr>
        <p:spPr>
          <a:xfrm flipH="1">
            <a:off x="4798472" y="2633367"/>
            <a:ext cx="876763" cy="1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1"/>
            <a:endCxn id="25" idx="3"/>
          </p:cNvCxnSpPr>
          <p:nvPr/>
        </p:nvCxnSpPr>
        <p:spPr>
          <a:xfrm flipH="1">
            <a:off x="8006451" y="3221069"/>
            <a:ext cx="731105" cy="1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1"/>
            <a:endCxn id="27" idx="3"/>
          </p:cNvCxnSpPr>
          <p:nvPr/>
        </p:nvCxnSpPr>
        <p:spPr>
          <a:xfrm flipH="1">
            <a:off x="8610077" y="3590401"/>
            <a:ext cx="127479" cy="52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1"/>
            <a:endCxn id="37" idx="3"/>
          </p:cNvCxnSpPr>
          <p:nvPr/>
        </p:nvCxnSpPr>
        <p:spPr>
          <a:xfrm flipH="1">
            <a:off x="7480216" y="4719571"/>
            <a:ext cx="1372518" cy="2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1"/>
            <a:endCxn id="31" idx="3"/>
          </p:cNvCxnSpPr>
          <p:nvPr/>
        </p:nvCxnSpPr>
        <p:spPr>
          <a:xfrm flipH="1">
            <a:off x="4790998" y="3372031"/>
            <a:ext cx="88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1"/>
            <a:endCxn id="32" idx="3"/>
          </p:cNvCxnSpPr>
          <p:nvPr/>
        </p:nvCxnSpPr>
        <p:spPr>
          <a:xfrm flipH="1" flipV="1">
            <a:off x="5040397" y="3956863"/>
            <a:ext cx="634838" cy="15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7" idx="1"/>
            <a:endCxn id="33" idx="3"/>
          </p:cNvCxnSpPr>
          <p:nvPr/>
        </p:nvCxnSpPr>
        <p:spPr>
          <a:xfrm flipH="1" flipV="1">
            <a:off x="4798472" y="4932949"/>
            <a:ext cx="876763" cy="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75234" y="5617320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ledSwitchAction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67860" y="5968690"/>
            <a:ext cx="22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capsenseNotifyAction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855266" y="6368012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updateCapsense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5" idx="3"/>
            <a:endCxn id="18" idx="1"/>
          </p:cNvCxnSpPr>
          <p:nvPr/>
        </p:nvCxnSpPr>
        <p:spPr>
          <a:xfrm flipV="1">
            <a:off x="7590677" y="6355645"/>
            <a:ext cx="1300186" cy="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1"/>
            <a:endCxn id="84" idx="3"/>
          </p:cNvCxnSpPr>
          <p:nvPr/>
        </p:nvCxnSpPr>
        <p:spPr>
          <a:xfrm flipH="1">
            <a:off x="7892828" y="5801647"/>
            <a:ext cx="853992" cy="3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6" idx="1"/>
            <a:endCxn id="83" idx="3"/>
          </p:cNvCxnSpPr>
          <p:nvPr/>
        </p:nvCxnSpPr>
        <p:spPr>
          <a:xfrm flipH="1">
            <a:off x="7369993" y="5221423"/>
            <a:ext cx="1403995" cy="58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4" idx="1"/>
            <a:endCxn id="35" idx="3"/>
          </p:cNvCxnSpPr>
          <p:nvPr/>
        </p:nvCxnSpPr>
        <p:spPr>
          <a:xfrm flipH="1" flipV="1">
            <a:off x="4978136" y="6087605"/>
            <a:ext cx="689724" cy="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3347" y="792817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CBCentralManager</a:t>
            </a:r>
            <a:endParaRPr lang="en-US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384118" y="3026392"/>
            <a:ext cx="139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CBPeripheral</a:t>
            </a:r>
            <a:endParaRPr lang="en-US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161623" y="1851104"/>
            <a:ext cx="217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scanForPeripheralsWithServices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29" idx="1"/>
            <a:endCxn id="120" idx="3"/>
          </p:cNvCxnSpPr>
          <p:nvPr/>
        </p:nvCxnSpPr>
        <p:spPr>
          <a:xfrm flipH="1" flipV="1">
            <a:off x="2340233" y="1989604"/>
            <a:ext cx="729624" cy="8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8" idx="1"/>
            <a:endCxn id="172" idx="3"/>
          </p:cNvCxnSpPr>
          <p:nvPr/>
        </p:nvCxnSpPr>
        <p:spPr>
          <a:xfrm flipH="1">
            <a:off x="1281509" y="1283039"/>
            <a:ext cx="1428378" cy="5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53300" y="1514606"/>
            <a:ext cx="232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CBCentralManagerDidUpdateState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stCxn id="126" idx="3"/>
            <a:endCxn id="20" idx="1"/>
          </p:cNvCxnSpPr>
          <p:nvPr/>
        </p:nvCxnSpPr>
        <p:spPr>
          <a:xfrm flipV="1">
            <a:off x="5181758" y="1525371"/>
            <a:ext cx="493477" cy="127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07142" y="2383322"/>
            <a:ext cx="280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CBCentralManager</a:t>
            </a:r>
            <a:r>
              <a:rPr lang="en-US" sz="1200" dirty="0" smtClean="0"/>
              <a:t>: </a:t>
            </a:r>
            <a:r>
              <a:rPr lang="en-US" sz="1200" dirty="0" err="1" smtClean="0"/>
              <a:t>didDiscoverPeripheral</a:t>
            </a:r>
            <a:endParaRPr lang="en-US" sz="1200" dirty="0"/>
          </a:p>
        </p:txBody>
      </p:sp>
      <p:cxnSp>
        <p:nvCxnSpPr>
          <p:cNvPr id="131" name="Straight Arrow Connector 130"/>
          <p:cNvCxnSpPr>
            <a:stCxn id="129" idx="3"/>
            <a:endCxn id="22" idx="1"/>
          </p:cNvCxnSpPr>
          <p:nvPr/>
        </p:nvCxnSpPr>
        <p:spPr>
          <a:xfrm flipV="1">
            <a:off x="5208422" y="2264035"/>
            <a:ext cx="466813" cy="257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82158" y="2898899"/>
            <a:ext cx="28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CBCentralManager</a:t>
            </a:r>
            <a:r>
              <a:rPr lang="en-US" sz="1200" dirty="0" smtClean="0"/>
              <a:t>: </a:t>
            </a:r>
            <a:r>
              <a:rPr lang="en-US" sz="1200" dirty="0" err="1" smtClean="0"/>
              <a:t>didConnectPeripheral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32" idx="3"/>
            <a:endCxn id="24" idx="1"/>
          </p:cNvCxnSpPr>
          <p:nvPr/>
        </p:nvCxnSpPr>
        <p:spPr>
          <a:xfrm flipV="1">
            <a:off x="5333388" y="3002699"/>
            <a:ext cx="341847" cy="34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4030" y="2469527"/>
            <a:ext cx="1323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connectPeripheral</a:t>
            </a:r>
            <a:endParaRPr lang="en-US" sz="1200" dirty="0"/>
          </a:p>
        </p:txBody>
      </p:sp>
      <p:cxnSp>
        <p:nvCxnSpPr>
          <p:cNvPr id="138" name="Straight Arrow Connector 137"/>
          <p:cNvCxnSpPr>
            <a:stCxn id="30" idx="1"/>
            <a:endCxn id="136" idx="3"/>
          </p:cNvCxnSpPr>
          <p:nvPr/>
        </p:nvCxnSpPr>
        <p:spPr>
          <a:xfrm flipH="1" flipV="1">
            <a:off x="1727341" y="2608027"/>
            <a:ext cx="1294234" cy="19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03006" y="3495198"/>
            <a:ext cx="1213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discoverServices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94218" y="3797812"/>
            <a:ext cx="1615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discoverCharacteristics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82946" y="3547986"/>
            <a:ext cx="2303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CBPeripheral</a:t>
            </a:r>
            <a:r>
              <a:rPr lang="en-US" sz="1200" dirty="0" smtClean="0"/>
              <a:t>: </a:t>
            </a:r>
            <a:r>
              <a:rPr lang="en-US" sz="1200" dirty="0" err="1" smtClean="0"/>
              <a:t>didDiscoverServices</a:t>
            </a:r>
            <a:endParaRPr lang="en-US" sz="1200" dirty="0"/>
          </a:p>
        </p:txBody>
      </p:sp>
      <p:cxnSp>
        <p:nvCxnSpPr>
          <p:cNvPr id="144" name="Straight Arrow Connector 143"/>
          <p:cNvCxnSpPr>
            <a:stCxn id="141" idx="3"/>
            <a:endCxn id="26" idx="1"/>
          </p:cNvCxnSpPr>
          <p:nvPr/>
        </p:nvCxnSpPr>
        <p:spPr>
          <a:xfrm>
            <a:off x="5086525" y="3686486"/>
            <a:ext cx="588710" cy="54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123774" y="4278909"/>
            <a:ext cx="3357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CBPeripheral</a:t>
            </a:r>
            <a:r>
              <a:rPr lang="en-US" sz="1200" dirty="0" smtClean="0"/>
              <a:t>: </a:t>
            </a:r>
            <a:r>
              <a:rPr lang="en-US" sz="1200" dirty="0" err="1" smtClean="0"/>
              <a:t>didDiscoverCharacteristicsForService</a:t>
            </a:r>
            <a:endParaRPr lang="en-US" sz="1200" dirty="0"/>
          </a:p>
        </p:txBody>
      </p:sp>
      <p:cxnSp>
        <p:nvCxnSpPr>
          <p:cNvPr id="147" name="Straight Arrow Connector 146"/>
          <p:cNvCxnSpPr>
            <a:stCxn id="145" idx="3"/>
            <a:endCxn id="36" idx="1"/>
          </p:cNvCxnSpPr>
          <p:nvPr/>
        </p:nvCxnSpPr>
        <p:spPr>
          <a:xfrm>
            <a:off x="5481488" y="4417409"/>
            <a:ext cx="127479" cy="1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1"/>
            <a:endCxn id="140" idx="3"/>
          </p:cNvCxnSpPr>
          <p:nvPr/>
        </p:nvCxnSpPr>
        <p:spPr>
          <a:xfrm flipH="1" flipV="1">
            <a:off x="1909981" y="3936312"/>
            <a:ext cx="799906" cy="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1" idx="1"/>
            <a:endCxn id="139" idx="3"/>
          </p:cNvCxnSpPr>
          <p:nvPr/>
        </p:nvCxnSpPr>
        <p:spPr>
          <a:xfrm flipH="1">
            <a:off x="1616351" y="3372031"/>
            <a:ext cx="1447764" cy="26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94218" y="2764119"/>
            <a:ext cx="19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cancelPeripheralConnection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06868" y="6005097"/>
            <a:ext cx="110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setNotifyValue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113350" y="6443610"/>
            <a:ext cx="329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CBCharacterstic</a:t>
            </a:r>
            <a:r>
              <a:rPr lang="en-US" sz="1200" dirty="0" smtClean="0"/>
              <a:t>: </a:t>
            </a:r>
            <a:r>
              <a:rPr lang="en-US" sz="1200" dirty="0" err="1" smtClean="0"/>
              <a:t>didUpdateValueForCharacteristic</a:t>
            </a:r>
            <a:endParaRPr lang="en-US" sz="1200" dirty="0"/>
          </a:p>
        </p:txBody>
      </p:sp>
      <p:cxnSp>
        <p:nvCxnSpPr>
          <p:cNvPr id="162" name="Straight Arrow Connector 161"/>
          <p:cNvCxnSpPr>
            <a:stCxn id="160" idx="3"/>
            <a:endCxn id="85" idx="1"/>
          </p:cNvCxnSpPr>
          <p:nvPr/>
        </p:nvCxnSpPr>
        <p:spPr>
          <a:xfrm flipV="1">
            <a:off x="5405598" y="6552678"/>
            <a:ext cx="449668" cy="2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79723" y="5153327"/>
            <a:ext cx="854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writeValue</a:t>
            </a:r>
            <a:endParaRPr lang="en-US" sz="1200" dirty="0"/>
          </a:p>
        </p:txBody>
      </p:sp>
      <p:cxnSp>
        <p:nvCxnSpPr>
          <p:cNvPr id="165" name="Straight Arrow Connector 164"/>
          <p:cNvCxnSpPr>
            <a:stCxn id="34" idx="1"/>
            <a:endCxn id="163" idx="3"/>
          </p:cNvCxnSpPr>
          <p:nvPr/>
        </p:nvCxnSpPr>
        <p:spPr>
          <a:xfrm flipH="1">
            <a:off x="1333803" y="5291827"/>
            <a:ext cx="143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35" idx="1"/>
            <a:endCxn id="159" idx="3"/>
          </p:cNvCxnSpPr>
          <p:nvPr/>
        </p:nvCxnSpPr>
        <p:spPr>
          <a:xfrm flipH="1">
            <a:off x="1507810" y="6087605"/>
            <a:ext cx="1334100" cy="5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12884" y="4655321"/>
            <a:ext cx="17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CBCharacteristic</a:t>
            </a:r>
            <a:endParaRPr lang="en-US" u="sng" dirty="0"/>
          </a:p>
        </p:txBody>
      </p:sp>
      <p:sp>
        <p:nvSpPr>
          <p:cNvPr id="172" name="TextBox 171"/>
          <p:cNvSpPr txBox="1"/>
          <p:nvPr/>
        </p:nvSpPr>
        <p:spPr>
          <a:xfrm>
            <a:off x="891659" y="119575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50914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234" y="1476848"/>
            <a:ext cx="12008611" cy="2317230"/>
            <a:chOff x="58234" y="1476848"/>
            <a:chExt cx="12008611" cy="2317230"/>
          </a:xfrm>
        </p:grpSpPr>
        <p:sp>
          <p:nvSpPr>
            <p:cNvPr id="4" name="TextBox 3"/>
            <p:cNvSpPr txBox="1"/>
            <p:nvPr/>
          </p:nvSpPr>
          <p:spPr>
            <a:xfrm>
              <a:off x="2095616" y="1476848"/>
              <a:ext cx="101502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u="sng" dirty="0" smtClean="0"/>
                <a:t>Model</a:t>
              </a:r>
              <a:endParaRPr lang="en-US" sz="2400" b="1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2929" y="1476848"/>
              <a:ext cx="1468415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u="sng" dirty="0" smtClean="0"/>
                <a:t>Controller</a:t>
              </a:r>
              <a:endParaRPr lang="en-US" sz="2400" b="1" u="sng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25538" y="1476848"/>
              <a:ext cx="825995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u="sng" dirty="0" smtClean="0"/>
                <a:t>View</a:t>
              </a:r>
              <a:endParaRPr lang="en-US" sz="24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3051" y="2422478"/>
              <a:ext cx="256032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dirty="0" err="1" smtClean="0"/>
                <a:t>BlueToothNeighborhood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63535" y="2397000"/>
              <a:ext cx="1589922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dirty="0" err="1" smtClean="0"/>
                <a:t>ViewController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041" y="2422478"/>
              <a:ext cx="1765804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dirty="0" err="1" smtClean="0"/>
                <a:t>Main.Storyboard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234" y="2422478"/>
              <a:ext cx="18288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dirty="0" err="1" smtClean="0"/>
                <a:t>CBCentralManager</a:t>
              </a:r>
              <a:endParaRPr lang="en-US" dirty="0" smtClean="0"/>
            </a:p>
            <a:p>
              <a:pPr algn="ctr"/>
              <a:r>
                <a:rPr lang="en-US" dirty="0" err="1" smtClean="0"/>
                <a:t>CBPeripheral</a:t>
              </a:r>
              <a:endParaRPr lang="en-US" dirty="0" smtClean="0"/>
            </a:p>
            <a:p>
              <a:pPr algn="ctr"/>
              <a:r>
                <a:rPr lang="en-US" dirty="0" err="1" smtClean="0"/>
                <a:t>CBCharacteristic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04968" y="2654178"/>
              <a:ext cx="1219199" cy="369332"/>
              <a:chOff x="7459580" y="4830011"/>
              <a:chExt cx="1219199" cy="369332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H="1">
                <a:off x="7459580" y="5112521"/>
                <a:ext cx="12191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717589" y="483001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ction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004968" y="3045478"/>
              <a:ext cx="1219199" cy="646331"/>
              <a:chOff x="8475579" y="3105835"/>
              <a:chExt cx="1219199" cy="646331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H="1">
                <a:off x="8475579" y="3429000"/>
                <a:ext cx="1219199" cy="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8708312" y="3105835"/>
                <a:ext cx="7537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Public</a:t>
                </a:r>
              </a:p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673363" y="2569703"/>
              <a:ext cx="1600200" cy="374900"/>
              <a:chOff x="5524974" y="3646060"/>
              <a:chExt cx="1600200" cy="374900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 flipH="1">
                <a:off x="5524974" y="4020959"/>
                <a:ext cx="1600200" cy="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5524974" y="3646060"/>
                <a:ext cx="160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NSNotification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673363" y="3100618"/>
              <a:ext cx="1600200" cy="646331"/>
              <a:chOff x="5876373" y="4176975"/>
              <a:chExt cx="1600200" cy="646331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5876373" y="4500140"/>
                <a:ext cx="1600200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6299607" y="4176975"/>
                <a:ext cx="7537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Public</a:t>
                </a:r>
              </a:p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928707" y="2515678"/>
              <a:ext cx="1084344" cy="646331"/>
              <a:chOff x="5876373" y="4176975"/>
              <a:chExt cx="1600200" cy="646331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flipH="1">
                <a:off x="5876373" y="4500140"/>
                <a:ext cx="1600200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6122686" y="4176975"/>
                <a:ext cx="11075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Public</a:t>
                </a:r>
              </a:p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928707" y="3108200"/>
              <a:ext cx="1063703" cy="369332"/>
              <a:chOff x="8658733" y="3105835"/>
              <a:chExt cx="1063703" cy="36933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8658733" y="3421418"/>
                <a:ext cx="1036046" cy="7582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8708312" y="3105835"/>
                <a:ext cx="101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Delegate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113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13</cp:revision>
  <dcterms:created xsi:type="dcterms:W3CDTF">2016-01-25T19:29:32Z</dcterms:created>
  <dcterms:modified xsi:type="dcterms:W3CDTF">2016-02-02T14:58:59Z</dcterms:modified>
</cp:coreProperties>
</file>