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8313400" cy="12617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6"/>
    <p:restoredTop sz="94713"/>
  </p:normalViewPr>
  <p:slideViewPr>
    <p:cSldViewPr snapToGrid="0" snapToObjects="1">
      <p:cViewPr>
        <p:scale>
          <a:sx n="56" d="100"/>
          <a:sy n="56" d="100"/>
        </p:scale>
        <p:origin x="-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505" y="2064940"/>
            <a:ext cx="15566390" cy="4392742"/>
          </a:xfrm>
        </p:spPr>
        <p:txBody>
          <a:bodyPr anchor="b"/>
          <a:lstStyle>
            <a:lvl1pPr algn="ctr">
              <a:defRPr sz="1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6627083"/>
            <a:ext cx="13735050" cy="3046295"/>
          </a:xfrm>
        </p:spPr>
        <p:txBody>
          <a:bodyPr/>
          <a:lstStyle>
            <a:lvl1pPr marL="0" indent="0" algn="ctr">
              <a:buNone/>
              <a:defRPr sz="4416"/>
            </a:lvl1pPr>
            <a:lvl2pPr marL="841157" indent="0" algn="ctr">
              <a:buNone/>
              <a:defRPr sz="3680"/>
            </a:lvl2pPr>
            <a:lvl3pPr marL="1682313" indent="0" algn="ctr">
              <a:buNone/>
              <a:defRPr sz="3312"/>
            </a:lvl3pPr>
            <a:lvl4pPr marL="2523470" indent="0" algn="ctr">
              <a:buNone/>
              <a:defRPr sz="2944"/>
            </a:lvl4pPr>
            <a:lvl5pPr marL="3364626" indent="0" algn="ctr">
              <a:buNone/>
              <a:defRPr sz="2944"/>
            </a:lvl5pPr>
            <a:lvl6pPr marL="4205783" indent="0" algn="ctr">
              <a:buNone/>
              <a:defRPr sz="2944"/>
            </a:lvl6pPr>
            <a:lvl7pPr marL="5046939" indent="0" algn="ctr">
              <a:buNone/>
              <a:defRPr sz="2944"/>
            </a:lvl7pPr>
            <a:lvl8pPr marL="5888096" indent="0" algn="ctr">
              <a:buNone/>
              <a:defRPr sz="2944"/>
            </a:lvl8pPr>
            <a:lvl9pPr marL="6729252" indent="0" algn="ctr">
              <a:buNone/>
              <a:defRPr sz="29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8" y="671762"/>
            <a:ext cx="3948827" cy="10692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7" y="671762"/>
            <a:ext cx="11617563" cy="10692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9" y="3145604"/>
            <a:ext cx="15795308" cy="5248508"/>
          </a:xfrm>
        </p:spPr>
        <p:txBody>
          <a:bodyPr anchor="b"/>
          <a:lstStyle>
            <a:lvl1pPr>
              <a:defRPr sz="1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9" y="8443765"/>
            <a:ext cx="15795308" cy="2760066"/>
          </a:xfrm>
        </p:spPr>
        <p:txBody>
          <a:bodyPr/>
          <a:lstStyle>
            <a:lvl1pPr marL="0" indent="0">
              <a:buNone/>
              <a:defRPr sz="4416">
                <a:solidFill>
                  <a:schemeClr val="tx1"/>
                </a:solidFill>
              </a:defRPr>
            </a:lvl1pPr>
            <a:lvl2pPr marL="841157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2pPr>
            <a:lvl3pPr marL="1682313" indent="0">
              <a:buNone/>
              <a:defRPr sz="3312">
                <a:solidFill>
                  <a:schemeClr val="tx1">
                    <a:tint val="75000"/>
                  </a:schemeClr>
                </a:solidFill>
              </a:defRPr>
            </a:lvl3pPr>
            <a:lvl4pPr marL="2523470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4pPr>
            <a:lvl5pPr marL="3364626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5pPr>
            <a:lvl6pPr marL="4205783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6pPr>
            <a:lvl7pPr marL="5046939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7pPr>
            <a:lvl8pPr marL="5888096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8pPr>
            <a:lvl9pPr marL="6729252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3358812"/>
            <a:ext cx="7783195" cy="8005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3358812"/>
            <a:ext cx="7783195" cy="8005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671765"/>
            <a:ext cx="15795308" cy="24387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4" y="3093028"/>
            <a:ext cx="7747425" cy="151584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157" indent="0">
              <a:buNone/>
              <a:defRPr sz="3680" b="1"/>
            </a:lvl2pPr>
            <a:lvl3pPr marL="1682313" indent="0">
              <a:buNone/>
              <a:defRPr sz="3312" b="1"/>
            </a:lvl3pPr>
            <a:lvl4pPr marL="2523470" indent="0">
              <a:buNone/>
              <a:defRPr sz="2944" b="1"/>
            </a:lvl4pPr>
            <a:lvl5pPr marL="3364626" indent="0">
              <a:buNone/>
              <a:defRPr sz="2944" b="1"/>
            </a:lvl5pPr>
            <a:lvl6pPr marL="4205783" indent="0">
              <a:buNone/>
              <a:defRPr sz="2944" b="1"/>
            </a:lvl6pPr>
            <a:lvl7pPr marL="5046939" indent="0">
              <a:buNone/>
              <a:defRPr sz="2944" b="1"/>
            </a:lvl7pPr>
            <a:lvl8pPr marL="5888096" indent="0">
              <a:buNone/>
              <a:defRPr sz="2944" b="1"/>
            </a:lvl8pPr>
            <a:lvl9pPr marL="6729252" indent="0">
              <a:buNone/>
              <a:defRPr sz="29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4" y="4608874"/>
            <a:ext cx="7747425" cy="677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60" y="3093028"/>
            <a:ext cx="7785580" cy="151584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157" indent="0">
              <a:buNone/>
              <a:defRPr sz="3680" b="1"/>
            </a:lvl2pPr>
            <a:lvl3pPr marL="1682313" indent="0">
              <a:buNone/>
              <a:defRPr sz="3312" b="1"/>
            </a:lvl3pPr>
            <a:lvl4pPr marL="2523470" indent="0">
              <a:buNone/>
              <a:defRPr sz="2944" b="1"/>
            </a:lvl4pPr>
            <a:lvl5pPr marL="3364626" indent="0">
              <a:buNone/>
              <a:defRPr sz="2944" b="1"/>
            </a:lvl5pPr>
            <a:lvl6pPr marL="4205783" indent="0">
              <a:buNone/>
              <a:defRPr sz="2944" b="1"/>
            </a:lvl6pPr>
            <a:lvl7pPr marL="5046939" indent="0">
              <a:buNone/>
              <a:defRPr sz="2944" b="1"/>
            </a:lvl7pPr>
            <a:lvl8pPr marL="5888096" indent="0">
              <a:buNone/>
              <a:defRPr sz="2944" b="1"/>
            </a:lvl8pPr>
            <a:lvl9pPr marL="6729252" indent="0">
              <a:buNone/>
              <a:defRPr sz="29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60" y="4608874"/>
            <a:ext cx="7785580" cy="677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7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841163"/>
            <a:ext cx="5906548" cy="2944072"/>
          </a:xfrm>
        </p:spPr>
        <p:txBody>
          <a:bodyPr anchor="b"/>
          <a:lstStyle>
            <a:lvl1pPr>
              <a:defRPr sz="58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1816682"/>
            <a:ext cx="9271159" cy="8966567"/>
          </a:xfrm>
        </p:spPr>
        <p:txBody>
          <a:bodyPr/>
          <a:lstStyle>
            <a:lvl1pPr>
              <a:defRPr sz="5887"/>
            </a:lvl1pPr>
            <a:lvl2pPr>
              <a:defRPr sz="5151"/>
            </a:lvl2pPr>
            <a:lvl3pPr>
              <a:defRPr sz="4416"/>
            </a:lvl3pPr>
            <a:lvl4pPr>
              <a:defRPr sz="3680"/>
            </a:lvl4pPr>
            <a:lvl5pPr>
              <a:defRPr sz="3680"/>
            </a:lvl5pPr>
            <a:lvl6pPr>
              <a:defRPr sz="3680"/>
            </a:lvl6pPr>
            <a:lvl7pPr>
              <a:defRPr sz="3680"/>
            </a:lvl7pPr>
            <a:lvl8pPr>
              <a:defRPr sz="3680"/>
            </a:lvl8pPr>
            <a:lvl9pPr>
              <a:defRPr sz="3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785235"/>
            <a:ext cx="5906548" cy="7012616"/>
          </a:xfrm>
        </p:spPr>
        <p:txBody>
          <a:bodyPr/>
          <a:lstStyle>
            <a:lvl1pPr marL="0" indent="0">
              <a:buNone/>
              <a:defRPr sz="2944"/>
            </a:lvl1pPr>
            <a:lvl2pPr marL="841157" indent="0">
              <a:buNone/>
              <a:defRPr sz="2576"/>
            </a:lvl2pPr>
            <a:lvl3pPr marL="1682313" indent="0">
              <a:buNone/>
              <a:defRPr sz="2208"/>
            </a:lvl3pPr>
            <a:lvl4pPr marL="2523470" indent="0">
              <a:buNone/>
              <a:defRPr sz="1840"/>
            </a:lvl4pPr>
            <a:lvl5pPr marL="3364626" indent="0">
              <a:buNone/>
              <a:defRPr sz="1840"/>
            </a:lvl5pPr>
            <a:lvl6pPr marL="4205783" indent="0">
              <a:buNone/>
              <a:defRPr sz="1840"/>
            </a:lvl6pPr>
            <a:lvl7pPr marL="5046939" indent="0">
              <a:buNone/>
              <a:defRPr sz="1840"/>
            </a:lvl7pPr>
            <a:lvl8pPr marL="5888096" indent="0">
              <a:buNone/>
              <a:defRPr sz="1840"/>
            </a:lvl8pPr>
            <a:lvl9pPr marL="6729252" indent="0">
              <a:buNone/>
              <a:defRPr sz="1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841163"/>
            <a:ext cx="5906548" cy="2944072"/>
          </a:xfrm>
        </p:spPr>
        <p:txBody>
          <a:bodyPr anchor="b"/>
          <a:lstStyle>
            <a:lvl1pPr>
              <a:defRPr sz="58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1816682"/>
            <a:ext cx="9271159" cy="8966567"/>
          </a:xfrm>
        </p:spPr>
        <p:txBody>
          <a:bodyPr anchor="t"/>
          <a:lstStyle>
            <a:lvl1pPr marL="0" indent="0">
              <a:buNone/>
              <a:defRPr sz="5887"/>
            </a:lvl1pPr>
            <a:lvl2pPr marL="841157" indent="0">
              <a:buNone/>
              <a:defRPr sz="5151"/>
            </a:lvl2pPr>
            <a:lvl3pPr marL="1682313" indent="0">
              <a:buNone/>
              <a:defRPr sz="4416"/>
            </a:lvl3pPr>
            <a:lvl4pPr marL="2523470" indent="0">
              <a:buNone/>
              <a:defRPr sz="3680"/>
            </a:lvl4pPr>
            <a:lvl5pPr marL="3364626" indent="0">
              <a:buNone/>
              <a:defRPr sz="3680"/>
            </a:lvl5pPr>
            <a:lvl6pPr marL="4205783" indent="0">
              <a:buNone/>
              <a:defRPr sz="3680"/>
            </a:lvl6pPr>
            <a:lvl7pPr marL="5046939" indent="0">
              <a:buNone/>
              <a:defRPr sz="3680"/>
            </a:lvl7pPr>
            <a:lvl8pPr marL="5888096" indent="0">
              <a:buNone/>
              <a:defRPr sz="3680"/>
            </a:lvl8pPr>
            <a:lvl9pPr marL="6729252" indent="0">
              <a:buNone/>
              <a:defRPr sz="36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785235"/>
            <a:ext cx="5906548" cy="7012616"/>
          </a:xfrm>
        </p:spPr>
        <p:txBody>
          <a:bodyPr/>
          <a:lstStyle>
            <a:lvl1pPr marL="0" indent="0">
              <a:buNone/>
              <a:defRPr sz="2944"/>
            </a:lvl1pPr>
            <a:lvl2pPr marL="841157" indent="0">
              <a:buNone/>
              <a:defRPr sz="2576"/>
            </a:lvl2pPr>
            <a:lvl3pPr marL="1682313" indent="0">
              <a:buNone/>
              <a:defRPr sz="2208"/>
            </a:lvl3pPr>
            <a:lvl4pPr marL="2523470" indent="0">
              <a:buNone/>
              <a:defRPr sz="1840"/>
            </a:lvl4pPr>
            <a:lvl5pPr marL="3364626" indent="0">
              <a:buNone/>
              <a:defRPr sz="1840"/>
            </a:lvl5pPr>
            <a:lvl6pPr marL="4205783" indent="0">
              <a:buNone/>
              <a:defRPr sz="1840"/>
            </a:lvl6pPr>
            <a:lvl7pPr marL="5046939" indent="0">
              <a:buNone/>
              <a:defRPr sz="1840"/>
            </a:lvl7pPr>
            <a:lvl8pPr marL="5888096" indent="0">
              <a:buNone/>
              <a:defRPr sz="1840"/>
            </a:lvl8pPr>
            <a:lvl9pPr marL="6729252" indent="0">
              <a:buNone/>
              <a:defRPr sz="1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671765"/>
            <a:ext cx="15795308" cy="2438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3358812"/>
            <a:ext cx="15795308" cy="800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11694510"/>
            <a:ext cx="4120515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E5A5-4242-AA4E-ABB5-0D79BDC70F1D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11694510"/>
            <a:ext cx="6180773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11694510"/>
            <a:ext cx="4120515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4705-B21A-3141-A86A-46A71E3C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82313" rtl="0" eaLnBrk="1" latinLnBrk="0" hangingPunct="1">
        <a:lnSpc>
          <a:spcPct val="90000"/>
        </a:lnSpc>
        <a:spcBef>
          <a:spcPct val="0"/>
        </a:spcBef>
        <a:buNone/>
        <a:defRPr sz="8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578" indent="-420578" algn="l" defTabSz="1682313" rtl="0" eaLnBrk="1" latinLnBrk="0" hangingPunct="1">
        <a:lnSpc>
          <a:spcPct val="90000"/>
        </a:lnSpc>
        <a:spcBef>
          <a:spcPts val="1840"/>
        </a:spcBef>
        <a:buFont typeface="Arial" panose="020B0604020202020204" pitchFamily="34" charset="0"/>
        <a:buChar char="•"/>
        <a:defRPr sz="5151" kern="1200">
          <a:solidFill>
            <a:schemeClr val="tx1"/>
          </a:solidFill>
          <a:latin typeface="+mn-lt"/>
          <a:ea typeface="+mn-ea"/>
          <a:cs typeface="+mn-cs"/>
        </a:defRPr>
      </a:lvl1pPr>
      <a:lvl2pPr marL="1261735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2pPr>
      <a:lvl3pPr marL="210289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3pPr>
      <a:lvl4pPr marL="2944048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785205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62636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467518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6308674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714983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1pPr>
      <a:lvl2pPr marL="841157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682313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3pPr>
      <a:lvl4pPr marL="2523470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364626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205783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046939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5888096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9252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74" y="4497573"/>
            <a:ext cx="3643375" cy="3408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49" y="4497573"/>
            <a:ext cx="3643375" cy="3408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24" y="4497573"/>
            <a:ext cx="3643375" cy="3408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4074" y="412824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Calibri Light" charset="0"/>
                <a:ea typeface="Calibri Light" charset="0"/>
                <a:cs typeface="Calibri Light" charset="0"/>
              </a:rPr>
              <a:t>Dipole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l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7098" y="472840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0423" y="47284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73798" y="4662491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056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96" y="3404405"/>
            <a:ext cx="3643375" cy="340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46" y="3410173"/>
            <a:ext cx="3643375" cy="340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21" y="6810373"/>
            <a:ext cx="3643375" cy="340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00" y="3401825"/>
            <a:ext cx="3643375" cy="34085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96" y="6812953"/>
            <a:ext cx="3643375" cy="3408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2199" y="2976344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Calibri Light" charset="0"/>
                <a:ea typeface="Calibri Light" charset="0"/>
                <a:cs typeface="Calibri Light" charset="0"/>
              </a:rPr>
              <a:t>Quadrupole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l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5223" y="357650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8548" y="35765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1923" y="35105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9693" y="705614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80569" y="705614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9609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10" y="2513959"/>
            <a:ext cx="3603179" cy="3370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9" y="2502346"/>
            <a:ext cx="3647675" cy="3412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47" y="5922505"/>
            <a:ext cx="3722067" cy="34821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79" y="2513957"/>
            <a:ext cx="3698940" cy="34605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64" y="5974158"/>
            <a:ext cx="3666857" cy="34305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156" y="2502344"/>
            <a:ext cx="3710997" cy="34718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68" y="5974158"/>
            <a:ext cx="3660326" cy="3424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5517" y="2085896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latin typeface="Calibri Light" charset="0"/>
                <a:ea typeface="Calibri Light" charset="0"/>
                <a:cs typeface="Calibri Light" charset="0"/>
              </a:rPr>
              <a:t>Octupole</a:t>
            </a:r>
            <a:r>
              <a:rPr lang="en-US" sz="2400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2400" i="1" dirty="0" smtClean="0">
                <a:latin typeface="Calibri Light" charset="0"/>
                <a:ea typeface="Calibri Light" charset="0"/>
                <a:cs typeface="Calibri Light" charset="0"/>
              </a:rPr>
              <a:t>l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=3)</a:t>
            </a:r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8541" y="268606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1866" y="26860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55241" y="262014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3011" y="616569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73887" y="616569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51383" y="26860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pple Chancery" charset="0"/>
                <a:ea typeface="Apple Chancery" charset="0"/>
                <a:cs typeface="Apple Chancery" charset="0"/>
              </a:rPr>
              <a:t>Re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65176" y="6146259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Apple Chancery" charset="0"/>
                <a:ea typeface="Apple Chancery" charset="0"/>
                <a:cs typeface="Apple Chancery" charset="0"/>
              </a:rPr>
              <a:t>Im</a:t>
            </a:r>
            <a:r>
              <a:rPr lang="en-US" sz="2400" i="1" dirty="0">
                <a:latin typeface="Calibri Light" charset="0"/>
                <a:ea typeface="Calibri Light" charset="0"/>
                <a:cs typeface="Calibri Light" charset="0"/>
              </a:rPr>
              <a:t>(m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13233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39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Finley, Adam</dc:creator>
  <cp:lastModifiedBy>Finley, Adam</cp:lastModifiedBy>
  <cp:revision>5</cp:revision>
  <dcterms:created xsi:type="dcterms:W3CDTF">2017-11-10T12:59:13Z</dcterms:created>
  <dcterms:modified xsi:type="dcterms:W3CDTF">2017-11-10T14:25:54Z</dcterms:modified>
</cp:coreProperties>
</file>