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24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3" autoAdjust="0"/>
    <p:restoredTop sz="94660"/>
  </p:normalViewPr>
  <p:slideViewPr>
    <p:cSldViewPr snapToGrid="0">
      <p:cViewPr>
        <p:scale>
          <a:sx n="93" d="100"/>
          <a:sy n="93" d="100"/>
        </p:scale>
        <p:origin x="1272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DA0AB-9284-8B5C-8D66-1FB4EA6E2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FB18F1-2391-8523-971E-CED3028A8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BAC77-1515-BA5B-F149-2E8F3F3CC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37E6-71E6-43B2-AA83-B4C461361674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095C1-3A57-0F3C-414B-2EAA1171C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C9655-12A9-E07F-5A3D-D6A0F660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EF800-FE8B-483A-8114-6FE2718E01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0438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E69CF-5002-0EC4-3685-9FF07A9B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27BA9-4217-D860-A397-3586C021D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508DD-A49E-E4D1-35A2-3FA5407DD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37E6-71E6-43B2-AA83-B4C461361674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2C0D4-6F69-01A3-53DD-D42796ACE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646FA-F16B-924E-959D-01AA5B2C8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EF800-FE8B-483A-8114-6FE2718E01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0756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E52158-62B4-6CF2-E1D7-5060198A91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04E3E2-BE9D-892B-B656-A284FB939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5A390-6B26-E6C2-65B0-8F8D21E73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37E6-71E6-43B2-AA83-B4C461361674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293DD-2CED-47CC-7CF7-3880B69C7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E4CC5-347C-7948-B6D5-83A80FBE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EF800-FE8B-483A-8114-6FE2718E01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4738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997E-152F-E2CE-3BB1-1E0E5B5AC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1C982-E61A-4879-8297-B77FFC6AC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46F31-F777-F294-CE95-1066C9918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37E6-71E6-43B2-AA83-B4C461361674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A93A0-1135-0377-AD39-E8F8512CF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7E82A-F1EC-A629-6D5F-1D7DF395A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EF800-FE8B-483A-8114-6FE2718E01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463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20DC0-0F60-4010-8094-F2759B731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EB5CD-E5DA-E978-F43F-1353AEF72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341E8-5020-DA6C-30F7-3D413C8F9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37E6-71E6-43B2-AA83-B4C461361674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53E81-65E8-E39D-FB99-B10BB1CCB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06298-AE4C-832A-06D3-61F7C92F7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EF800-FE8B-483A-8114-6FE2718E01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227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A8422-D62F-C810-CBCE-1D2D9245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4361B-2B22-8207-41A8-6DB6D75CC7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8D412-04FE-D5AF-B281-443CE9A01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4C46C-24E9-1C86-4D3A-E0BFD4086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37E6-71E6-43B2-AA83-B4C461361674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E1D24-A0F4-CD43-B750-D951CF7C3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EAEE3-CF24-88CD-024D-9B8BB4222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EF800-FE8B-483A-8114-6FE2718E01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6161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48720-292C-B21E-56F3-AEE061380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2B7F5-A136-005A-5D57-8CA40546A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370696-36C5-B920-036D-EA0DE59CB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6CFC36-75FB-2267-99AA-EAAD989FAA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F42BC3-2047-7B89-7AE1-0DB2B57C0A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CC390C-2A86-B51E-971D-21C056E2A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37E6-71E6-43B2-AA83-B4C461361674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EB180B-96B5-3040-57D4-3F640AB90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8A52DA-A059-4A9C-30E4-08ABA2600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EF800-FE8B-483A-8114-6FE2718E01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1729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93F3E-FA5D-6756-421C-6A9D3367A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1D7D8E-AD26-9C2B-75A3-D479AE0ED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37E6-71E6-43B2-AA83-B4C461361674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31FB57-D813-52FF-A389-AB08BA735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AB421D-DFBC-4266-1431-B254C4826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EF800-FE8B-483A-8114-6FE2718E01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6157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550F61-EC21-F4AB-FDE7-D4ACFD3E9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37E6-71E6-43B2-AA83-B4C461361674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D1081B-B2CA-27E0-FF54-06FFD992B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B69B8-A544-1C68-D2ED-B82263196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EF800-FE8B-483A-8114-6FE2718E01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2114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0E76C-A468-6DED-61CF-C09ED5251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22B9A-CBA9-359C-3084-8D7FBFD24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F2484-8E28-7987-86D4-05B741755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CDC52-12F2-4650-E748-80FF8CE9F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37E6-71E6-43B2-AA83-B4C461361674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8FDCC-7F98-A360-09E3-86C95CE2E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1CDDB-87F8-31D9-8E18-9150482C4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EF800-FE8B-483A-8114-6FE2718E01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657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79660-CF71-EA42-D0A1-447A8672D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1B3275-49AE-7BBF-0B63-9AC444873E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FBDF0-7F82-2915-E929-DAB5B79B9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DB17E-505A-023D-22EB-8123C75A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37E6-71E6-43B2-AA83-B4C461361674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BC1BE-3B33-7477-FBB7-913F5E2E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BBEC6-248D-D2C2-009C-187327B1F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EF800-FE8B-483A-8114-6FE2718E01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4044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C51C3B-0A1E-B20D-5957-EF704089E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6E460-F9AD-7E65-7366-37D59EBC3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F398B-FFFE-9AA0-3F70-FF195F9B6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AC37E6-71E6-43B2-AA83-B4C461361674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86D15-0356-DD09-15FD-058B7E31F6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C4FB0-8BCD-A278-165F-189CAE4E2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2EF800-FE8B-483A-8114-6FE2718E01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2461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51.159.195.37/LaurenceRHunt?__cpo=aHR0cHM6Ly94LmNvbQ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E5F8A7-4577-ED28-8C9E-84254E222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376" y="0"/>
            <a:ext cx="101172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50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53642B-3862-8C23-EA52-E2E9A6152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93" y="0"/>
            <a:ext cx="97058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969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270B63-E7B0-11A8-8793-0BD46FE8B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25"/>
            <a:ext cx="12192000" cy="684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92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39148D3-88EF-6EAC-E3F5-752F6A4D14DD}"/>
              </a:ext>
            </a:extLst>
          </p:cNvPr>
          <p:cNvSpPr txBox="1"/>
          <p:nvPr/>
        </p:nvSpPr>
        <p:spPr>
          <a:xfrm>
            <a:off x="1199072" y="6142008"/>
            <a:ext cx="61075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@TheSqeakyMouse</a:t>
            </a:r>
            <a:r>
              <a:rPr lang="en-AU" dirty="0">
                <a:hlinkClick r:id="rId2"/>
              </a:rPr>
              <a:t> @LaurenceRHunt</a:t>
            </a:r>
            <a:r>
              <a:rPr lang="en-AU" dirty="0"/>
              <a:t>  @OutSkiing88 @Flex__J </a:t>
            </a:r>
          </a:p>
          <a:p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3C41AF-D685-09C5-0166-30BCE068D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0688" y="6009964"/>
            <a:ext cx="7516274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875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99B625-F09D-59D5-71FD-3EC1D3E70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1743"/>
            <a:ext cx="12192000" cy="599451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E54164-B5CC-223F-17EB-7CAD6547AD8A}"/>
              </a:ext>
            </a:extLst>
          </p:cNvPr>
          <p:cNvCxnSpPr/>
          <p:nvPr/>
        </p:nvCxnSpPr>
        <p:spPr>
          <a:xfrm>
            <a:off x="8151962" y="828136"/>
            <a:ext cx="3950898" cy="3838755"/>
          </a:xfrm>
          <a:prstGeom prst="line">
            <a:avLst/>
          </a:prstGeom>
          <a:ln w="254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ABF603-483A-7AC1-3669-486DE57A4067}"/>
              </a:ext>
            </a:extLst>
          </p:cNvPr>
          <p:cNvCxnSpPr/>
          <p:nvPr/>
        </p:nvCxnSpPr>
        <p:spPr>
          <a:xfrm>
            <a:off x="6846498" y="1247955"/>
            <a:ext cx="3950898" cy="383875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43D6DD-8BBD-23FE-CCFF-07B31B2BB7F2}"/>
              </a:ext>
            </a:extLst>
          </p:cNvPr>
          <p:cNvCxnSpPr/>
          <p:nvPr/>
        </p:nvCxnSpPr>
        <p:spPr>
          <a:xfrm>
            <a:off x="5221856" y="1529752"/>
            <a:ext cx="3950898" cy="3838755"/>
          </a:xfrm>
          <a:prstGeom prst="line">
            <a:avLst/>
          </a:prstGeom>
          <a:ln w="127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18AF49-CA25-FC83-C9EA-33AC9490E05C}"/>
              </a:ext>
            </a:extLst>
          </p:cNvPr>
          <p:cNvCxnSpPr/>
          <p:nvPr/>
        </p:nvCxnSpPr>
        <p:spPr>
          <a:xfrm flipV="1">
            <a:off x="8756073" y="2715491"/>
            <a:ext cx="1191491" cy="1108364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D987B3A7-892E-076F-392F-EFB425846659}"/>
              </a:ext>
            </a:extLst>
          </p:cNvPr>
          <p:cNvSpPr/>
          <p:nvPr/>
        </p:nvSpPr>
        <p:spPr>
          <a:xfrm>
            <a:off x="11139055" y="3888509"/>
            <a:ext cx="166254" cy="138546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3374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4CC62B-4FA3-95B4-09B2-936E00627D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382" t="5395" b="410"/>
          <a:stretch>
            <a:fillRect/>
          </a:stretch>
        </p:blipFill>
        <p:spPr>
          <a:xfrm>
            <a:off x="3338422" y="422694"/>
            <a:ext cx="8853577" cy="640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405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578BEC7-1D2A-B355-6202-19F207F06C16}"/>
              </a:ext>
            </a:extLst>
          </p:cNvPr>
          <p:cNvGrpSpPr/>
          <p:nvPr/>
        </p:nvGrpSpPr>
        <p:grpSpPr>
          <a:xfrm>
            <a:off x="0" y="391680"/>
            <a:ext cx="12192000" cy="6074640"/>
            <a:chOff x="0" y="391680"/>
            <a:chExt cx="12192000" cy="607464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1D3C5D1-D80A-F6ED-7490-FD06DAD06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91680"/>
              <a:ext cx="12192000" cy="607464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BD56E63-2F55-AA4B-DDE0-A01AA91D59B7}"/>
                </a:ext>
              </a:extLst>
            </p:cNvPr>
            <p:cNvSpPr/>
            <p:nvPr/>
          </p:nvSpPr>
          <p:spPr>
            <a:xfrm>
              <a:off x="10452519" y="476610"/>
              <a:ext cx="400050" cy="219075"/>
            </a:xfrm>
            <a:prstGeom prst="rect">
              <a:avLst/>
            </a:prstGeom>
            <a:solidFill>
              <a:srgbClr val="1B242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507304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F0EC25-03C6-16D7-865D-44D997686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184" y="0"/>
            <a:ext cx="838363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2174974-E607-C80E-9E2A-82301523F4D0}"/>
              </a:ext>
            </a:extLst>
          </p:cNvPr>
          <p:cNvSpPr/>
          <p:nvPr/>
        </p:nvSpPr>
        <p:spPr>
          <a:xfrm>
            <a:off x="9115425" y="114300"/>
            <a:ext cx="400050" cy="219075"/>
          </a:xfrm>
          <a:prstGeom prst="rect">
            <a:avLst/>
          </a:prstGeom>
          <a:solidFill>
            <a:srgbClr val="1B242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2635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F91A2511-75FC-BB5B-2573-40465547E512}"/>
              </a:ext>
            </a:extLst>
          </p:cNvPr>
          <p:cNvGrpSpPr/>
          <p:nvPr/>
        </p:nvGrpSpPr>
        <p:grpSpPr>
          <a:xfrm>
            <a:off x="1043873" y="347958"/>
            <a:ext cx="5648240" cy="6260345"/>
            <a:chOff x="1043873" y="347958"/>
            <a:chExt cx="5648240" cy="626034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97E5C02-2E52-943C-A3F1-781D25E20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6764" y="400509"/>
              <a:ext cx="5535349" cy="6207794"/>
            </a:xfrm>
            <a:prstGeom prst="rect">
              <a:avLst/>
            </a:prstGeom>
          </p:spPr>
        </p:pic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A89E8BB-4D67-F135-92DE-5DF0024746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02652" y="5574900"/>
              <a:ext cx="958320" cy="0"/>
            </a:xfrm>
            <a:prstGeom prst="line">
              <a:avLst/>
            </a:prstGeom>
            <a:ln w="6350">
              <a:solidFill>
                <a:srgbClr val="FFFF00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36ECF97-E819-1493-CCA9-5B45A27D5F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9688" y="5287625"/>
              <a:ext cx="958320" cy="0"/>
            </a:xfrm>
            <a:prstGeom prst="line">
              <a:avLst/>
            </a:prstGeom>
            <a:ln w="6350">
              <a:solidFill>
                <a:srgbClr val="FFFF00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0C65CE3-B6B6-49B7-6086-0100D5CE0AB5}"/>
                </a:ext>
              </a:extLst>
            </p:cNvPr>
            <p:cNvGrpSpPr/>
            <p:nvPr/>
          </p:nvGrpSpPr>
          <p:grpSpPr>
            <a:xfrm>
              <a:off x="1212745" y="3918326"/>
              <a:ext cx="529184" cy="1713089"/>
              <a:chOff x="1197337" y="4537237"/>
              <a:chExt cx="485124" cy="1318941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6FF24F82-864B-6597-6852-BA9061F1FF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97566" y="5558308"/>
                <a:ext cx="484895" cy="297870"/>
              </a:xfrm>
              <a:prstGeom prst="rect">
                <a:avLst/>
              </a:prstGeom>
              <a:ln w="6350">
                <a:solidFill>
                  <a:schemeClr val="bg1"/>
                </a:solidFill>
              </a:ln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027545D-A3FF-B1C0-8621-C84A821259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97534" y="5336475"/>
                <a:ext cx="484895" cy="297870"/>
              </a:xfrm>
              <a:prstGeom prst="rect">
                <a:avLst/>
              </a:prstGeom>
              <a:ln w="6350">
                <a:solidFill>
                  <a:schemeClr val="bg1"/>
                </a:solidFill>
              </a:ln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9EC5135C-36CA-4681-6FA1-FE6B2EB633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97337" y="5144339"/>
                <a:ext cx="484895" cy="297870"/>
              </a:xfrm>
              <a:prstGeom prst="rect">
                <a:avLst/>
              </a:prstGeom>
              <a:ln w="6350">
                <a:solidFill>
                  <a:schemeClr val="bg1"/>
                </a:solidFill>
              </a:ln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8F47AF02-D5F2-C82E-9F71-8762E5463A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97566" y="4943711"/>
                <a:ext cx="484895" cy="297870"/>
              </a:xfrm>
              <a:prstGeom prst="rect">
                <a:avLst/>
              </a:prstGeom>
              <a:ln w="6350">
                <a:solidFill>
                  <a:schemeClr val="bg1"/>
                </a:solidFill>
              </a:ln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B03A53EB-4B00-7449-9EA0-71FF74744A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97534" y="4744363"/>
                <a:ext cx="484895" cy="297870"/>
              </a:xfrm>
              <a:prstGeom prst="rect">
                <a:avLst/>
              </a:prstGeom>
              <a:ln w="6350">
                <a:solidFill>
                  <a:schemeClr val="bg1"/>
                </a:solidFill>
              </a:ln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AAAF40F0-FF9F-C899-FF47-900F94AF74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97337" y="4537237"/>
                <a:ext cx="484895" cy="297870"/>
              </a:xfrm>
              <a:prstGeom prst="rect">
                <a:avLst/>
              </a:prstGeom>
              <a:ln w="6350">
                <a:solidFill>
                  <a:schemeClr val="bg1"/>
                </a:solidFill>
              </a:ln>
            </p:spPr>
          </p:pic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857F51A-BB8B-472E-94B7-FD820F4E4C0C}"/>
                </a:ext>
              </a:extLst>
            </p:cNvPr>
            <p:cNvGrpSpPr/>
            <p:nvPr/>
          </p:nvGrpSpPr>
          <p:grpSpPr>
            <a:xfrm>
              <a:off x="1212018" y="2334785"/>
              <a:ext cx="529184" cy="1713089"/>
              <a:chOff x="1197337" y="4537237"/>
              <a:chExt cx="485124" cy="1318941"/>
            </a:xfrm>
          </p:grpSpPr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1829F5CA-3085-9E57-1B8B-E056A8E5F2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97566" y="5558308"/>
                <a:ext cx="484895" cy="297870"/>
              </a:xfrm>
              <a:prstGeom prst="rect">
                <a:avLst/>
              </a:prstGeom>
              <a:ln w="6350">
                <a:solidFill>
                  <a:schemeClr val="bg1"/>
                </a:solidFill>
              </a:ln>
            </p:spPr>
          </p:pic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5924B6D5-A860-DE83-97AC-45098CCEA7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97534" y="5336475"/>
                <a:ext cx="484895" cy="297870"/>
              </a:xfrm>
              <a:prstGeom prst="rect">
                <a:avLst/>
              </a:prstGeom>
              <a:ln w="6350">
                <a:solidFill>
                  <a:schemeClr val="bg1"/>
                </a:solidFill>
              </a:ln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5C0BD333-8162-86EB-5AB1-FE4FC21B02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97337" y="5144339"/>
                <a:ext cx="484895" cy="297870"/>
              </a:xfrm>
              <a:prstGeom prst="rect">
                <a:avLst/>
              </a:prstGeom>
              <a:ln w="6350">
                <a:solidFill>
                  <a:schemeClr val="bg1"/>
                </a:solidFill>
              </a:ln>
            </p:spPr>
          </p:pic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E657B752-0B1C-29D9-A7E2-BCA547BC32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97566" y="4943711"/>
                <a:ext cx="484895" cy="297870"/>
              </a:xfrm>
              <a:prstGeom prst="rect">
                <a:avLst/>
              </a:prstGeom>
              <a:ln w="6350">
                <a:solidFill>
                  <a:schemeClr val="bg1"/>
                </a:solidFill>
              </a:ln>
            </p:spPr>
          </p:pic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48A7FF40-73EF-2B7F-2628-828FEEED4E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97534" y="4744363"/>
                <a:ext cx="484895" cy="297870"/>
              </a:xfrm>
              <a:prstGeom prst="rect">
                <a:avLst/>
              </a:prstGeom>
              <a:ln w="6350">
                <a:solidFill>
                  <a:schemeClr val="bg1"/>
                </a:solidFill>
              </a:ln>
            </p:spPr>
          </p:pic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502BA73E-796B-2277-82AB-AC01125A35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97337" y="4537237"/>
                <a:ext cx="484895" cy="297870"/>
              </a:xfrm>
              <a:prstGeom prst="rect">
                <a:avLst/>
              </a:prstGeom>
              <a:ln w="6350">
                <a:solidFill>
                  <a:schemeClr val="bg1"/>
                </a:solidFill>
              </a:ln>
            </p:spPr>
          </p:pic>
        </p:grp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20C803E6-407A-C027-BAD1-30A78278F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2391" y="2062369"/>
              <a:ext cx="528934" cy="386884"/>
            </a:xfrm>
            <a:prstGeom prst="rect">
              <a:avLst/>
            </a:prstGeom>
            <a:ln w="6350">
              <a:solidFill>
                <a:schemeClr val="bg1"/>
              </a:solidFill>
            </a:ln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2447EF41-20C0-E0AC-38CC-7EAADDFC69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2356" y="1774244"/>
              <a:ext cx="528934" cy="386884"/>
            </a:xfrm>
            <a:prstGeom prst="rect">
              <a:avLst/>
            </a:prstGeom>
            <a:ln w="6350">
              <a:solidFill>
                <a:schemeClr val="bg1"/>
              </a:solidFill>
            </a:ln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1ED86505-435B-0765-A63B-52937453A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2141" y="1524691"/>
              <a:ext cx="528934" cy="386884"/>
            </a:xfrm>
            <a:prstGeom prst="rect">
              <a:avLst/>
            </a:prstGeom>
            <a:ln w="6350">
              <a:solidFill>
                <a:schemeClr val="bg1"/>
              </a:solidFill>
            </a:ln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ED8A74B-064E-3FC4-A4EC-6A3C97B57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2391" y="1264108"/>
              <a:ext cx="528934" cy="386884"/>
            </a:xfrm>
            <a:prstGeom prst="rect">
              <a:avLst/>
            </a:prstGeom>
            <a:ln w="6350">
              <a:solidFill>
                <a:schemeClr val="bg1"/>
              </a:solidFill>
            </a:ln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D6A90EDB-9D63-304D-369A-DF1AF5024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2356" y="1005188"/>
              <a:ext cx="528934" cy="386884"/>
            </a:xfrm>
            <a:prstGeom prst="rect">
              <a:avLst/>
            </a:prstGeom>
            <a:ln w="6350">
              <a:solidFill>
                <a:schemeClr val="bg1"/>
              </a:solidFill>
            </a:ln>
          </p:spPr>
        </p:pic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AF304AF-CE5D-B629-2EAF-E264CE8A3F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22556" y="5615190"/>
              <a:ext cx="3363216" cy="0"/>
            </a:xfrm>
            <a:prstGeom prst="line">
              <a:avLst/>
            </a:prstGeom>
            <a:ln w="6350">
              <a:solidFill>
                <a:srgbClr val="FFFF00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D3B1BF0-2F91-C433-E26E-84FA357B1A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50002" y="1115059"/>
              <a:ext cx="4626943" cy="0"/>
            </a:xfrm>
            <a:prstGeom prst="line">
              <a:avLst/>
            </a:prstGeom>
            <a:ln w="6350">
              <a:solidFill>
                <a:srgbClr val="FFFF00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67ED213D-C835-A160-55E2-1ADE4C664F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5751" y="1230818"/>
              <a:ext cx="114750" cy="3951847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D33EE7D-AA23-17CD-ED7C-1377C69F26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9116" y="484590"/>
              <a:ext cx="79443" cy="567553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51945AB-D1D3-42BA-20CD-23CD09023CDA}"/>
                </a:ext>
              </a:extLst>
            </p:cNvPr>
            <p:cNvSpPr txBox="1"/>
            <p:nvPr/>
          </p:nvSpPr>
          <p:spPr>
            <a:xfrm>
              <a:off x="2175191" y="347958"/>
              <a:ext cx="3980961" cy="759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16 x $50 = $800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$800+ $50  = $850 </a:t>
              </a:r>
              <a:endParaRPr lang="en-AU" sz="1600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D73A40B-CEE6-9235-8CB5-E632F2731107}"/>
                </a:ext>
              </a:extLst>
            </p:cNvPr>
            <p:cNvSpPr txBox="1"/>
            <p:nvPr/>
          </p:nvSpPr>
          <p:spPr>
            <a:xfrm>
              <a:off x="1043873" y="3146115"/>
              <a:ext cx="7363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solidFill>
                    <a:schemeClr val="bg1"/>
                  </a:solidFill>
                </a:rPr>
                <a:t>16x</a:t>
              </a:r>
              <a:endParaRPr lang="en-AU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2050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17412</TotalTime>
  <Words>26</Words>
  <Application>Microsoft Office PowerPoint</Application>
  <PresentationFormat>Widescreen</PresentationFormat>
  <Paragraphs>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Adam Kiil</dc:creator>
  <cp:lastModifiedBy>Adam Kiil</cp:lastModifiedBy>
  <cp:revision>3</cp:revision>
  <dcterms:created xsi:type="dcterms:W3CDTF">2025-08-29T01:28:16Z</dcterms:created>
  <dcterms:modified xsi:type="dcterms:W3CDTF">2025-09-10T03:40:41Z</dcterms:modified>
</cp:coreProperties>
</file>