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A0AB-9284-8B5C-8D66-1FB4EA6E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B18F1-2391-8523-971E-CED3028A8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AC77-1515-BA5B-F149-2E8F3F3C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095C1-3A57-0F3C-414B-2EAA1171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9655-12A9-E07F-5A3D-D6A0F66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4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9CF-5002-0EC4-3685-9FF07A9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7BA9-4217-D860-A397-3586C021D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08DD-A49E-E4D1-35A2-3FA5407D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2C0D4-6F69-01A3-53DD-D42796AC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46FA-F16B-924E-959D-01AA5B2C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75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52158-62B4-6CF2-E1D7-5060198A9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4E3E2-BE9D-892B-B656-A284FB939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5A390-6B26-E6C2-65B0-8F8D21E73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293DD-2CED-47CC-7CF7-3880B69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4CC5-347C-7948-B6D5-83A80FBE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7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97E-152F-E2CE-3BB1-1E0E5B5A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C982-E61A-4879-8297-B77FFC6AC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6F31-F777-F294-CE95-1066C991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A93A0-1135-0377-AD39-E8F8512C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E82A-F1EC-A629-6D5F-1D7DF39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63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20DC0-0F60-4010-8094-F2759B73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B5CD-E5DA-E978-F43F-1353AEF72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41E8-5020-DA6C-30F7-3D413C8F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53E81-65E8-E39D-FB99-B10BB1CC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06298-AE4C-832A-06D3-61F7C92F7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27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8422-D62F-C810-CBCE-1D2D92455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361B-2B22-8207-41A8-6DB6D75C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D412-04FE-D5AF-B281-443CE9A01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C46C-24E9-1C86-4D3A-E0BFD408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E1D24-A0F4-CD43-B750-D951CF7C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EAEE3-CF24-88CD-024D-9B8BB422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16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8720-292C-B21E-56F3-AEE06138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2B7F5-A136-005A-5D57-8CA40546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0696-36C5-B920-036D-EA0DE59C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CFC36-75FB-2267-99AA-EAAD989FA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42BC3-2047-7B89-7AE1-0DB2B57C0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CC390C-2A86-B51E-971D-21C056E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180B-96B5-3040-57D4-3F640AB9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A52DA-A059-4A9C-30E4-08ABA260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172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3F3E-FA5D-6756-421C-6A9D3367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D7D8E-AD26-9C2B-75A3-D479AE0E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FB57-D813-52FF-A389-AB08BA73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B421D-DFBC-4266-1431-B254C482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15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50F61-EC21-F4AB-FDE7-D4ACFD3E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D1081B-B2CA-27E0-FF54-06FFD99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B69B8-A544-1C68-D2ED-B8226319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211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E76C-A468-6DED-61CF-C09ED525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22B9A-CBA9-359C-3084-8D7FBFD2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F2484-8E28-7987-86D4-05B741755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CDC52-12F2-4650-E748-80FF8CE9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8FDCC-7F98-A360-09E3-86C95CE2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1CDDB-87F8-31D9-8E18-9150482C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57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79660-CF71-EA42-D0A1-447A8672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B3275-49AE-7BBF-0B63-9AC44487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FBDF0-7F82-2915-E929-DAB5B79B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DB17E-505A-023D-22EB-8123C75A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C1BE-3B33-7477-FBB7-913F5E2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BEC6-248D-D2C2-009C-187327B1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4044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51C3B-0A1E-B20D-5957-EF704089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E460-F9AD-7E65-7366-37D59EBC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F398B-FFFE-9AA0-3F70-FF195F9B6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C37E6-71E6-43B2-AA83-B4C461361674}" type="datetimeFigureOut">
              <a:rPr lang="en-AU" smtClean="0"/>
              <a:t>29/08/2025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6D15-0356-DD09-15FD-058B7E31F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4FB0-8BCD-A278-165F-189CAE4E2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EF800-FE8B-483A-8114-6FE2718E01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246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51.159.195.37/LaurenceRHunt?__cpo=aHR0cHM6Ly94LmNvb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5F8A7-4577-ED28-8C9E-84254E222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76" y="0"/>
            <a:ext cx="10117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53642B-3862-8C23-EA52-E2E9A6152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93" y="0"/>
            <a:ext cx="9705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270B63-E7B0-11A8-8793-0BD46FE8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25"/>
            <a:ext cx="12192000" cy="68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9148D3-88EF-6EAC-E3F5-752F6A4D14DD}"/>
              </a:ext>
            </a:extLst>
          </p:cNvPr>
          <p:cNvSpPr txBox="1"/>
          <p:nvPr/>
        </p:nvSpPr>
        <p:spPr>
          <a:xfrm>
            <a:off x="1199072" y="6142008"/>
            <a:ext cx="6107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@TheSqeakyMouse</a:t>
            </a:r>
            <a:r>
              <a:rPr lang="en-AU" dirty="0">
                <a:hlinkClick r:id="rId2"/>
              </a:rPr>
              <a:t> @LaurenceRHunt</a:t>
            </a:r>
            <a:r>
              <a:rPr lang="en-AU" dirty="0"/>
              <a:t>  @OutSkiing88 @Flex__J </a:t>
            </a:r>
          </a:p>
          <a:p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3C41AF-D685-09C5-0166-30BCE068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88" y="6009964"/>
            <a:ext cx="7516274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9B625-F09D-59D5-71FD-3EC1D3E7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743"/>
            <a:ext cx="12192000" cy="5994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E54164-B5CC-223F-17EB-7CAD6547AD8A}"/>
              </a:ext>
            </a:extLst>
          </p:cNvPr>
          <p:cNvCxnSpPr/>
          <p:nvPr/>
        </p:nvCxnSpPr>
        <p:spPr>
          <a:xfrm>
            <a:off x="8151962" y="828136"/>
            <a:ext cx="3950898" cy="3838755"/>
          </a:xfrm>
          <a:prstGeom prst="line">
            <a:avLst/>
          </a:prstGeom>
          <a:ln w="254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ABF603-483A-7AC1-3669-486DE57A4067}"/>
              </a:ext>
            </a:extLst>
          </p:cNvPr>
          <p:cNvCxnSpPr/>
          <p:nvPr/>
        </p:nvCxnSpPr>
        <p:spPr>
          <a:xfrm>
            <a:off x="6846498" y="1247955"/>
            <a:ext cx="3950898" cy="383875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43D6DD-8BBD-23FE-CCFF-07B31B2BB7F2}"/>
              </a:ext>
            </a:extLst>
          </p:cNvPr>
          <p:cNvCxnSpPr/>
          <p:nvPr/>
        </p:nvCxnSpPr>
        <p:spPr>
          <a:xfrm>
            <a:off x="5221856" y="1529752"/>
            <a:ext cx="3950898" cy="3838755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18AF49-CA25-FC83-C9EA-33AC9490E05C}"/>
              </a:ext>
            </a:extLst>
          </p:cNvPr>
          <p:cNvCxnSpPr/>
          <p:nvPr/>
        </p:nvCxnSpPr>
        <p:spPr>
          <a:xfrm flipV="1">
            <a:off x="8756073" y="2715491"/>
            <a:ext cx="1191491" cy="110836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D987B3A7-892E-076F-392F-EFB425846659}"/>
              </a:ext>
            </a:extLst>
          </p:cNvPr>
          <p:cNvSpPr/>
          <p:nvPr/>
        </p:nvSpPr>
        <p:spPr>
          <a:xfrm>
            <a:off x="11139055" y="3888509"/>
            <a:ext cx="166254" cy="138546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337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4CC62B-4FA3-95B4-09B2-936E00627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82" t="5395" b="410"/>
          <a:stretch>
            <a:fillRect/>
          </a:stretch>
        </p:blipFill>
        <p:spPr>
          <a:xfrm>
            <a:off x="3338422" y="422694"/>
            <a:ext cx="8853577" cy="64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0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578BEC7-1D2A-B355-6202-19F207F06C16}"/>
              </a:ext>
            </a:extLst>
          </p:cNvPr>
          <p:cNvGrpSpPr/>
          <p:nvPr/>
        </p:nvGrpSpPr>
        <p:grpSpPr>
          <a:xfrm>
            <a:off x="0" y="391680"/>
            <a:ext cx="12192000" cy="6074640"/>
            <a:chOff x="0" y="391680"/>
            <a:chExt cx="12192000" cy="60746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D3C5D1-D80A-F6ED-7490-FD06DAD06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91680"/>
              <a:ext cx="12192000" cy="607464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D56E63-2F55-AA4B-DDE0-A01AA91D59B7}"/>
                </a:ext>
              </a:extLst>
            </p:cNvPr>
            <p:cNvSpPr/>
            <p:nvPr/>
          </p:nvSpPr>
          <p:spPr>
            <a:xfrm>
              <a:off x="10452519" y="476610"/>
              <a:ext cx="400050" cy="219075"/>
            </a:xfrm>
            <a:prstGeom prst="rect">
              <a:avLst/>
            </a:prstGeom>
            <a:solidFill>
              <a:srgbClr val="1B242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50730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F0EC25-03C6-16D7-865D-44D99768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184" y="0"/>
            <a:ext cx="83836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174974-E607-C80E-9E2A-82301523F4D0}"/>
              </a:ext>
            </a:extLst>
          </p:cNvPr>
          <p:cNvSpPr/>
          <p:nvPr/>
        </p:nvSpPr>
        <p:spPr>
          <a:xfrm>
            <a:off x="9115425" y="114300"/>
            <a:ext cx="400050" cy="219075"/>
          </a:xfrm>
          <a:prstGeom prst="rect">
            <a:avLst/>
          </a:prstGeom>
          <a:solidFill>
            <a:srgbClr val="1B24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263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6092</TotalTime>
  <Words>10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Kiil</dc:creator>
  <cp:lastModifiedBy>Adam Kiil</cp:lastModifiedBy>
  <cp:revision>1</cp:revision>
  <dcterms:created xsi:type="dcterms:W3CDTF">2025-08-29T01:28:16Z</dcterms:created>
  <dcterms:modified xsi:type="dcterms:W3CDTF">2025-09-02T07:00:37Z</dcterms:modified>
</cp:coreProperties>
</file>