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313" r:id="rId6"/>
    <p:sldId id="261" r:id="rId7"/>
    <p:sldId id="263" r:id="rId8"/>
    <p:sldId id="314" r:id="rId9"/>
    <p:sldId id="315" r:id="rId10"/>
    <p:sldId id="316" r:id="rId11"/>
    <p:sldId id="317" r:id="rId12"/>
    <p:sldId id="318" r:id="rId13"/>
  </p:sldIdLst>
  <p:sldSz cx="9144000" cy="5143500" type="screen16x9"/>
  <p:notesSz cx="6858000" cy="9144000"/>
  <p:embeddedFontLs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Zen Dot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EBF24-760C-EB5B-B78E-32E862D94AF8}" v="117" dt="2024-10-24T03:01:11.380"/>
    <p1510:client id="{2F2221FE-6300-DCD2-9BAD-9BAC1C9BC551}" v="177" dt="2024-10-24T02:56:47.136"/>
    <p1510:client id="{4B9B02A9-7741-5E27-6CE2-977A681C516D}" v="25" dt="2024-10-24T03:00:07.775"/>
    <p1510:client id="{6A258F27-6F30-42F9-45C0-A80AE60D28C3}" v="2" dt="2024-10-24T02:56:55.846"/>
  </p1510:revLst>
</p1510:revInfo>
</file>

<file path=ppt/tableStyles.xml><?xml version="1.0" encoding="utf-8"?>
<a:tblStyleLst xmlns:a="http://schemas.openxmlformats.org/drawingml/2006/main" def="{96382C58-DA81-496C-9D65-49BD35BB67CC}">
  <a:tblStyle styleId="{96382C58-DA81-496C-9D65-49BD35BB6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26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36" name="Google Shape;536;p1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subTitle" idx="1"/>
          </p:nvPr>
        </p:nvSpPr>
        <p:spPr>
          <a:xfrm>
            <a:off x="1977340" y="3079463"/>
            <a:ext cx="5189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2" name="Google Shape;572;p11"/>
          <p:cNvSpPr txBox="1">
            <a:spLocks noGrp="1"/>
          </p:cNvSpPr>
          <p:nvPr>
            <p:ph type="title" hasCustomPrompt="1"/>
          </p:nvPr>
        </p:nvSpPr>
        <p:spPr>
          <a:xfrm rot="288">
            <a:off x="991350" y="1547738"/>
            <a:ext cx="71613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74" name="Google Shape;574;p1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5" name="Google Shape;575;p1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6" name="Google Shape;576;p1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7" name="Google Shape;577;p1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78" name="Google Shape;578;p1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1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81" name="Google Shape;581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1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84" name="Google Shape;584;p1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5" name="Google Shape;585;p1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6" name="Google Shape;586;p1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7" name="Google Shape;587;p1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1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7200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3656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7200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34038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494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34038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34038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67332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60876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60876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720000" y="55847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1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674" name="Google Shape;674;p1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14"/>
          <p:cNvSpPr txBox="1">
            <a:spLocks noGrp="1"/>
          </p:cNvSpPr>
          <p:nvPr>
            <p:ph type="title"/>
          </p:nvPr>
        </p:nvSpPr>
        <p:spPr>
          <a:xfrm rot="-842">
            <a:off x="2121450" y="3086120"/>
            <a:ext cx="4901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0" name="Google Shape;710;p14"/>
          <p:cNvSpPr txBox="1">
            <a:spLocks noGrp="1"/>
          </p:cNvSpPr>
          <p:nvPr>
            <p:ph type="subTitle" idx="1"/>
          </p:nvPr>
        </p:nvSpPr>
        <p:spPr>
          <a:xfrm>
            <a:off x="1298100" y="1628625"/>
            <a:ext cx="6547800" cy="144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1" name="Google Shape;711;p1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12" name="Google Shape;712;p1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3" name="Google Shape;713;p1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4" name="Google Shape;714;p1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5" name="Google Shape;715;p1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16" name="Google Shape;716;p1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1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19" name="Google Shape;719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1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22" name="Google Shape;722;p1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3" name="Google Shape;723;p1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" name="Google Shape;724;p1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25" name="Google Shape;725;p1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26" name="Google Shape;726;p1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34" name="Google Shape;734;p1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1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70" name="Google Shape;770;p1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71" name="Google Shape;771;p1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2" name="Google Shape;772;p1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3" name="Google Shape;773;p1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4" name="Google Shape;774;p1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0" name="Google Shape;780;p1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81" name="Google Shape;781;p1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1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1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4" name="Google Shape;784;p1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85" name="Google Shape;785;p1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854" name="Google Shape;854;p1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7"/>
          <p:cNvSpPr txBox="1">
            <a:spLocks noGrp="1"/>
          </p:cNvSpPr>
          <p:nvPr>
            <p:ph type="title" hasCustomPrompt="1"/>
          </p:nvPr>
        </p:nvSpPr>
        <p:spPr>
          <a:xfrm>
            <a:off x="68739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0" name="Google Shape;890;p17"/>
          <p:cNvSpPr txBox="1">
            <a:spLocks noGrp="1"/>
          </p:cNvSpPr>
          <p:nvPr>
            <p:ph type="subTitle" idx="1"/>
          </p:nvPr>
        </p:nvSpPr>
        <p:spPr>
          <a:xfrm rot="237">
            <a:off x="4026487" y="336196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7"/>
          <p:cNvSpPr txBox="1">
            <a:spLocks noGrp="1"/>
          </p:cNvSpPr>
          <p:nvPr>
            <p:ph type="title" idx="2"/>
          </p:nvPr>
        </p:nvSpPr>
        <p:spPr>
          <a:xfrm>
            <a:off x="4026488" y="252000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92" name="Google Shape;892;p1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93" name="Google Shape;893;p1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4" name="Google Shape;894;p1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5" name="Google Shape;895;p1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6" name="Google Shape;896;p1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1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00" name="Google Shape;900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1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03" name="Google Shape;903;p1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4" name="Google Shape;904;p1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5" name="Google Shape;905;p1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6" name="Google Shape;906;p1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07" name="Google Shape;907;p1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1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11" name="Google Shape;911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2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20"/>
          <p:cNvSpPr txBox="1">
            <a:spLocks noGrp="1"/>
          </p:cNvSpPr>
          <p:nvPr>
            <p:ph type="subTitle" idx="1"/>
          </p:nvPr>
        </p:nvSpPr>
        <p:spPr>
          <a:xfrm>
            <a:off x="4761459" y="2344975"/>
            <a:ext cx="3473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0"/>
          <p:cNvSpPr txBox="1">
            <a:spLocks noGrp="1"/>
          </p:cNvSpPr>
          <p:nvPr>
            <p:ph type="title"/>
          </p:nvPr>
        </p:nvSpPr>
        <p:spPr>
          <a:xfrm>
            <a:off x="4572009" y="1462100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2" name="Google Shape;1072;p2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2_1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2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95" name="Google Shape;1095;p2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1"/>
          <p:cNvSpPr txBox="1">
            <a:spLocks noGrp="1"/>
          </p:cNvSpPr>
          <p:nvPr>
            <p:ph type="subTitle" idx="1"/>
          </p:nvPr>
        </p:nvSpPr>
        <p:spPr>
          <a:xfrm>
            <a:off x="4776625" y="2964425"/>
            <a:ext cx="27828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21"/>
          <p:cNvSpPr txBox="1">
            <a:spLocks noGrp="1"/>
          </p:cNvSpPr>
          <p:nvPr>
            <p:ph type="title"/>
          </p:nvPr>
        </p:nvSpPr>
        <p:spPr>
          <a:xfrm>
            <a:off x="4776625" y="1033625"/>
            <a:ext cx="36906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33" name="Google Shape;1133;p2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34" name="Google Shape;1134;p2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5" name="Google Shape;1135;p2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36" name="Google Shape;1136;p2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2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140" name="Google Shape;1140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" name="Google Shape;1142;p2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143" name="Google Shape;1143;p2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44" name="Google Shape;1144;p2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5" name="Google Shape;1145;p2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46" name="Google Shape;1146;p2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147" name="Google Shape;1147;p2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2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151" name="Google Shape;1151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55" name="Google Shape;1155;p2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22"/>
          <p:cNvSpPr txBox="1">
            <a:spLocks noGrp="1"/>
          </p:cNvSpPr>
          <p:nvPr>
            <p:ph type="body" idx="1"/>
          </p:nvPr>
        </p:nvSpPr>
        <p:spPr>
          <a:xfrm>
            <a:off x="720000" y="1403100"/>
            <a:ext cx="3753300" cy="29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1" name="Google Shape;1191;p22"/>
          <p:cNvSpPr txBox="1">
            <a:spLocks noGrp="1"/>
          </p:cNvSpPr>
          <p:nvPr>
            <p:ph type="body" idx="2"/>
          </p:nvPr>
        </p:nvSpPr>
        <p:spPr>
          <a:xfrm>
            <a:off x="4670700" y="2148750"/>
            <a:ext cx="3753300" cy="22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2" name="Google Shape;1192;p22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93" name="Google Shape;1193;p22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94" name="Google Shape;1194;p22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95" name="Google Shape;1195;p22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6" name="Google Shape;1196;p22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7" name="Google Shape;1197;p22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98" name="Google Shape;1198;p22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22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01" name="Google Shape;1201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3" name="Google Shape;1203;p22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04" name="Google Shape;1204;p22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5" name="Google Shape;1205;p22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6" name="Google Shape;1206;p22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07" name="Google Shape;1207;p22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22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25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348" name="Google Shape;1348;p2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5"/>
          <p:cNvSpPr txBox="1">
            <a:spLocks noGrp="1"/>
          </p:cNvSpPr>
          <p:nvPr>
            <p:ph type="title"/>
          </p:nvPr>
        </p:nvSpPr>
        <p:spPr>
          <a:xfrm>
            <a:off x="720000" y="1895525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4" name="Google Shape;1384;p25"/>
          <p:cNvSpPr txBox="1">
            <a:spLocks noGrp="1"/>
          </p:cNvSpPr>
          <p:nvPr>
            <p:ph type="subTitle" idx="1"/>
          </p:nvPr>
        </p:nvSpPr>
        <p:spPr>
          <a:xfrm>
            <a:off x="720000" y="217828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25"/>
          <p:cNvSpPr txBox="1">
            <a:spLocks noGrp="1"/>
          </p:cNvSpPr>
          <p:nvPr>
            <p:ph type="title" idx="2"/>
          </p:nvPr>
        </p:nvSpPr>
        <p:spPr>
          <a:xfrm>
            <a:off x="3317725" y="1895531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6" name="Google Shape;1386;p25"/>
          <p:cNvSpPr txBox="1">
            <a:spLocks noGrp="1"/>
          </p:cNvSpPr>
          <p:nvPr>
            <p:ph type="subTitle" idx="3"/>
          </p:nvPr>
        </p:nvSpPr>
        <p:spPr>
          <a:xfrm>
            <a:off x="3317725" y="2178288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25"/>
          <p:cNvSpPr txBox="1">
            <a:spLocks noGrp="1"/>
          </p:cNvSpPr>
          <p:nvPr>
            <p:ph type="title" idx="4"/>
          </p:nvPr>
        </p:nvSpPr>
        <p:spPr>
          <a:xfrm>
            <a:off x="720000" y="3598748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8" name="Google Shape;1388;p25"/>
          <p:cNvSpPr txBox="1">
            <a:spLocks noGrp="1"/>
          </p:cNvSpPr>
          <p:nvPr>
            <p:ph type="subTitle" idx="5"/>
          </p:nvPr>
        </p:nvSpPr>
        <p:spPr>
          <a:xfrm>
            <a:off x="720000" y="388311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25"/>
          <p:cNvSpPr txBox="1">
            <a:spLocks noGrp="1"/>
          </p:cNvSpPr>
          <p:nvPr>
            <p:ph type="title" idx="6"/>
          </p:nvPr>
        </p:nvSpPr>
        <p:spPr>
          <a:xfrm>
            <a:off x="3319225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0" name="Google Shape;1390;p25"/>
          <p:cNvSpPr txBox="1">
            <a:spLocks noGrp="1"/>
          </p:cNvSpPr>
          <p:nvPr>
            <p:ph type="subTitle" idx="7"/>
          </p:nvPr>
        </p:nvSpPr>
        <p:spPr>
          <a:xfrm>
            <a:off x="3319225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5"/>
          <p:cNvSpPr txBox="1">
            <a:spLocks noGrp="1"/>
          </p:cNvSpPr>
          <p:nvPr>
            <p:ph type="title" idx="8"/>
          </p:nvPr>
        </p:nvSpPr>
        <p:spPr>
          <a:xfrm>
            <a:off x="5915449" y="1895531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2" name="Google Shape;1392;p25"/>
          <p:cNvSpPr txBox="1">
            <a:spLocks noGrp="1"/>
          </p:cNvSpPr>
          <p:nvPr>
            <p:ph type="subTitle" idx="9"/>
          </p:nvPr>
        </p:nvSpPr>
        <p:spPr>
          <a:xfrm>
            <a:off x="5915449" y="2178288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5"/>
          <p:cNvSpPr txBox="1">
            <a:spLocks noGrp="1"/>
          </p:cNvSpPr>
          <p:nvPr>
            <p:ph type="title" idx="13"/>
          </p:nvPr>
        </p:nvSpPr>
        <p:spPr>
          <a:xfrm>
            <a:off x="5915449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4" name="Google Shape;1394;p25"/>
          <p:cNvSpPr txBox="1">
            <a:spLocks noGrp="1"/>
          </p:cNvSpPr>
          <p:nvPr>
            <p:ph type="subTitle" idx="14"/>
          </p:nvPr>
        </p:nvSpPr>
        <p:spPr>
          <a:xfrm>
            <a:off x="5915449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5"/>
          <p:cNvSpPr txBox="1">
            <a:spLocks noGrp="1"/>
          </p:cNvSpPr>
          <p:nvPr>
            <p:ph type="title" idx="15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96" name="Google Shape;1396;p2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97" name="Google Shape;1397;p2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8" name="Google Shape;1398;p2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9" name="Google Shape;1399;p2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00" name="Google Shape;1400;p2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01" name="Google Shape;1401;p2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3" name="Google Shape;1403;p2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6" name="Google Shape;1406;p2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07" name="Google Shape;1407;p2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8" name="Google Shape;1408;p2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9" name="Google Shape;1409;p2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10" name="Google Shape;1410;p2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4" name="Google Shape;1414;p2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15" name="Google Shape;1415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6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419" name="Google Shape;1419;p2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26"/>
          <p:cNvSpPr txBox="1">
            <a:spLocks noGrp="1"/>
          </p:cNvSpPr>
          <p:nvPr>
            <p:ph type="title"/>
          </p:nvPr>
        </p:nvSpPr>
        <p:spPr>
          <a:xfrm>
            <a:off x="720000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5" name="Google Shape;1455;p26"/>
          <p:cNvSpPr txBox="1">
            <a:spLocks noGrp="1"/>
          </p:cNvSpPr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26"/>
          <p:cNvSpPr txBox="1">
            <a:spLocks noGrp="1"/>
          </p:cNvSpPr>
          <p:nvPr>
            <p:ph type="title" idx="2"/>
          </p:nvPr>
        </p:nvSpPr>
        <p:spPr>
          <a:xfrm>
            <a:off x="3419875" y="1960475"/>
            <a:ext cx="2304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7" name="Google Shape;1457;p26"/>
          <p:cNvSpPr txBox="1">
            <a:spLocks noGrp="1"/>
          </p:cNvSpPr>
          <p:nvPr>
            <p:ph type="subTitle" idx="3"/>
          </p:nvPr>
        </p:nvSpPr>
        <p:spPr>
          <a:xfrm>
            <a:off x="3419875" y="2254475"/>
            <a:ext cx="2304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6"/>
          <p:cNvSpPr txBox="1">
            <a:spLocks noGrp="1"/>
          </p:cNvSpPr>
          <p:nvPr>
            <p:ph type="title" idx="4"/>
          </p:nvPr>
        </p:nvSpPr>
        <p:spPr>
          <a:xfrm>
            <a:off x="2069937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9" name="Google Shape;1459;p26"/>
          <p:cNvSpPr txBox="1">
            <a:spLocks noGrp="1"/>
          </p:cNvSpPr>
          <p:nvPr>
            <p:ph type="subTitle" idx="5"/>
          </p:nvPr>
        </p:nvSpPr>
        <p:spPr>
          <a:xfrm>
            <a:off x="2069937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26"/>
          <p:cNvSpPr txBox="1">
            <a:spLocks noGrp="1"/>
          </p:cNvSpPr>
          <p:nvPr>
            <p:ph type="title" idx="6"/>
          </p:nvPr>
        </p:nvSpPr>
        <p:spPr>
          <a:xfrm>
            <a:off x="4768612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1" name="Google Shape;1461;p26"/>
          <p:cNvSpPr txBox="1">
            <a:spLocks noGrp="1"/>
          </p:cNvSpPr>
          <p:nvPr>
            <p:ph type="subTitle" idx="7"/>
          </p:nvPr>
        </p:nvSpPr>
        <p:spPr>
          <a:xfrm>
            <a:off x="4768612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6"/>
          <p:cNvSpPr txBox="1">
            <a:spLocks noGrp="1"/>
          </p:cNvSpPr>
          <p:nvPr>
            <p:ph type="title" idx="8"/>
          </p:nvPr>
        </p:nvSpPr>
        <p:spPr>
          <a:xfrm>
            <a:off x="6118549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3" name="Google Shape;1463;p26"/>
          <p:cNvSpPr txBox="1">
            <a:spLocks noGrp="1"/>
          </p:cNvSpPr>
          <p:nvPr>
            <p:ph type="subTitle" idx="9"/>
          </p:nvPr>
        </p:nvSpPr>
        <p:spPr>
          <a:xfrm>
            <a:off x="6118549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4" name="Google Shape;1464;p2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465" name="Google Shape;1465;p2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6" name="Google Shape;1466;p2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7" name="Google Shape;1467;p2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8" name="Google Shape;1468;p2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69" name="Google Shape;1469;p2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2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72" name="Google Shape;1472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4" name="Google Shape;1474;p2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75" name="Google Shape;1475;p2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6" name="Google Shape;1476;p2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7" name="Google Shape;1477;p2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78" name="Google Shape;1478;p2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2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83" name="Google Shape;1483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5" name="Google Shape;1485;p26"/>
          <p:cNvSpPr txBox="1">
            <a:spLocks noGrp="1"/>
          </p:cNvSpPr>
          <p:nvPr>
            <p:ph type="title" idx="13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2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488" name="Google Shape;1488;p2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3" name="Google Shape;1523;p27"/>
          <p:cNvSpPr txBox="1">
            <a:spLocks noGrp="1"/>
          </p:cNvSpPr>
          <p:nvPr>
            <p:ph type="title" hasCustomPrompt="1"/>
          </p:nvPr>
        </p:nvSpPr>
        <p:spPr>
          <a:xfrm rot="-337">
            <a:off x="5181126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4" name="Google Shape;1524;p27"/>
          <p:cNvSpPr txBox="1">
            <a:spLocks noGrp="1"/>
          </p:cNvSpPr>
          <p:nvPr>
            <p:ph type="subTitle" idx="1"/>
          </p:nvPr>
        </p:nvSpPr>
        <p:spPr>
          <a:xfrm>
            <a:off x="5181108" y="1956799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5" name="Google Shape;1525;p27"/>
          <p:cNvSpPr txBox="1">
            <a:spLocks noGrp="1"/>
          </p:cNvSpPr>
          <p:nvPr>
            <p:ph type="title" idx="2" hasCustomPrompt="1"/>
          </p:nvPr>
        </p:nvSpPr>
        <p:spPr>
          <a:xfrm>
            <a:off x="5181126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6" name="Google Shape;1526;p27"/>
          <p:cNvSpPr txBox="1">
            <a:spLocks noGrp="1"/>
          </p:cNvSpPr>
          <p:nvPr>
            <p:ph type="subTitle" idx="3"/>
          </p:nvPr>
        </p:nvSpPr>
        <p:spPr>
          <a:xfrm>
            <a:off x="5181108" y="3944200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7" name="Google Shape;1527;p27"/>
          <p:cNvSpPr txBox="1">
            <a:spLocks noGrp="1"/>
          </p:cNvSpPr>
          <p:nvPr>
            <p:ph type="title" idx="4" hasCustomPrompt="1"/>
          </p:nvPr>
        </p:nvSpPr>
        <p:spPr>
          <a:xfrm rot="-337">
            <a:off x="906193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8" name="Google Shape;1528;p27"/>
          <p:cNvSpPr txBox="1">
            <a:spLocks noGrp="1"/>
          </p:cNvSpPr>
          <p:nvPr>
            <p:ph type="subTitle" idx="5"/>
          </p:nvPr>
        </p:nvSpPr>
        <p:spPr>
          <a:xfrm>
            <a:off x="906175" y="1956799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9" name="Google Shape;1529;p27"/>
          <p:cNvSpPr txBox="1">
            <a:spLocks noGrp="1"/>
          </p:cNvSpPr>
          <p:nvPr>
            <p:ph type="title" idx="6" hasCustomPrompt="1"/>
          </p:nvPr>
        </p:nvSpPr>
        <p:spPr>
          <a:xfrm>
            <a:off x="906194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0" name="Google Shape;1530;p27"/>
          <p:cNvSpPr txBox="1">
            <a:spLocks noGrp="1"/>
          </p:cNvSpPr>
          <p:nvPr>
            <p:ph type="subTitle" idx="7"/>
          </p:nvPr>
        </p:nvSpPr>
        <p:spPr>
          <a:xfrm>
            <a:off x="906175" y="3944200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1" name="Google Shape;1531;p2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32" name="Google Shape;1532;p2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3" name="Google Shape;1533;p2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4" name="Google Shape;1534;p2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5" name="Google Shape;1535;p2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36" name="Google Shape;1536;p2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2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39" name="Google Shape;1539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1" name="Google Shape;1541;p2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542" name="Google Shape;1542;p2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43" name="Google Shape;1543;p2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4" name="Google Shape;1544;p2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5" name="Google Shape;1545;p2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546" name="Google Shape;1546;p2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2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550" name="Google Shape;1550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554" name="Google Shape;1554;p2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28"/>
          <p:cNvSpPr txBox="1">
            <a:spLocks noGrp="1"/>
          </p:cNvSpPr>
          <p:nvPr>
            <p:ph type="subTitle" idx="1"/>
          </p:nvPr>
        </p:nvSpPr>
        <p:spPr>
          <a:xfrm>
            <a:off x="72000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0" name="Google Shape;1590;p28"/>
          <p:cNvSpPr txBox="1">
            <a:spLocks noGrp="1"/>
          </p:cNvSpPr>
          <p:nvPr>
            <p:ph type="subTitle" idx="2"/>
          </p:nvPr>
        </p:nvSpPr>
        <p:spPr>
          <a:xfrm>
            <a:off x="600180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28"/>
          <p:cNvSpPr txBox="1">
            <a:spLocks noGrp="1"/>
          </p:cNvSpPr>
          <p:nvPr>
            <p:ph type="title" hasCustomPrompt="1"/>
          </p:nvPr>
        </p:nvSpPr>
        <p:spPr>
          <a:xfrm>
            <a:off x="7200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2" name="Google Shape;1592;p28"/>
          <p:cNvSpPr txBox="1">
            <a:spLocks noGrp="1"/>
          </p:cNvSpPr>
          <p:nvPr>
            <p:ph type="title" idx="3" hasCustomPrompt="1"/>
          </p:nvPr>
        </p:nvSpPr>
        <p:spPr>
          <a:xfrm>
            <a:off x="60018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3" name="Google Shape;1593;p28"/>
          <p:cNvSpPr txBox="1">
            <a:spLocks noGrp="1"/>
          </p:cNvSpPr>
          <p:nvPr>
            <p:ph type="title" idx="4"/>
          </p:nvPr>
        </p:nvSpPr>
        <p:spPr>
          <a:xfrm>
            <a:off x="7200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4" name="Google Shape;1594;p28"/>
          <p:cNvSpPr txBox="1">
            <a:spLocks noGrp="1"/>
          </p:cNvSpPr>
          <p:nvPr>
            <p:ph type="title" idx="5"/>
          </p:nvPr>
        </p:nvSpPr>
        <p:spPr>
          <a:xfrm>
            <a:off x="60018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5" name="Google Shape;1595;p28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96" name="Google Shape;1596;p2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97" name="Google Shape;1597;p2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8" name="Google Shape;1598;p2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9" name="Google Shape;1599;p2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00" name="Google Shape;1600;p2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04" name="Google Shape;1604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6" name="Google Shape;1606;p2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07" name="Google Shape;1607;p2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08" name="Google Shape;1608;p2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9" name="Google Shape;1609;p2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10" name="Google Shape;1610;p2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11" name="Google Shape;1611;p2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2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2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19" name="Google Shape;1619;p2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29"/>
          <p:cNvSpPr txBox="1">
            <a:spLocks noGrp="1"/>
          </p:cNvSpPr>
          <p:nvPr>
            <p:ph type="ctrTitle"/>
          </p:nvPr>
        </p:nvSpPr>
        <p:spPr>
          <a:xfrm>
            <a:off x="1611975" y="813625"/>
            <a:ext cx="59199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5" name="Google Shape;1655;p29"/>
          <p:cNvSpPr txBox="1">
            <a:spLocks noGrp="1"/>
          </p:cNvSpPr>
          <p:nvPr>
            <p:ph type="subTitle" idx="1"/>
          </p:nvPr>
        </p:nvSpPr>
        <p:spPr>
          <a:xfrm>
            <a:off x="2777775" y="1936150"/>
            <a:ext cx="35883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6" name="Google Shape;1656;p29"/>
          <p:cNvSpPr txBox="1">
            <a:spLocks noGrp="1"/>
          </p:cNvSpPr>
          <p:nvPr>
            <p:ph type="subTitle" idx="2"/>
          </p:nvPr>
        </p:nvSpPr>
        <p:spPr>
          <a:xfrm rot="-1283">
            <a:off x="2963700" y="41841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7" name="Google Shape;1657;p29"/>
          <p:cNvSpPr txBox="1"/>
          <p:nvPr/>
        </p:nvSpPr>
        <p:spPr>
          <a:xfrm>
            <a:off x="2963700" y="3298235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658" name="Google Shape;1658;p2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659" name="Google Shape;1659;p2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0" name="Google Shape;1660;p2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1" name="Google Shape;1661;p2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62" name="Google Shape;1662;p2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2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66" name="Google Shape;1666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8" name="Google Shape;1668;p2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69" name="Google Shape;1669;p2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70" name="Google Shape;1670;p2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1" name="Google Shape;1671;p2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72" name="Google Shape;1672;p2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73" name="Google Shape;1673;p2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355" name="Google Shape;355;p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7"/>
          <p:cNvSpPr txBox="1">
            <a:spLocks noGrp="1"/>
          </p:cNvSpPr>
          <p:nvPr>
            <p:ph type="title"/>
          </p:nvPr>
        </p:nvSpPr>
        <p:spPr>
          <a:xfrm>
            <a:off x="720000" y="55792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"/>
          <p:cNvSpPr txBox="1">
            <a:spLocks noGrp="1"/>
          </p:cNvSpPr>
          <p:nvPr>
            <p:ph type="subTitle" idx="1"/>
          </p:nvPr>
        </p:nvSpPr>
        <p:spPr>
          <a:xfrm rot="-458">
            <a:off x="719995" y="1699173"/>
            <a:ext cx="45036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93" name="Google Shape;393;p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" name="Google Shape;394;p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" name="Google Shape;395;p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6" name="Google Shape;396;p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03" name="Google Shape;403;p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4" name="Google Shape;404;p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07" name="Google Shape;407;p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>
            <a:spLocks noGrp="1"/>
          </p:cNvSpPr>
          <p:nvPr>
            <p:ph type="title"/>
          </p:nvPr>
        </p:nvSpPr>
        <p:spPr>
          <a:xfrm>
            <a:off x="720000" y="4089600"/>
            <a:ext cx="7704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A Data Analysis And Modeling Project</a:t>
            </a:r>
            <a:endParaRPr lang="en-US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400">
                <a:ea typeface="Arimo"/>
                <a:cs typeface="Arimo"/>
                <a:sym typeface="Arimo"/>
              </a:rPr>
              <a:t>Predicting</a:t>
            </a:r>
            <a:r>
              <a:rPr lang="en" sz="3400">
                <a:solidFill>
                  <a:srgbClr val="248DBD"/>
                </a:solidFill>
              </a:rPr>
              <a:t> machine </a:t>
            </a:r>
            <a:r>
              <a:rPr lang="en" sz="3400"/>
              <a:t>learning</a:t>
            </a:r>
            <a:endParaRPr lang="en-US"/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804440" y="3531599"/>
            <a:ext cx="667682" cy="667682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2908825" y="301170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5836350" y="301170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2011449" y="225750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6332313" y="2649026"/>
            <a:ext cx="1769049" cy="1795600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7589821" y="787373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pink lines&#10;&#10;Description automatically generated">
            <a:extLst>
              <a:ext uri="{FF2B5EF4-FFF2-40B4-BE49-F238E27FC236}">
                <a16:creationId xmlns:a16="http://schemas.microsoft.com/office/drawing/2014/main" id="{26D0494C-A5B3-A0CE-2F0C-8E853334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" y="-688"/>
            <a:ext cx="9144761" cy="51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7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C29DC5-BC07-C61A-1BBE-CC45F2CC7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AF22-BA67-F4FC-505D-BBE6243BB3C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C0C2EB-5537-0B6E-C8D8-81CAF3D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Cubic Regression:</a:t>
            </a:r>
            <a:br>
              <a:rPr lang="en-US"/>
            </a:br>
            <a:r>
              <a:rPr lang="en-US"/>
              <a:t>Results:</a:t>
            </a:r>
            <a:br>
              <a:rPr lang="en-US"/>
            </a:br>
            <a:r>
              <a:rPr lang="en-US" sz="1600" b="0" i="0">
                <a:latin typeface="Consolas"/>
              </a:rPr>
              <a:t>Degree 3 Regression MSE: 25.990210807215693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50BDC7-BB0A-7830-3BFE-E5A275A070A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8E89EF-E14A-3260-904C-CC7BDFFCE2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4F0BA7-E63F-8D4B-A651-34D81B86A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8016-F73E-7463-B80E-ED12B3BB50A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C9CDE-B57A-CDB8-B4B5-A88EF517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2F073A-5865-4034-21EE-87F8B4F311C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CC64ED-5188-8C7F-22E6-B8D198C6E97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ue and pink lines&#10;&#10;Description automatically generated">
            <a:extLst>
              <a:ext uri="{FF2B5EF4-FFF2-40B4-BE49-F238E27FC236}">
                <a16:creationId xmlns:a16="http://schemas.microsoft.com/office/drawing/2014/main" id="{BD6ED5D5-2516-6406-F3C1-0BFB78AC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5" y="-689"/>
            <a:ext cx="91539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PROJECT </a:t>
            </a:r>
            <a:r>
              <a:rPr lang="en">
                <a:solidFill>
                  <a:srgbClr val="248DBD"/>
                </a:solidFill>
              </a:rPr>
              <a:t>OVERVIEW</a:t>
            </a:r>
            <a:endParaRPr lang="en-US"/>
          </a:p>
        </p:txBody>
      </p:sp>
      <p:sp>
        <p:nvSpPr>
          <p:cNvPr id="1831" name="Google Shape;1831;p37"/>
          <p:cNvSpPr/>
          <p:nvPr/>
        </p:nvSpPr>
        <p:spPr>
          <a:xfrm>
            <a:off x="714726" y="1166494"/>
            <a:ext cx="4301705" cy="859118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b="1" i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Key Points:</a:t>
            </a:r>
            <a:endParaRPr lang="en-US">
              <a:solidFill>
                <a:schemeClr val="accent1"/>
              </a:solidFill>
            </a:endParaRPr>
          </a:p>
          <a:p>
            <a:pPr lvl="0" algn="ctr"/>
            <a:endParaRPr b="1" i="1">
              <a:ln w="9525" cap="flat" cmpd="sng">
                <a:solidFill>
                  <a:srgbClr val="0E679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sp>
        <p:nvSpPr>
          <p:cNvPr id="1832" name="Google Shape;1832;p37"/>
          <p:cNvSpPr txBox="1"/>
          <p:nvPr/>
        </p:nvSpPr>
        <p:spPr>
          <a:xfrm>
            <a:off x="720000" y="1759672"/>
            <a:ext cx="4175490" cy="27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• The aim is to predict traffic conditions represented by the “Traffic Index” using machine learning. </a:t>
            </a:r>
            <a:endParaRPr lang="en-US">
              <a:solidFill>
                <a:schemeClr val="dk1"/>
              </a:solidFill>
            </a:endParaRPr>
          </a:p>
          <a:p>
            <a:endParaRPr lang="en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• The key predictor variable is “</a:t>
            </a:r>
            <a:r>
              <a:rPr lang="en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JamsDelay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.” </a:t>
            </a:r>
            <a:endParaRPr>
              <a:solidFill>
                <a:schemeClr val="dk1"/>
              </a:solidFill>
            </a:endParaRPr>
          </a:p>
          <a:p>
            <a:endParaRPr lang="en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• Models used include Linear Regression, Logistic Regression, and K-means Clustering.</a:t>
            </a:r>
            <a:endParaRPr lang="en">
              <a:solidFill>
                <a:schemeClr val="dk1"/>
              </a:solidFill>
              <a:ea typeface="Arimo"/>
              <a:sym typeface="Arimo"/>
            </a:endParaRPr>
          </a:p>
          <a:p>
            <a:endParaRPr lang="en">
              <a:solidFill>
                <a:schemeClr val="dk1"/>
              </a:solidFill>
            </a:endParaRPr>
          </a:p>
          <a:p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• The analysis provides insights into traffic patterns and possible strategies for traffic management. </a:t>
            </a:r>
            <a:endParaRPr>
              <a:solidFill>
                <a:schemeClr val="dk1"/>
              </a:solidFill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">
              <a:solidFill>
                <a:schemeClr val="dk1"/>
              </a:solidFill>
              <a:latin typeface="Arimo"/>
              <a:ea typeface="Arimo"/>
              <a:cs typeface="Arimo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4" name="Google Shape;1834;p37"/>
          <p:cNvGrpSpPr/>
          <p:nvPr/>
        </p:nvGrpSpPr>
        <p:grpSpPr>
          <a:xfrm>
            <a:off x="6019706" y="2378375"/>
            <a:ext cx="1357902" cy="1147378"/>
            <a:chOff x="2011449" y="225750"/>
            <a:chExt cx="790213" cy="667702"/>
          </a:xfrm>
        </p:grpSpPr>
        <p:pic>
          <p:nvPicPr>
            <p:cNvPr id="1835" name="Google Shape;1835;p3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36" name="Google Shape;1836;p37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837" name="Google Shape;1837;p3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8" name="Google Shape;1838;p3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9" name="Google Shape;1839;p3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34400" y="996997"/>
            <a:ext cx="58752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i="0"/>
              <a:t>Data Collection and Preparation </a:t>
            </a:r>
            <a:endParaRPr lang="en-US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149142" y="2127345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• Traffic data includes features like “</a:t>
            </a:r>
            <a:r>
              <a:rPr lang="en" err="1"/>
              <a:t>JamsDelay</a:t>
            </a:r>
            <a:r>
              <a:rPr lang="en"/>
              <a:t>” and “</a:t>
            </a:r>
            <a:r>
              <a:rPr lang="en" err="1"/>
              <a:t>TrafficIndexLive</a:t>
            </a:r>
            <a:r>
              <a:rPr lang="en"/>
              <a:t>.” </a:t>
            </a:r>
            <a:endParaRPr lang="en-US"/>
          </a:p>
          <a:p>
            <a:pPr algn="l"/>
            <a:endParaRPr lang="en"/>
          </a:p>
          <a:p>
            <a:pPr algn="l"/>
            <a:r>
              <a:rPr lang="en"/>
              <a:t>• Data was cleaned, and missing values were handled. </a:t>
            </a:r>
          </a:p>
          <a:p>
            <a:pPr algn="l"/>
            <a:endParaRPr lang="en"/>
          </a:p>
          <a:p>
            <a:pPr algn="l"/>
            <a:r>
              <a:rPr lang="en"/>
              <a:t>• Key features were extracted for analysis. </a:t>
            </a:r>
          </a:p>
          <a:p>
            <a:pPr algn="l"/>
            <a:endParaRPr lang="en"/>
          </a:p>
          <a:p>
            <a:pPr algn="l"/>
            <a:r>
              <a:rPr lang="en"/>
              <a:t>• Visual: Image of the cleaned dataset or correlation heatmap. 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0E6790"/>
              </a:solidFill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207488" y="191026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7509588" y="191027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1"/>
          <p:cNvSpPr txBox="1">
            <a:spLocks noGrp="1"/>
          </p:cNvSpPr>
          <p:nvPr>
            <p:ph type="title" idx="2"/>
          </p:nvPr>
        </p:nvSpPr>
        <p:spPr>
          <a:xfrm>
            <a:off x="1173419" y="3346877"/>
            <a:ext cx="7476492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</a:rPr>
              <a:t>•</a:t>
            </a:r>
            <a: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 Summary statistics reveal distributions in the data.</a:t>
            </a:r>
            <a:b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en-US">
              <a:solidFill>
                <a:schemeClr val="dk1"/>
              </a:solidFill>
            </a:endParaRPr>
          </a:p>
          <a:p>
            <a:pPr algn="l"/>
            <a: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• Correlation analysis identifies that “</a:t>
            </a:r>
            <a:r>
              <a:rPr lang="en-US" sz="1600" b="0" i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JamsDelay</a:t>
            </a:r>
            <a: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is strongly correlated with the traffic index.</a:t>
            </a:r>
            <a:br>
              <a:rPr lang="en-US" sz="1600" b="0" i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en-US" sz="1600" b="0" i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algn="l"/>
            <a:endParaRPr lang="en-US" sz="1600" b="0" i="0">
              <a:solidFill>
                <a:schemeClr val="dk1"/>
              </a:solidFill>
              <a:latin typeface="Arimo"/>
              <a:ea typeface="Arimo"/>
              <a:cs typeface="Arim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905" name="Google Shape;1905;p41"/>
          <p:cNvSpPr/>
          <p:nvPr/>
        </p:nvSpPr>
        <p:spPr>
          <a:xfrm>
            <a:off x="2889624" y="666499"/>
            <a:ext cx="3558846" cy="914607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sz="280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correlation heatmap.</a:t>
            </a:r>
            <a:endParaRPr lang="en-US" sz="2800">
              <a:solidFill>
                <a:schemeClr val="accent1"/>
              </a:solidFill>
              <a:latin typeface="Zen Dots"/>
            </a:endParaRPr>
          </a:p>
        </p:txBody>
      </p:sp>
      <p:sp>
        <p:nvSpPr>
          <p:cNvPr id="1907" name="Google Shape;1907;p41"/>
          <p:cNvSpPr/>
          <p:nvPr/>
        </p:nvSpPr>
        <p:spPr>
          <a:xfrm>
            <a:off x="6845200" y="292122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id&#10;&#10;Description automatically generated">
            <a:extLst>
              <a:ext uri="{FF2B5EF4-FFF2-40B4-BE49-F238E27FC236}">
                <a16:creationId xmlns:a16="http://schemas.microsoft.com/office/drawing/2014/main" id="{03BDB177-4693-D0FA-2F47-FC3988BE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" y="-1264"/>
            <a:ext cx="9144138" cy="51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-298690" y="1088426"/>
            <a:ext cx="6700568" cy="415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Linear Regression Model </a:t>
            </a:r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598377" y="3330050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40"/>
          <p:cNvSpPr/>
          <p:nvPr/>
        </p:nvSpPr>
        <p:spPr>
          <a:xfrm>
            <a:off x="1460425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482300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DA9F-0047-65E8-F581-81D6111F5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">
            <a:off x="5283776" y="835225"/>
            <a:ext cx="3547455" cy="143050"/>
          </a:xfrm>
        </p:spPr>
        <p:txBody>
          <a:bodyPr/>
          <a:lstStyle/>
          <a:p>
            <a:r>
              <a:rPr lang="en-US"/>
              <a:t>   Linear regression predicts traffic index based on “</a:t>
            </a:r>
            <a:r>
              <a:rPr lang="en-US" err="1"/>
              <a:t>JamsDelay</a:t>
            </a:r>
            <a:r>
              <a:rPr lang="en-US"/>
              <a:t>.”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A blue and pink lines&#10;&#10;Description automatically generated">
            <a:extLst>
              <a:ext uri="{FF2B5EF4-FFF2-40B4-BE49-F238E27FC236}">
                <a16:creationId xmlns:a16="http://schemas.microsoft.com/office/drawing/2014/main" id="{2EA86EFC-F7F1-0809-70EC-E02DBF3D7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18" y="-1680"/>
            <a:ext cx="918499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2"/>
          <p:cNvSpPr txBox="1">
            <a:spLocks noGrp="1"/>
          </p:cNvSpPr>
          <p:nvPr>
            <p:ph type="title"/>
          </p:nvPr>
        </p:nvSpPr>
        <p:spPr>
          <a:xfrm>
            <a:off x="720000" y="55792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/>
              <a:t>K-means Clustering </a:t>
            </a:r>
            <a:endParaRPr lang="en-US"/>
          </a:p>
        </p:txBody>
      </p:sp>
      <p:sp>
        <p:nvSpPr>
          <p:cNvPr id="1920" name="Google Shape;1920;p42"/>
          <p:cNvSpPr txBox="1">
            <a:spLocks noGrp="1"/>
          </p:cNvSpPr>
          <p:nvPr>
            <p:ph type="subTitle" idx="1"/>
          </p:nvPr>
        </p:nvSpPr>
        <p:spPr>
          <a:xfrm rot="21599542">
            <a:off x="720098" y="1192291"/>
            <a:ext cx="5711298" cy="372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•    Achieved a silhouette score of 0.42, indicating moderate cluster separation. </a:t>
            </a:r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    •    Clustering helps identify traffic patterns that are useful for traffic management. </a:t>
            </a:r>
          </a:p>
        </p:txBody>
      </p:sp>
      <p:pic>
        <p:nvPicPr>
          <p:cNvPr id="1927" name="Google Shape;1927;p42"/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7300125" y="3813100"/>
            <a:ext cx="831262" cy="790401"/>
          </a:xfrm>
          <a:prstGeom prst="rect">
            <a:avLst/>
          </a:prstGeom>
          <a:noFill/>
          <a:ln>
            <a:noFill/>
          </a:ln>
          <a:effectLst>
            <a:outerShdw blurRad="142875" dist="76200" dir="5460000" algn="bl" rotWithShape="0">
              <a:schemeClr val="dk1">
                <a:alpha val="75000"/>
              </a:schemeClr>
            </a:outerShdw>
          </a:effectLst>
        </p:spPr>
      </p:pic>
      <p:pic>
        <p:nvPicPr>
          <p:cNvPr id="1928" name="Google Shape;1928;p42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-991275" y="1447545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5200" y="2379287"/>
            <a:ext cx="561101" cy="5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C3C79-F117-0CA2-418F-B0063513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" r="-83" b="-368"/>
          <a:stretch/>
        </p:blipFill>
        <p:spPr>
          <a:xfrm>
            <a:off x="1207" y="1177"/>
            <a:ext cx="91496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0C2EB-5537-0B6E-C8D8-81CAF3D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Regression:</a:t>
            </a:r>
            <a:br>
              <a:rPr lang="en-US"/>
            </a:br>
            <a:r>
              <a:rPr lang="en-US" sz="1600" b="0" i="0">
                <a:latin typeface="Consolas"/>
              </a:rPr>
              <a:t>Degree 2 Regression MSE: 30.58897350828845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30744164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STEM Elective Subject for Middle School - 6th Grade: Coding, Engineering, and Robotics Design by Slidesgo</vt:lpstr>
      <vt:lpstr>Predicting machine learning</vt:lpstr>
      <vt:lpstr>PROJECT OVERVIEW</vt:lpstr>
      <vt:lpstr>Data Collection and Preparation </vt:lpstr>
      <vt:lpstr>•  Summary statistics reveal distributions in the data.  • Correlation analysis identifies that “JamsDelay” is strongly correlated with the traffic index.   </vt:lpstr>
      <vt:lpstr>PowerPoint Presentation</vt:lpstr>
      <vt:lpstr>Linear Regression Model </vt:lpstr>
      <vt:lpstr>K-means Clustering </vt:lpstr>
      <vt:lpstr>PowerPoint Presentation</vt:lpstr>
      <vt:lpstr>Quadratic Regression: Degree 2 Regression MSE: 30.58897350828845</vt:lpstr>
      <vt:lpstr>PowerPoint Presentation</vt:lpstr>
      <vt:lpstr>Cubic Regression: Results: Degree 3 Regression MSE: 25.990210807215693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34</cp:revision>
  <dcterms:modified xsi:type="dcterms:W3CDTF">2024-10-24T03:01:13Z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ee603-0001-4639-81f8-0608a53322f1_Enabled">
    <vt:lpwstr>true</vt:lpwstr>
  </property>
  <property fmtid="{D5CDD505-2E9C-101B-9397-08002B2CF9AE}" pid="3" name="MSIP_Label_f2dee603-0001-4639-81f8-0608a53322f1_SetDate">
    <vt:lpwstr>2024-10-24T02:11:53Z</vt:lpwstr>
  </property>
  <property fmtid="{D5CDD505-2E9C-101B-9397-08002B2CF9AE}" pid="4" name="MSIP_Label_f2dee603-0001-4639-81f8-0608a53322f1_Method">
    <vt:lpwstr>Standard</vt:lpwstr>
  </property>
  <property fmtid="{D5CDD505-2E9C-101B-9397-08002B2CF9AE}" pid="5" name="MSIP_Label_f2dee603-0001-4639-81f8-0608a53322f1_Name">
    <vt:lpwstr>defa4170-0d19-0005-0004-bc88714345d2</vt:lpwstr>
  </property>
  <property fmtid="{D5CDD505-2E9C-101B-9397-08002B2CF9AE}" pid="6" name="MSIP_Label_f2dee603-0001-4639-81f8-0608a53322f1_SiteId">
    <vt:lpwstr>b4478c05-3dd9-4e06-a7fb-5dcf72bd44ee</vt:lpwstr>
  </property>
  <property fmtid="{D5CDD505-2E9C-101B-9397-08002B2CF9AE}" pid="7" name="MSIP_Label_f2dee603-0001-4639-81f8-0608a53322f1_ActionId">
    <vt:lpwstr>84de90c6-468a-4ee0-b9f3-9209ffae7bfd</vt:lpwstr>
  </property>
  <property fmtid="{D5CDD505-2E9C-101B-9397-08002B2CF9AE}" pid="8" name="MSIP_Label_f2dee603-0001-4639-81f8-0608a53322f1_ContentBits">
    <vt:lpwstr>0</vt:lpwstr>
  </property>
</Properties>
</file>