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</p:sldMasterIdLst>
  <p:notesMasterIdLst>
    <p:notesMasterId r:id="rId7"/>
  </p:notesMasterIdLst>
  <p:sldIdLst>
    <p:sldId id="262" r:id="rId2"/>
    <p:sldId id="256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5588"/>
  </p:normalViewPr>
  <p:slideViewPr>
    <p:cSldViewPr snapToGrid="0" snapToObjects="1">
      <p:cViewPr varScale="1">
        <p:scale>
          <a:sx n="81" d="100"/>
          <a:sy n="81" d="100"/>
        </p:scale>
        <p:origin x="200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E3CCE-F10A-274C-BF6F-30A2840518E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2CD14-A19E-6A4F-A4F9-CF32134FB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4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2CD14-A19E-6A4F-A4F9-CF32134FBCF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2CD14-A19E-6A4F-A4F9-CF32134FBC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7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6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5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ello.com/b/h1sLhJdn/miniproject-dit355-group-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789FA-95FC-4587-81C6-12E4DB9CA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6" name="Rubrik 5">
            <a:extLst>
              <a:ext uri="{FF2B5EF4-FFF2-40B4-BE49-F238E27FC236}">
                <a16:creationId xmlns:a16="http://schemas.microsoft.com/office/drawing/2014/main" id="{87900F16-7608-1643-B786-2802EB3B3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3D8520EC-CB0E-CF4E-B759-ACEB2EEFB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Bildobjekt 9" descr="En bild som visar leksak, sitter, bär, nalle&#10;&#10;Automatiskt genererad beskrivning">
            <a:extLst>
              <a:ext uri="{FF2B5EF4-FFF2-40B4-BE49-F238E27FC236}">
                <a16:creationId xmlns:a16="http://schemas.microsoft.com/office/drawing/2014/main" id="{99ABB4BE-7D60-2D4D-8F7A-768F180A7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23" y="381000"/>
            <a:ext cx="6096000" cy="609600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7986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789FA-95FC-4587-81C6-12E4DB9CA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82EE250-7F06-354A-A3E2-1FEE51CAF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46" y="891851"/>
            <a:ext cx="3534434" cy="2918149"/>
          </a:xfrm>
        </p:spPr>
        <p:txBody>
          <a:bodyPr anchor="b">
            <a:normAutofit/>
          </a:bodyPr>
          <a:lstStyle/>
          <a:p>
            <a:r>
              <a:rPr lang="en-GB" sz="4800" dirty="0"/>
              <a:t>DIT355 : Mini Project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3244E4A-E118-D240-9333-CBD1E8EB9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5409" y="4097770"/>
            <a:ext cx="4031542" cy="2370763"/>
          </a:xfrm>
        </p:spPr>
        <p:txBody>
          <a:bodyPr>
            <a:normAutofit/>
          </a:bodyPr>
          <a:lstStyle/>
          <a:p>
            <a:r>
              <a:rPr lang="en-GB" sz="3600" dirty="0"/>
              <a:t>Group 5</a:t>
            </a:r>
            <a:br>
              <a:rPr lang="en-GB" sz="2000" dirty="0"/>
            </a:br>
            <a:r>
              <a:rPr lang="en-GB" sz="2000" dirty="0"/>
              <a:t>Karl</a:t>
            </a:r>
            <a:br>
              <a:rPr lang="en-GB" sz="2000" dirty="0"/>
            </a:br>
            <a:r>
              <a:rPr lang="en-GB" sz="2000" dirty="0" err="1"/>
              <a:t>Niklas</a:t>
            </a:r>
            <a:br>
              <a:rPr lang="en-GB" sz="2000" dirty="0"/>
            </a:br>
            <a:r>
              <a:rPr lang="en-GB" sz="2000" dirty="0"/>
              <a:t>Adam</a:t>
            </a:r>
            <a:br>
              <a:rPr lang="en-GB" sz="2000" dirty="0"/>
            </a:br>
            <a:r>
              <a:rPr lang="en-GB" sz="2000" dirty="0"/>
              <a:t>Hannes</a:t>
            </a:r>
            <a:br>
              <a:rPr lang="en-GB" sz="2000" dirty="0"/>
            </a:br>
            <a:r>
              <a:rPr lang="en-GB" sz="2000" dirty="0"/>
              <a:t>Emanuel</a:t>
            </a:r>
          </a:p>
        </p:txBody>
      </p:sp>
    </p:spTree>
    <p:extLst>
      <p:ext uri="{BB962C8B-B14F-4D97-AF65-F5344CB8AC3E}">
        <p14:creationId xmlns:p14="http://schemas.microsoft.com/office/powerpoint/2010/main" val="4132204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41D86C-BD74-3743-8C72-28316D9D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893064"/>
          </a:xfrm>
        </p:spPr>
        <p:txBody>
          <a:bodyPr/>
          <a:lstStyle/>
          <a:p>
            <a:r>
              <a:rPr lang="en-GB" dirty="0"/>
              <a:t>deployment Diagram</a:t>
            </a:r>
          </a:p>
        </p:txBody>
      </p:sp>
      <p:pic>
        <p:nvPicPr>
          <p:cNvPr id="5" name="Platshållare för innehåll 4" descr="En bild som visar skärmbild, sitter, dator, bord&#10;&#10;Automatiskt genererad beskrivning">
            <a:extLst>
              <a:ext uri="{FF2B5EF4-FFF2-40B4-BE49-F238E27FC236}">
                <a16:creationId xmlns:a16="http://schemas.microsoft.com/office/drawing/2014/main" id="{74E4F202-FCFD-9647-89B6-65B99255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34" y="893064"/>
            <a:ext cx="11319932" cy="5789674"/>
          </a:xfr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8854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41D86C-BD74-3743-8C72-28316D9D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893064"/>
          </a:xfrm>
        </p:spPr>
        <p:txBody>
          <a:bodyPr/>
          <a:lstStyle/>
          <a:p>
            <a:r>
              <a:rPr lang="en-GB" dirty="0"/>
              <a:t>Component Diagram</a:t>
            </a:r>
          </a:p>
        </p:txBody>
      </p:sp>
      <p:pic>
        <p:nvPicPr>
          <p:cNvPr id="7" name="Platshållare för innehåll 6" descr="En bild som visar skärmbild&#10;&#10;Automatiskt genererad beskrivning">
            <a:extLst>
              <a:ext uri="{FF2B5EF4-FFF2-40B4-BE49-F238E27FC236}">
                <a16:creationId xmlns:a16="http://schemas.microsoft.com/office/drawing/2014/main" id="{6B2E937F-B57B-8E41-95B4-874B4F3A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5" y="1047665"/>
            <a:ext cx="11911010" cy="4762669"/>
          </a:xfrm>
        </p:spPr>
      </p:pic>
    </p:spTree>
    <p:extLst>
      <p:ext uri="{BB962C8B-B14F-4D97-AF65-F5344CB8AC3E}">
        <p14:creationId xmlns:p14="http://schemas.microsoft.com/office/powerpoint/2010/main" val="164703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41D86C-BD74-3743-8C72-28316D9D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89306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latshållare för innehåll 6" descr="En bild som visar klocka, ritning&#10;&#10;Automatiskt genererad beskrivning">
            <a:hlinkClick r:id="rId2"/>
            <a:extLst>
              <a:ext uri="{FF2B5EF4-FFF2-40B4-BE49-F238E27FC236}">
                <a16:creationId xmlns:a16="http://schemas.microsoft.com/office/drawing/2014/main" id="{FF56BE56-DA10-884A-8BB2-016DAE5A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2000" y="2184400"/>
            <a:ext cx="8128000" cy="2489200"/>
          </a:xfrm>
        </p:spPr>
      </p:pic>
    </p:spTree>
    <p:extLst>
      <p:ext uri="{BB962C8B-B14F-4D97-AF65-F5344CB8AC3E}">
        <p14:creationId xmlns:p14="http://schemas.microsoft.com/office/powerpoint/2010/main" val="407243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t">
  <a:themeElements>
    <a:clrScheme name="Nät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ä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ä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{42239FE8-E979-BC48-8E04-DAEE6613210A}tf10001063</Template>
  <TotalTime>1655</TotalTime>
  <Words>22</Words>
  <Application>Microsoft Macintosh PowerPoint</Application>
  <PresentationFormat>Bredbild</PresentationFormat>
  <Paragraphs>6</Paragraphs>
  <Slides>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Nät</vt:lpstr>
      <vt:lpstr>PowerPoint-presentation</vt:lpstr>
      <vt:lpstr>DIT355 : Mini Project</vt:lpstr>
      <vt:lpstr>deployment Diagram</vt:lpstr>
      <vt:lpstr>Component Diagram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DIT355 : Mini Project</dc:title>
  <dc:creator>Adam Klevfors</dc:creator>
  <cp:lastModifiedBy>Adam Klevfors</cp:lastModifiedBy>
  <cp:revision>5</cp:revision>
  <dcterms:created xsi:type="dcterms:W3CDTF">2020-01-09T09:34:15Z</dcterms:created>
  <dcterms:modified xsi:type="dcterms:W3CDTF">2020-01-10T13:09:25Z</dcterms:modified>
</cp:coreProperties>
</file>