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6" userDrawn="1">
          <p15:clr>
            <a:srgbClr val="A4A3A4"/>
          </p15:clr>
        </p15:guide>
        <p15:guide id="2" pos="2774" userDrawn="1">
          <p15:clr>
            <a:srgbClr val="A4A3A4"/>
          </p15:clr>
        </p15:guide>
        <p15:guide id="3" pos="3409" userDrawn="1">
          <p15:clr>
            <a:srgbClr val="A4A3A4"/>
          </p15:clr>
        </p15:guide>
        <p15:guide id="4" pos="4067" userDrawn="1">
          <p15:clr>
            <a:srgbClr val="A4A3A4"/>
          </p15:clr>
        </p15:guide>
        <p15:guide id="5" pos="4725" userDrawn="1">
          <p15:clr>
            <a:srgbClr val="A4A3A4"/>
          </p15:clr>
        </p15:guide>
        <p15:guide id="6" pos="5360" userDrawn="1">
          <p15:clr>
            <a:srgbClr val="A4A3A4"/>
          </p15:clr>
        </p15:guide>
        <p15:guide id="7" pos="1459" userDrawn="1">
          <p15:clr>
            <a:srgbClr val="A4A3A4"/>
          </p15:clr>
        </p15:guide>
        <p15:guide id="8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3692"/>
  </p:normalViewPr>
  <p:slideViewPr>
    <p:cSldViewPr snapToGrid="0" snapToObjects="1">
      <p:cViewPr>
        <p:scale>
          <a:sx n="80" d="100"/>
          <a:sy n="80" d="100"/>
        </p:scale>
        <p:origin x="380" y="-492"/>
      </p:cViewPr>
      <p:guideLst>
        <p:guide pos="2116"/>
        <p:guide pos="2774"/>
        <p:guide pos="3409"/>
        <p:guide pos="4067"/>
        <p:guide pos="4725"/>
        <p:guide pos="5360"/>
        <p:guide pos="145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0BAD-0657-E64D-B9D5-A1B10AC5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7EE6-F319-9740-B893-D90DED85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3293-9C35-A74C-8D37-F0219F66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443D-C9C7-CB44-8629-E4491BF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9867-BC17-0D49-89DE-84A0376A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230-B62E-2D4F-9C2A-4D5B8E9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FBDD6-74BE-AF42-A6FF-13203EE0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5BB5-3EB6-974E-944F-A85E823E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D99C-F6FD-354B-BEF7-E173E744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08F9-A4D2-8B4C-846E-6C83DDA9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C6F74-C48F-5248-B41F-C488055E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C49FA-981C-E941-820D-395378F3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ECE0-BD68-4D4D-964E-7AC4357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B55A-C7BB-C64C-B5C5-CE4494B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1BF8-0934-5E44-A339-33643D7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70D-4852-094D-8007-EDD9153E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B01E-3C3D-B04D-8229-BA57853B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1F9C-A6D2-F54E-92B6-E32776E5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79DF-5233-AC42-83EC-27E9F641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06D4-452E-554C-9437-DCC302A5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4EAA-FAE3-1845-85FC-3E30E301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323D-8556-5845-9B09-CABCF3B0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ECCB-DBA7-0F48-B8C2-8EF04AB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D5B5-D0AE-384B-B502-1D08B296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2606-1188-8649-B50C-C60591C3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6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B83D-E924-7F42-8CC7-7CA3394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8EDA-962C-4A42-9A3F-E9EEA571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61887-EE80-984B-AB81-249C547D3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903-59A4-AB4E-8AC3-F09266F2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D2C3-9069-A646-A011-D5F8C671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E470-BF92-084E-BEC0-EC7E1200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CFD-FB92-2E49-82DC-04526D7A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D68B-E370-4446-B3B1-3830181C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8BC5-1D82-A842-8A18-3BD5D602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33FB7-28AC-4043-8176-97D570F7F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A3B61-C141-F643-8573-A4DB8C5A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09866-9EE5-C047-884E-31138E6A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B1BD9-CF62-C64C-8A66-2BFF77E1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F9347-0872-DF4F-877C-CDA5ED01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1A3F-3918-464E-AE4D-F67D5C20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E9657-CD47-8A4F-A871-E9A1110F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83A0-ADA6-0B41-A289-AB37DCF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2AF7-E66A-C64A-A78C-39768FA7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38ABE-D9BD-AD48-B5C2-B2160BAB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91F98-F48F-6F42-8245-DE85DA4E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6655-6056-E846-BBDA-C23A7757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E234-3E6C-E84D-B703-FC1D5B4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ED5B-D454-DA4E-A4D2-3F293F4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DC7C-BE63-8D4C-91B9-B0B7160D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236A-953D-B149-B45A-BD7FA97B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7FDA-0076-5940-B50C-F4E4E215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0C5A-6EDB-B249-B7C5-2E3BAB00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0070-FC9C-5F47-98A5-9F026F4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D7125-68F8-3246-B66A-5B9C9AB3D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7D9F6-093F-DD4D-9F17-B207988E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C847-76D0-F342-9E40-27DD2A9F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5761-0DD7-6E4F-8827-34C86A5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4147-54DA-8346-88B7-C2F88F60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9340-1B2E-1F4B-950D-732D2F5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6C22-BCBA-AE49-8D1A-BBB8696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FD1A-BAAF-214A-9EBC-0D9DA6009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3268-BB58-A740-B04E-FE0E97B90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16E8-C594-4F47-81A5-FBFC4D80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ECCC35-7434-B24E-AC43-CA23CADBB1C7}"/>
              </a:ext>
            </a:extLst>
          </p:cNvPr>
          <p:cNvCxnSpPr>
            <a:cxnSpLocks/>
          </p:cNvCxnSpPr>
          <p:nvPr/>
        </p:nvCxnSpPr>
        <p:spPr>
          <a:xfrm flipV="1">
            <a:off x="1300843" y="1000958"/>
            <a:ext cx="1" cy="4070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A6F3B7-A583-1648-8F28-904891FE639F}"/>
              </a:ext>
            </a:extLst>
          </p:cNvPr>
          <p:cNvCxnSpPr>
            <a:cxnSpLocks/>
          </p:cNvCxnSpPr>
          <p:nvPr/>
        </p:nvCxnSpPr>
        <p:spPr>
          <a:xfrm>
            <a:off x="1300843" y="5071722"/>
            <a:ext cx="9931400" cy="7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68D510-16A2-4424-9749-272571B2C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89395"/>
              </p:ext>
            </p:extLst>
          </p:nvPr>
        </p:nvGraphicFramePr>
        <p:xfrm>
          <a:off x="1300843" y="5107609"/>
          <a:ext cx="8253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80">
                  <a:extLst>
                    <a:ext uri="{9D8B030D-6E8A-4147-A177-3AD203B41FA5}">
                      <a16:colId xmlns:a16="http://schemas.microsoft.com/office/drawing/2014/main" val="4109494829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2814048029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585270687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3248140425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2932093165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4287805047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3691670871"/>
                    </a:ext>
                  </a:extLst>
                </a:gridCol>
                <a:gridCol w="1031680">
                  <a:extLst>
                    <a:ext uri="{9D8B030D-6E8A-4147-A177-3AD203B41FA5}">
                      <a16:colId xmlns:a16="http://schemas.microsoft.com/office/drawing/2014/main" val="862647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588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A4C259-05A1-4D3D-878B-62B7A4F3D729}"/>
              </a:ext>
            </a:extLst>
          </p:cNvPr>
          <p:cNvSpPr txBox="1"/>
          <p:nvPr/>
        </p:nvSpPr>
        <p:spPr>
          <a:xfrm>
            <a:off x="1150000" y="5470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02118-0DD1-45CB-A6D9-B86E0ACB1E09}"/>
              </a:ext>
            </a:extLst>
          </p:cNvPr>
          <p:cNvSpPr txBox="1"/>
          <p:nvPr/>
        </p:nvSpPr>
        <p:spPr>
          <a:xfrm>
            <a:off x="2196505" y="5470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BAEB6-872F-457A-B678-16368D8559DD}"/>
              </a:ext>
            </a:extLst>
          </p:cNvPr>
          <p:cNvSpPr txBox="1"/>
          <p:nvPr/>
        </p:nvSpPr>
        <p:spPr>
          <a:xfrm>
            <a:off x="3167482" y="5470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E9032-CF26-40FE-82AE-2E48C32B514E}"/>
              </a:ext>
            </a:extLst>
          </p:cNvPr>
          <p:cNvSpPr txBox="1"/>
          <p:nvPr/>
        </p:nvSpPr>
        <p:spPr>
          <a:xfrm>
            <a:off x="5218210" y="5470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818E1-5009-4A37-ACD6-6B146C4675A3}"/>
              </a:ext>
            </a:extLst>
          </p:cNvPr>
          <p:cNvSpPr txBox="1"/>
          <p:nvPr/>
        </p:nvSpPr>
        <p:spPr>
          <a:xfrm>
            <a:off x="7268938" y="5470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54FFA7-BB8A-4D51-A6C0-DE5F3E1CA918}"/>
              </a:ext>
            </a:extLst>
          </p:cNvPr>
          <p:cNvSpPr txBox="1"/>
          <p:nvPr/>
        </p:nvSpPr>
        <p:spPr>
          <a:xfrm>
            <a:off x="9344931" y="5470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26D81-AEBD-437C-A720-1DCFF31486EE}"/>
              </a:ext>
            </a:extLst>
          </p:cNvPr>
          <p:cNvSpPr txBox="1"/>
          <p:nvPr/>
        </p:nvSpPr>
        <p:spPr>
          <a:xfrm>
            <a:off x="4192846" y="547096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E35A8-A2D4-472B-BC50-7B9B48F80578}"/>
              </a:ext>
            </a:extLst>
          </p:cNvPr>
          <p:cNvSpPr txBox="1"/>
          <p:nvPr/>
        </p:nvSpPr>
        <p:spPr>
          <a:xfrm>
            <a:off x="6239020" y="5470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ADCDC-23AD-44F4-A84C-3B35384CD4BF}"/>
              </a:ext>
            </a:extLst>
          </p:cNvPr>
          <p:cNvSpPr txBox="1"/>
          <p:nvPr/>
        </p:nvSpPr>
        <p:spPr>
          <a:xfrm>
            <a:off x="8306934" y="5478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21C57B9-3F64-4663-BAA3-8DE873FCE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96"/>
              </p:ext>
            </p:extLst>
          </p:nvPr>
        </p:nvGraphicFramePr>
        <p:xfrm>
          <a:off x="825888" y="1733159"/>
          <a:ext cx="46032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24">
                  <a:extLst>
                    <a:ext uri="{9D8B030D-6E8A-4147-A177-3AD203B41FA5}">
                      <a16:colId xmlns:a16="http://schemas.microsoft.com/office/drawing/2014/main" val="2038606741"/>
                    </a:ext>
                  </a:extLst>
                </a:gridCol>
              </a:tblGrid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15508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8815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29849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1524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66442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81231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52930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49242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53076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0203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520E23D-E083-40B3-9598-380BCD08F071}"/>
              </a:ext>
            </a:extLst>
          </p:cNvPr>
          <p:cNvSpPr txBox="1"/>
          <p:nvPr/>
        </p:nvSpPr>
        <p:spPr>
          <a:xfrm>
            <a:off x="524202" y="4890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A6F77C-0725-420E-965A-1FA7E93D1AA7}"/>
              </a:ext>
            </a:extLst>
          </p:cNvPr>
          <p:cNvSpPr txBox="1"/>
          <p:nvPr/>
        </p:nvSpPr>
        <p:spPr>
          <a:xfrm>
            <a:off x="418886" y="459218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9ED1F-8DBB-4BC9-AA98-E1E36C6FC84A}"/>
              </a:ext>
            </a:extLst>
          </p:cNvPr>
          <p:cNvSpPr txBox="1"/>
          <p:nvPr/>
        </p:nvSpPr>
        <p:spPr>
          <a:xfrm>
            <a:off x="413595" y="42523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3E784-13F0-439A-A17C-611CC04F984E}"/>
              </a:ext>
            </a:extLst>
          </p:cNvPr>
          <p:cNvSpPr txBox="1"/>
          <p:nvPr/>
        </p:nvSpPr>
        <p:spPr>
          <a:xfrm>
            <a:off x="418886" y="39124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E2E89B-5C11-4255-9ED8-F1445161B191}"/>
              </a:ext>
            </a:extLst>
          </p:cNvPr>
          <p:cNvSpPr txBox="1"/>
          <p:nvPr/>
        </p:nvSpPr>
        <p:spPr>
          <a:xfrm>
            <a:off x="413596" y="357254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D2432C-E8E7-43EF-9089-B109C40B9725}"/>
              </a:ext>
            </a:extLst>
          </p:cNvPr>
          <p:cNvSpPr txBox="1"/>
          <p:nvPr/>
        </p:nvSpPr>
        <p:spPr>
          <a:xfrm>
            <a:off x="354766" y="32128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0B5A8F-1F05-4B91-ADA2-05E4A80A9185}"/>
              </a:ext>
            </a:extLst>
          </p:cNvPr>
          <p:cNvSpPr txBox="1"/>
          <p:nvPr/>
        </p:nvSpPr>
        <p:spPr>
          <a:xfrm>
            <a:off x="410993" y="290993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111000-C428-490F-8A6F-CC4C98D7FE78}"/>
              </a:ext>
            </a:extLst>
          </p:cNvPr>
          <p:cNvSpPr txBox="1"/>
          <p:nvPr/>
        </p:nvSpPr>
        <p:spPr>
          <a:xfrm>
            <a:off x="418886" y="25738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3991D6-16C4-43D8-A9E2-723242B51F11}"/>
              </a:ext>
            </a:extLst>
          </p:cNvPr>
          <p:cNvSpPr txBox="1"/>
          <p:nvPr/>
        </p:nvSpPr>
        <p:spPr>
          <a:xfrm>
            <a:off x="410993" y="224624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E35FAF-F4C8-4A34-8132-FBFD79D2336B}"/>
              </a:ext>
            </a:extLst>
          </p:cNvPr>
          <p:cNvSpPr txBox="1"/>
          <p:nvPr/>
        </p:nvSpPr>
        <p:spPr>
          <a:xfrm>
            <a:off x="422499" y="19101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D114F-AD3F-4858-984E-AD6B4959BDB6}"/>
              </a:ext>
            </a:extLst>
          </p:cNvPr>
          <p:cNvSpPr txBox="1"/>
          <p:nvPr/>
        </p:nvSpPr>
        <p:spPr>
          <a:xfrm>
            <a:off x="533105" y="1512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E15C62-E6B4-454A-89AB-0478108F2148}"/>
              </a:ext>
            </a:extLst>
          </p:cNvPr>
          <p:cNvSpPr txBox="1"/>
          <p:nvPr/>
        </p:nvSpPr>
        <p:spPr>
          <a:xfrm>
            <a:off x="1788950" y="3635426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VLOW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3A77E4-73E4-4E25-96A2-29FB2266815A}"/>
              </a:ext>
            </a:extLst>
          </p:cNvPr>
          <p:cNvSpPr txBox="1"/>
          <p:nvPr/>
        </p:nvSpPr>
        <p:spPr>
          <a:xfrm>
            <a:off x="3177344" y="3278138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BF0F0-209A-453E-BBA8-A537D6BFF934}"/>
              </a:ext>
            </a:extLst>
          </p:cNvPr>
          <p:cNvSpPr txBox="1"/>
          <p:nvPr/>
        </p:nvSpPr>
        <p:spPr>
          <a:xfrm>
            <a:off x="5079702" y="3253489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NORMAL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C58909-03D5-4201-AF70-AE97C949B643}"/>
              </a:ext>
            </a:extLst>
          </p:cNvPr>
          <p:cNvSpPr txBox="1"/>
          <p:nvPr/>
        </p:nvSpPr>
        <p:spPr>
          <a:xfrm>
            <a:off x="6968281" y="3041235"/>
            <a:ext cx="99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73F94F-239B-4BF8-9CFD-B47D29965AFB}"/>
              </a:ext>
            </a:extLst>
          </p:cNvPr>
          <p:cNvSpPr txBox="1"/>
          <p:nvPr/>
        </p:nvSpPr>
        <p:spPr>
          <a:xfrm>
            <a:off x="8652060" y="3830612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VHIGH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6017FD-F462-494C-8680-E12B8D01CD98}"/>
              </a:ext>
            </a:extLst>
          </p:cNvPr>
          <p:cNvSpPr txBox="1"/>
          <p:nvPr/>
        </p:nvSpPr>
        <p:spPr>
          <a:xfrm>
            <a:off x="1286212" y="6009018"/>
            <a:ext cx="8268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Targets</a:t>
            </a:r>
          </a:p>
          <a:p>
            <a:pPr algn="ctr"/>
            <a:endParaRPr lang="en-GB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2145B3-3AC0-4F55-8458-C087087E8967}"/>
              </a:ext>
            </a:extLst>
          </p:cNvPr>
          <p:cNvSpPr txBox="1"/>
          <p:nvPr/>
        </p:nvSpPr>
        <p:spPr>
          <a:xfrm rot="16200000">
            <a:off x="-1482606" y="3285834"/>
            <a:ext cx="3366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Membership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350221-7FC2-46DC-8219-AC79E4593C82}"/>
              </a:ext>
            </a:extLst>
          </p:cNvPr>
          <p:cNvSpPr txBox="1"/>
          <p:nvPr/>
        </p:nvSpPr>
        <p:spPr>
          <a:xfrm>
            <a:off x="4549768" y="5054799"/>
            <a:ext cx="7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17.5</a:t>
            </a:r>
          </a:p>
        </p:txBody>
      </p:sp>
      <p:sp>
        <p:nvSpPr>
          <p:cNvPr id="54" name="Trapezoid 3">
            <a:extLst>
              <a:ext uri="{FF2B5EF4-FFF2-40B4-BE49-F238E27FC236}">
                <a16:creationId xmlns:a16="http://schemas.microsoft.com/office/drawing/2014/main" id="{8DE75B13-0090-4177-B047-3AB19C368BC4}"/>
              </a:ext>
            </a:extLst>
          </p:cNvPr>
          <p:cNvSpPr/>
          <p:nvPr/>
        </p:nvSpPr>
        <p:spPr>
          <a:xfrm>
            <a:off x="1307607" y="1669628"/>
            <a:ext cx="2047822" cy="3444719"/>
          </a:xfrm>
          <a:prstGeom prst="triangle">
            <a:avLst>
              <a:gd name="adj" fmla="val 5309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86379B73-3E1A-495D-AD9A-63BAD946C3ED}"/>
              </a:ext>
            </a:extLst>
          </p:cNvPr>
          <p:cNvSpPr/>
          <p:nvPr/>
        </p:nvSpPr>
        <p:spPr>
          <a:xfrm>
            <a:off x="2310328" y="1717909"/>
            <a:ext cx="2551716" cy="3360260"/>
          </a:xfrm>
          <a:prstGeom prst="trapezoid">
            <a:avLst>
              <a:gd name="adj" fmla="val 45022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highlight>
                <a:srgbClr val="00FF00"/>
              </a:highlight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4F9A4CB-849A-403A-80E8-8111433757EC}"/>
              </a:ext>
            </a:extLst>
          </p:cNvPr>
          <p:cNvSpPr/>
          <p:nvPr/>
        </p:nvSpPr>
        <p:spPr>
          <a:xfrm>
            <a:off x="3675506" y="1699620"/>
            <a:ext cx="2755528" cy="3407229"/>
          </a:xfrm>
          <a:custGeom>
            <a:avLst/>
            <a:gdLst>
              <a:gd name="connsiteX0" fmla="*/ 0 w 2755528"/>
              <a:gd name="connsiteY0" fmla="*/ 3407229 h 3407229"/>
              <a:gd name="connsiteX1" fmla="*/ 1021805 w 2755528"/>
              <a:gd name="connsiteY1" fmla="*/ 0 h 3407229"/>
              <a:gd name="connsiteX2" fmla="*/ 1733723 w 2755528"/>
              <a:gd name="connsiteY2" fmla="*/ 0 h 3407229"/>
              <a:gd name="connsiteX3" fmla="*/ 2755528 w 2755528"/>
              <a:gd name="connsiteY3" fmla="*/ 3407229 h 3407229"/>
              <a:gd name="connsiteX4" fmla="*/ 0 w 2755528"/>
              <a:gd name="connsiteY4" fmla="*/ 3407229 h 3407229"/>
              <a:gd name="connsiteX0" fmla="*/ 0 w 2755528"/>
              <a:gd name="connsiteY0" fmla="*/ 3407229 h 3407229"/>
              <a:gd name="connsiteX1" fmla="*/ 1125172 w 2755528"/>
              <a:gd name="connsiteY1" fmla="*/ 15902 h 3407229"/>
              <a:gd name="connsiteX2" fmla="*/ 1733723 w 2755528"/>
              <a:gd name="connsiteY2" fmla="*/ 0 h 3407229"/>
              <a:gd name="connsiteX3" fmla="*/ 2755528 w 2755528"/>
              <a:gd name="connsiteY3" fmla="*/ 3407229 h 3407229"/>
              <a:gd name="connsiteX4" fmla="*/ 0 w 2755528"/>
              <a:gd name="connsiteY4" fmla="*/ 3407229 h 3407229"/>
              <a:gd name="connsiteX0" fmla="*/ 0 w 2755528"/>
              <a:gd name="connsiteY0" fmla="*/ 3407229 h 3407229"/>
              <a:gd name="connsiteX1" fmla="*/ 1125172 w 2755528"/>
              <a:gd name="connsiteY1" fmla="*/ 15902 h 3407229"/>
              <a:gd name="connsiteX2" fmla="*/ 1940457 w 2755528"/>
              <a:gd name="connsiteY2" fmla="*/ 0 h 3407229"/>
              <a:gd name="connsiteX3" fmla="*/ 2755528 w 2755528"/>
              <a:gd name="connsiteY3" fmla="*/ 3407229 h 3407229"/>
              <a:gd name="connsiteX4" fmla="*/ 0 w 2755528"/>
              <a:gd name="connsiteY4" fmla="*/ 3407229 h 34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5528" h="3407229">
                <a:moveTo>
                  <a:pt x="0" y="3407229"/>
                </a:moveTo>
                <a:lnTo>
                  <a:pt x="1125172" y="15902"/>
                </a:lnTo>
                <a:lnTo>
                  <a:pt x="1940457" y="0"/>
                </a:lnTo>
                <a:lnTo>
                  <a:pt x="2755528" y="3407229"/>
                </a:lnTo>
                <a:lnTo>
                  <a:pt x="0" y="340722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871EAD51-8E85-44ED-A8EE-5930B0611D27}"/>
              </a:ext>
            </a:extLst>
          </p:cNvPr>
          <p:cNvSpPr/>
          <p:nvPr/>
        </p:nvSpPr>
        <p:spPr>
          <a:xfrm>
            <a:off x="5636914" y="1669628"/>
            <a:ext cx="2839176" cy="3409591"/>
          </a:xfrm>
          <a:custGeom>
            <a:avLst/>
            <a:gdLst>
              <a:gd name="connsiteX0" fmla="*/ 0 w 2839176"/>
              <a:gd name="connsiteY0" fmla="*/ 3409591 h 3409591"/>
              <a:gd name="connsiteX1" fmla="*/ 1057082 w 2839176"/>
              <a:gd name="connsiteY1" fmla="*/ 0 h 3409591"/>
              <a:gd name="connsiteX2" fmla="*/ 1782094 w 2839176"/>
              <a:gd name="connsiteY2" fmla="*/ 0 h 3409591"/>
              <a:gd name="connsiteX3" fmla="*/ 2839176 w 2839176"/>
              <a:gd name="connsiteY3" fmla="*/ 3409591 h 3409591"/>
              <a:gd name="connsiteX4" fmla="*/ 0 w 2839176"/>
              <a:gd name="connsiteY4" fmla="*/ 3409591 h 3409591"/>
              <a:gd name="connsiteX0" fmla="*/ 0 w 2839176"/>
              <a:gd name="connsiteY0" fmla="*/ 3409591 h 3409591"/>
              <a:gd name="connsiteX1" fmla="*/ 802640 w 2839176"/>
              <a:gd name="connsiteY1" fmla="*/ 15902 h 3409591"/>
              <a:gd name="connsiteX2" fmla="*/ 1782094 w 2839176"/>
              <a:gd name="connsiteY2" fmla="*/ 0 h 3409591"/>
              <a:gd name="connsiteX3" fmla="*/ 2839176 w 2839176"/>
              <a:gd name="connsiteY3" fmla="*/ 3409591 h 3409591"/>
              <a:gd name="connsiteX4" fmla="*/ 0 w 2839176"/>
              <a:gd name="connsiteY4" fmla="*/ 3409591 h 340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176" h="3409591">
                <a:moveTo>
                  <a:pt x="0" y="3409591"/>
                </a:moveTo>
                <a:lnTo>
                  <a:pt x="802640" y="15902"/>
                </a:lnTo>
                <a:lnTo>
                  <a:pt x="1782094" y="0"/>
                </a:lnTo>
                <a:lnTo>
                  <a:pt x="2839176" y="3409591"/>
                </a:lnTo>
                <a:lnTo>
                  <a:pt x="0" y="3409591"/>
                </a:lnTo>
                <a:close/>
              </a:path>
            </a:pathLst>
          </a:custGeom>
          <a:solidFill>
            <a:schemeClr val="accent6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A78F03-891D-4DC3-89F0-7893B80F10DF}"/>
              </a:ext>
            </a:extLst>
          </p:cNvPr>
          <p:cNvSpPr txBox="1"/>
          <p:nvPr/>
        </p:nvSpPr>
        <p:spPr>
          <a:xfrm>
            <a:off x="5440386" y="5083479"/>
            <a:ext cx="7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22.5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BAE2A1-1CB7-482A-AA37-AEA35979309D}"/>
              </a:ext>
            </a:extLst>
          </p:cNvPr>
          <p:cNvSpPr txBox="1"/>
          <p:nvPr/>
        </p:nvSpPr>
        <p:spPr>
          <a:xfrm>
            <a:off x="3462622" y="5030194"/>
            <a:ext cx="7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12.5</a:t>
            </a:r>
          </a:p>
        </p:txBody>
      </p:sp>
      <p:sp>
        <p:nvSpPr>
          <p:cNvPr id="60" name="Trapezoid 59">
            <a:extLst>
              <a:ext uri="{FF2B5EF4-FFF2-40B4-BE49-F238E27FC236}">
                <a16:creationId xmlns:a16="http://schemas.microsoft.com/office/drawing/2014/main" id="{0D5329D6-7688-417F-A8B7-7D62E1B33C8F}"/>
              </a:ext>
            </a:extLst>
          </p:cNvPr>
          <p:cNvSpPr/>
          <p:nvPr/>
        </p:nvSpPr>
        <p:spPr>
          <a:xfrm>
            <a:off x="7478290" y="1617578"/>
            <a:ext cx="2075994" cy="3437221"/>
          </a:xfrm>
          <a:custGeom>
            <a:avLst/>
            <a:gdLst>
              <a:gd name="connsiteX0" fmla="*/ 0 w 2075994"/>
              <a:gd name="connsiteY0" fmla="*/ 3437221 h 3437221"/>
              <a:gd name="connsiteX1" fmla="*/ 993778 w 2075994"/>
              <a:gd name="connsiteY1" fmla="*/ 0 h 3437221"/>
              <a:gd name="connsiteX2" fmla="*/ 1082216 w 2075994"/>
              <a:gd name="connsiteY2" fmla="*/ 0 h 3437221"/>
              <a:gd name="connsiteX3" fmla="*/ 2075994 w 2075994"/>
              <a:gd name="connsiteY3" fmla="*/ 3437221 h 3437221"/>
              <a:gd name="connsiteX4" fmla="*/ 0 w 2075994"/>
              <a:gd name="connsiteY4" fmla="*/ 3437221 h 3437221"/>
              <a:gd name="connsiteX0" fmla="*/ 0 w 2075994"/>
              <a:gd name="connsiteY0" fmla="*/ 3437221 h 3437221"/>
              <a:gd name="connsiteX1" fmla="*/ 993778 w 2075994"/>
              <a:gd name="connsiteY1" fmla="*/ 0 h 3437221"/>
              <a:gd name="connsiteX2" fmla="*/ 1567246 w 2075994"/>
              <a:gd name="connsiteY2" fmla="*/ 0 h 3437221"/>
              <a:gd name="connsiteX3" fmla="*/ 2075994 w 2075994"/>
              <a:gd name="connsiteY3" fmla="*/ 3437221 h 3437221"/>
              <a:gd name="connsiteX4" fmla="*/ 0 w 2075994"/>
              <a:gd name="connsiteY4" fmla="*/ 3437221 h 343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994" h="3437221">
                <a:moveTo>
                  <a:pt x="0" y="3437221"/>
                </a:moveTo>
                <a:lnTo>
                  <a:pt x="993778" y="0"/>
                </a:lnTo>
                <a:lnTo>
                  <a:pt x="1567246" y="0"/>
                </a:lnTo>
                <a:lnTo>
                  <a:pt x="2075994" y="3437221"/>
                </a:lnTo>
                <a:lnTo>
                  <a:pt x="0" y="3437221"/>
                </a:lnTo>
                <a:close/>
              </a:path>
            </a:pathLst>
          </a:custGeom>
          <a:solidFill>
            <a:schemeClr val="accent6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1E9B87-2659-4B54-B616-1078553B315B}"/>
              </a:ext>
            </a:extLst>
          </p:cNvPr>
          <p:cNvSpPr txBox="1"/>
          <p:nvPr/>
        </p:nvSpPr>
        <p:spPr>
          <a:xfrm>
            <a:off x="8931260" y="5016919"/>
            <a:ext cx="73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37.5</a:t>
            </a:r>
          </a:p>
        </p:txBody>
      </p:sp>
    </p:spTree>
    <p:extLst>
      <p:ext uri="{BB962C8B-B14F-4D97-AF65-F5344CB8AC3E}">
        <p14:creationId xmlns:p14="http://schemas.microsoft.com/office/powerpoint/2010/main" val="72171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Sheridan</dc:creator>
  <cp:lastModifiedBy>B00095430 Adam Kmet</cp:lastModifiedBy>
  <cp:revision>5</cp:revision>
  <dcterms:created xsi:type="dcterms:W3CDTF">2020-02-24T15:07:02Z</dcterms:created>
  <dcterms:modified xsi:type="dcterms:W3CDTF">2020-03-08T15:05:23Z</dcterms:modified>
</cp:coreProperties>
</file>