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5.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6.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7.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36.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37.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41.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42.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43.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46.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6" r:id="rId1"/>
  </p:sldMasterIdLst>
  <p:notesMasterIdLst>
    <p:notesMasterId r:id="rId70"/>
  </p:notesMasterIdLst>
  <p:handoutMasterIdLst>
    <p:handoutMasterId r:id="rId71"/>
  </p:handoutMasterIdLst>
  <p:sldIdLst>
    <p:sldId id="257" r:id="rId2"/>
    <p:sldId id="260" r:id="rId3"/>
    <p:sldId id="277" r:id="rId4"/>
    <p:sldId id="258" r:id="rId5"/>
    <p:sldId id="290" r:id="rId6"/>
    <p:sldId id="261" r:id="rId7"/>
    <p:sldId id="300" r:id="rId8"/>
    <p:sldId id="263" r:id="rId9"/>
    <p:sldId id="266" r:id="rId10"/>
    <p:sldId id="291" r:id="rId11"/>
    <p:sldId id="293" r:id="rId12"/>
    <p:sldId id="292" r:id="rId13"/>
    <p:sldId id="268" r:id="rId14"/>
    <p:sldId id="267" r:id="rId15"/>
    <p:sldId id="301" r:id="rId16"/>
    <p:sldId id="325" r:id="rId17"/>
    <p:sldId id="302" r:id="rId18"/>
    <p:sldId id="294" r:id="rId19"/>
    <p:sldId id="296" r:id="rId20"/>
    <p:sldId id="297" r:id="rId21"/>
    <p:sldId id="298" r:id="rId22"/>
    <p:sldId id="299" r:id="rId23"/>
    <p:sldId id="314" r:id="rId24"/>
    <p:sldId id="304" r:id="rId25"/>
    <p:sldId id="271" r:id="rId26"/>
    <p:sldId id="272" r:id="rId27"/>
    <p:sldId id="273" r:id="rId28"/>
    <p:sldId id="274" r:id="rId29"/>
    <p:sldId id="315" r:id="rId30"/>
    <p:sldId id="303" r:id="rId31"/>
    <p:sldId id="276" r:id="rId32"/>
    <p:sldId id="262" r:id="rId33"/>
    <p:sldId id="289" r:id="rId34"/>
    <p:sldId id="316" r:id="rId35"/>
    <p:sldId id="305" r:id="rId36"/>
    <p:sldId id="306" r:id="rId37"/>
    <p:sldId id="313" r:id="rId38"/>
    <p:sldId id="312" r:id="rId39"/>
    <p:sldId id="307" r:id="rId40"/>
    <p:sldId id="310" r:id="rId41"/>
    <p:sldId id="311" r:id="rId42"/>
    <p:sldId id="309" r:id="rId43"/>
    <p:sldId id="317" r:id="rId44"/>
    <p:sldId id="308" r:id="rId45"/>
    <p:sldId id="329" r:id="rId46"/>
    <p:sldId id="335" r:id="rId47"/>
    <p:sldId id="330" r:id="rId48"/>
    <p:sldId id="331" r:id="rId49"/>
    <p:sldId id="333" r:id="rId50"/>
    <p:sldId id="334" r:id="rId51"/>
    <p:sldId id="337" r:id="rId52"/>
    <p:sldId id="332" r:id="rId53"/>
    <p:sldId id="338" r:id="rId54"/>
    <p:sldId id="339" r:id="rId55"/>
    <p:sldId id="336" r:id="rId56"/>
    <p:sldId id="342" r:id="rId57"/>
    <p:sldId id="319" r:id="rId58"/>
    <p:sldId id="318" r:id="rId59"/>
    <p:sldId id="323" r:id="rId60"/>
    <p:sldId id="324" r:id="rId61"/>
    <p:sldId id="322" r:id="rId62"/>
    <p:sldId id="327" r:id="rId63"/>
    <p:sldId id="320" r:id="rId64"/>
    <p:sldId id="344" r:id="rId65"/>
    <p:sldId id="343" r:id="rId66"/>
    <p:sldId id="269" r:id="rId67"/>
    <p:sldId id="341" r:id="rId68"/>
    <p:sldId id="340" r:id="rId6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stęp" id="{7EEE9A9A-2353-47E7-B100-BEFAF7441E43}">
          <p14:sldIdLst>
            <p14:sldId id="257"/>
            <p14:sldId id="260"/>
            <p14:sldId id="277"/>
            <p14:sldId id="258"/>
            <p14:sldId id="290"/>
          </p14:sldIdLst>
        </p14:section>
        <p14:section name="Dzień 1 (rano) - Wprowadzenie i fundamenty" id="{8D3A35AE-BAA1-43A0-8FA5-FDAFE0C6F8EC}">
          <p14:sldIdLst>
            <p14:sldId id="261"/>
            <p14:sldId id="300"/>
            <p14:sldId id="263"/>
            <p14:sldId id="266"/>
            <p14:sldId id="291"/>
            <p14:sldId id="293"/>
            <p14:sldId id="292"/>
            <p14:sldId id="268"/>
            <p14:sldId id="267"/>
            <p14:sldId id="301"/>
            <p14:sldId id="325"/>
            <p14:sldId id="302"/>
            <p14:sldId id="294"/>
            <p14:sldId id="296"/>
            <p14:sldId id="297"/>
            <p14:sldId id="298"/>
            <p14:sldId id="299"/>
            <p14:sldId id="314"/>
            <p14:sldId id="304"/>
            <p14:sldId id="271"/>
            <p14:sldId id="272"/>
            <p14:sldId id="273"/>
            <p14:sldId id="274"/>
            <p14:sldId id="315"/>
            <p14:sldId id="303"/>
            <p14:sldId id="276"/>
            <p14:sldId id="262"/>
            <p14:sldId id="289"/>
          </p14:sldIdLst>
        </p14:section>
        <p14:section name="Dzień 1 (popołudnie) - Tworzymy aplikacje" id="{63A2A9FF-3750-4C42-ACA4-E5EDAE6D2BCC}">
          <p14:sldIdLst>
            <p14:sldId id="316"/>
            <p14:sldId id="305"/>
            <p14:sldId id="306"/>
            <p14:sldId id="313"/>
            <p14:sldId id="312"/>
            <p14:sldId id="307"/>
            <p14:sldId id="310"/>
            <p14:sldId id="311"/>
            <p14:sldId id="309"/>
            <p14:sldId id="317"/>
            <p14:sldId id="308"/>
            <p14:sldId id="329"/>
            <p14:sldId id="335"/>
            <p14:sldId id="330"/>
          </p14:sldIdLst>
        </p14:section>
        <p14:section name="Dzień 2 - Forms, Routing, Komunikacja z backendem" id="{57FF17F8-C28A-4212-8A31-13E6A937E933}">
          <p14:sldIdLst>
            <p14:sldId id="331"/>
            <p14:sldId id="333"/>
            <p14:sldId id="334"/>
            <p14:sldId id="337"/>
            <p14:sldId id="332"/>
            <p14:sldId id="338"/>
            <p14:sldId id="339"/>
            <p14:sldId id="336"/>
            <p14:sldId id="342"/>
            <p14:sldId id="319"/>
            <p14:sldId id="318"/>
            <p14:sldId id="323"/>
            <p14:sldId id="324"/>
            <p14:sldId id="322"/>
            <p14:sldId id="327"/>
            <p14:sldId id="320"/>
            <p14:sldId id="344"/>
            <p14:sldId id="343"/>
          </p14:sldIdLst>
        </p14:section>
        <p14:section name="Dzień 2 - RxJS, Store, Testy" id="{BE696491-C444-4C0B-BD03-279C03453D4E}">
          <p14:sldIdLst>
            <p14:sldId id="269"/>
            <p14:sldId id="341"/>
            <p14:sldId id="34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7F1"/>
    <a:srgbClr val="344529"/>
    <a:srgbClr val="2B3922"/>
    <a:srgbClr val="2E3722"/>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608" autoAdjust="0"/>
    <p:restoredTop sz="63085" autoAdjust="0"/>
  </p:normalViewPr>
  <p:slideViewPr>
    <p:cSldViewPr snapToGrid="0">
      <p:cViewPr varScale="1">
        <p:scale>
          <a:sx n="102" d="100"/>
          <a:sy n="102" d="100"/>
        </p:scale>
        <p:origin x="990" y="96"/>
      </p:cViewPr>
      <p:guideLst/>
    </p:cSldViewPr>
  </p:slideViewPr>
  <p:notesTextViewPr>
    <p:cViewPr>
      <p:scale>
        <a:sx n="100" d="100"/>
        <a:sy n="100" d="100"/>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11.xml.rels><?xml version="1.0" encoding="UTF-8" standalone="yes"?>
<Relationships xmlns="http://schemas.openxmlformats.org/package/2006/relationships"><Relationship Id="rId1" Type="http://schemas.openxmlformats.org/officeDocument/2006/relationships/hyperlink" Target="https://github.com/Fraszczak/angular-course.git" TargetMode="External"/></Relationships>
</file>

<file path=ppt/diagrams/_rels/drawing11.xml.rels><?xml version="1.0" encoding="UTF-8" standalone="yes"?>
<Relationships xmlns="http://schemas.openxmlformats.org/package/2006/relationships"><Relationship Id="rId1" Type="http://schemas.openxmlformats.org/officeDocument/2006/relationships/hyperlink" Target="https://github.com/Fraszczak/angular-course.git"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6FA39E-5819-4276-8D9B-6F5EB535FF80}" type="doc">
      <dgm:prSet loTypeId="urn:microsoft.com/office/officeart/2005/8/layout/hierarchy1" loCatId="hierarchy" qsTypeId="urn:microsoft.com/office/officeart/2005/8/quickstyle/simple2" qsCatId="simple" csTypeId="urn:microsoft.com/office/officeart/2005/8/colors/accent1_2" csCatId="accent1" phldr="1"/>
      <dgm:spPr/>
      <dgm:t>
        <a:bodyPr/>
        <a:lstStyle/>
        <a:p>
          <a:endParaRPr lang="pl-PL"/>
        </a:p>
      </dgm:t>
    </dgm:pt>
    <dgm:pt modelId="{662C7AAE-116A-46F7-9B56-0AAC0C3B733F}">
      <dgm:prSet/>
      <dgm:spPr/>
      <dgm:t>
        <a:bodyPr/>
        <a:lstStyle/>
        <a:p>
          <a:r>
            <a:rPr lang="pl-PL" dirty="0"/>
            <a:t>root-component</a:t>
          </a:r>
        </a:p>
      </dgm:t>
    </dgm:pt>
    <dgm:pt modelId="{675982A7-29A6-4D5F-A3D0-467AF6B25AFC}" type="parTrans" cxnId="{1613710D-738C-469C-AA7A-203B6CFE3B12}">
      <dgm:prSet/>
      <dgm:spPr/>
      <dgm:t>
        <a:bodyPr/>
        <a:lstStyle/>
        <a:p>
          <a:endParaRPr lang="pl-PL"/>
        </a:p>
      </dgm:t>
    </dgm:pt>
    <dgm:pt modelId="{56A7A6BB-A17F-472A-96AE-713E8CE7446B}" type="sibTrans" cxnId="{1613710D-738C-469C-AA7A-203B6CFE3B12}">
      <dgm:prSet/>
      <dgm:spPr/>
      <dgm:t>
        <a:bodyPr/>
        <a:lstStyle/>
        <a:p>
          <a:endParaRPr lang="pl-PL"/>
        </a:p>
      </dgm:t>
    </dgm:pt>
    <dgm:pt modelId="{BFAF22CD-6BDA-4771-BE85-EA944D281B69}">
      <dgm:prSet/>
      <dgm:spPr/>
      <dgm:t>
        <a:bodyPr/>
        <a:lstStyle/>
        <a:p>
          <a:r>
            <a:rPr lang="pl-PL" dirty="0" err="1"/>
            <a:t>child</a:t>
          </a:r>
          <a:r>
            <a:rPr lang="pl-PL" dirty="0"/>
            <a:t>-a-component</a:t>
          </a:r>
        </a:p>
      </dgm:t>
    </dgm:pt>
    <dgm:pt modelId="{CBC0AABC-52EC-45A9-8D5C-CB3C669AF7F2}" type="parTrans" cxnId="{37803033-9FF6-4920-95C2-7B601A354AB6}">
      <dgm:prSet/>
      <dgm:spPr/>
      <dgm:t>
        <a:bodyPr/>
        <a:lstStyle/>
        <a:p>
          <a:endParaRPr lang="pl-PL"/>
        </a:p>
      </dgm:t>
    </dgm:pt>
    <dgm:pt modelId="{CF82B7F7-055D-4583-A074-0C5E526A8FE7}" type="sibTrans" cxnId="{37803033-9FF6-4920-95C2-7B601A354AB6}">
      <dgm:prSet/>
      <dgm:spPr/>
      <dgm:t>
        <a:bodyPr/>
        <a:lstStyle/>
        <a:p>
          <a:endParaRPr lang="pl-PL"/>
        </a:p>
      </dgm:t>
    </dgm:pt>
    <dgm:pt modelId="{B8904BBF-F243-46D9-9901-B86CCF815792}">
      <dgm:prSet/>
      <dgm:spPr/>
      <dgm:t>
        <a:bodyPr/>
        <a:lstStyle/>
        <a:p>
          <a:r>
            <a:rPr lang="pl-PL"/>
            <a:t>child-b-component</a:t>
          </a:r>
        </a:p>
      </dgm:t>
    </dgm:pt>
    <dgm:pt modelId="{AABE099D-49E1-4654-B18B-7D4C82F98DF7}" type="parTrans" cxnId="{E0039506-7439-4338-A079-BC8227991844}">
      <dgm:prSet/>
      <dgm:spPr/>
      <dgm:t>
        <a:bodyPr/>
        <a:lstStyle/>
        <a:p>
          <a:endParaRPr lang="pl-PL"/>
        </a:p>
      </dgm:t>
    </dgm:pt>
    <dgm:pt modelId="{196921E5-450A-4810-9290-6C5A7927F7CC}" type="sibTrans" cxnId="{E0039506-7439-4338-A079-BC8227991844}">
      <dgm:prSet/>
      <dgm:spPr/>
      <dgm:t>
        <a:bodyPr/>
        <a:lstStyle/>
        <a:p>
          <a:endParaRPr lang="pl-PL"/>
        </a:p>
      </dgm:t>
    </dgm:pt>
    <dgm:pt modelId="{4201964C-8AE8-4B82-A7FF-C70EF78DA3AA}">
      <dgm:prSet/>
      <dgm:spPr/>
      <dgm:t>
        <a:bodyPr/>
        <a:lstStyle/>
        <a:p>
          <a:r>
            <a:rPr lang="pl-PL"/>
            <a:t>grandchild-b-component</a:t>
          </a:r>
        </a:p>
      </dgm:t>
    </dgm:pt>
    <dgm:pt modelId="{DCB2A0A8-C897-4654-B548-1B09EEC84C98}" type="parTrans" cxnId="{44BE984F-EF53-4A40-BBC7-12F6880700E7}">
      <dgm:prSet/>
      <dgm:spPr/>
      <dgm:t>
        <a:bodyPr/>
        <a:lstStyle/>
        <a:p>
          <a:endParaRPr lang="pl-PL"/>
        </a:p>
      </dgm:t>
    </dgm:pt>
    <dgm:pt modelId="{FD9D1700-653D-46D6-A596-C0BDEB7D2731}" type="sibTrans" cxnId="{44BE984F-EF53-4A40-BBC7-12F6880700E7}">
      <dgm:prSet/>
      <dgm:spPr/>
      <dgm:t>
        <a:bodyPr/>
        <a:lstStyle/>
        <a:p>
          <a:endParaRPr lang="pl-PL"/>
        </a:p>
      </dgm:t>
    </dgm:pt>
    <dgm:pt modelId="{411B6F14-BC88-466C-A4AB-B30DABD41F79}">
      <dgm:prSet/>
      <dgm:spPr/>
      <dgm:t>
        <a:bodyPr/>
        <a:lstStyle/>
        <a:p>
          <a:r>
            <a:rPr lang="pl-PL" dirty="0" err="1"/>
            <a:t>grandchild</a:t>
          </a:r>
          <a:r>
            <a:rPr lang="pl-PL" dirty="0"/>
            <a:t>-b-component</a:t>
          </a:r>
        </a:p>
      </dgm:t>
    </dgm:pt>
    <dgm:pt modelId="{54CF5561-AA4A-40E7-9328-D7383E3D3D92}" type="parTrans" cxnId="{0B2EBE55-268D-445B-B2C3-30A83AD097CB}">
      <dgm:prSet/>
      <dgm:spPr/>
      <dgm:t>
        <a:bodyPr/>
        <a:lstStyle/>
        <a:p>
          <a:endParaRPr lang="pl-PL"/>
        </a:p>
      </dgm:t>
    </dgm:pt>
    <dgm:pt modelId="{70D9EB2E-DD3E-4EB8-931D-34C403D3BC11}" type="sibTrans" cxnId="{0B2EBE55-268D-445B-B2C3-30A83AD097CB}">
      <dgm:prSet/>
      <dgm:spPr/>
      <dgm:t>
        <a:bodyPr/>
        <a:lstStyle/>
        <a:p>
          <a:endParaRPr lang="pl-PL"/>
        </a:p>
      </dgm:t>
    </dgm:pt>
    <dgm:pt modelId="{889E0708-21C9-4303-801C-AEFF22EBC74C}">
      <dgm:prSet/>
      <dgm:spPr/>
      <dgm:t>
        <a:bodyPr/>
        <a:lstStyle/>
        <a:p>
          <a:r>
            <a:rPr lang="pl-PL" dirty="0" err="1"/>
            <a:t>child</a:t>
          </a:r>
          <a:r>
            <a:rPr lang="pl-PL" dirty="0"/>
            <a:t>-c-component</a:t>
          </a:r>
        </a:p>
      </dgm:t>
    </dgm:pt>
    <dgm:pt modelId="{B7C2640E-CAD2-406E-B3FD-D28705CB0E53}" type="parTrans" cxnId="{8A593654-D999-4076-9311-FCB6F5D4EB34}">
      <dgm:prSet/>
      <dgm:spPr/>
      <dgm:t>
        <a:bodyPr/>
        <a:lstStyle/>
        <a:p>
          <a:endParaRPr lang="pl-PL"/>
        </a:p>
      </dgm:t>
    </dgm:pt>
    <dgm:pt modelId="{CFC790CD-C8DA-4D31-9421-240FD2385C54}" type="sibTrans" cxnId="{8A593654-D999-4076-9311-FCB6F5D4EB34}">
      <dgm:prSet/>
      <dgm:spPr/>
      <dgm:t>
        <a:bodyPr/>
        <a:lstStyle/>
        <a:p>
          <a:endParaRPr lang="pl-PL"/>
        </a:p>
      </dgm:t>
    </dgm:pt>
    <dgm:pt modelId="{66FD3D68-C5B5-43E1-95B3-F684A7E4D6D5}" type="pres">
      <dgm:prSet presAssocID="{DD6FA39E-5819-4276-8D9B-6F5EB535FF80}" presName="hierChild1" presStyleCnt="0">
        <dgm:presLayoutVars>
          <dgm:chPref val="1"/>
          <dgm:dir/>
          <dgm:animOne val="branch"/>
          <dgm:animLvl val="lvl"/>
          <dgm:resizeHandles/>
        </dgm:presLayoutVars>
      </dgm:prSet>
      <dgm:spPr/>
    </dgm:pt>
    <dgm:pt modelId="{97CA6D7A-EA08-447E-A30D-CF92CF95F645}" type="pres">
      <dgm:prSet presAssocID="{662C7AAE-116A-46F7-9B56-0AAC0C3B733F}" presName="hierRoot1" presStyleCnt="0"/>
      <dgm:spPr/>
    </dgm:pt>
    <dgm:pt modelId="{8949122B-E28A-46B3-AD8C-D45CB2C701ED}" type="pres">
      <dgm:prSet presAssocID="{662C7AAE-116A-46F7-9B56-0AAC0C3B733F}" presName="composite" presStyleCnt="0"/>
      <dgm:spPr/>
    </dgm:pt>
    <dgm:pt modelId="{25B26421-EF44-4887-84AA-61807FDAEB67}" type="pres">
      <dgm:prSet presAssocID="{662C7AAE-116A-46F7-9B56-0AAC0C3B733F}" presName="background" presStyleLbl="node0" presStyleIdx="0" presStyleCnt="1"/>
      <dgm:spPr/>
    </dgm:pt>
    <dgm:pt modelId="{001A6A08-B071-4350-B78C-98BB65C6CCF8}" type="pres">
      <dgm:prSet presAssocID="{662C7AAE-116A-46F7-9B56-0AAC0C3B733F}" presName="text" presStyleLbl="fgAcc0" presStyleIdx="0" presStyleCnt="1">
        <dgm:presLayoutVars>
          <dgm:chPref val="3"/>
        </dgm:presLayoutVars>
      </dgm:prSet>
      <dgm:spPr/>
    </dgm:pt>
    <dgm:pt modelId="{EC4E3732-265F-4428-9472-C4411494A697}" type="pres">
      <dgm:prSet presAssocID="{662C7AAE-116A-46F7-9B56-0AAC0C3B733F}" presName="hierChild2" presStyleCnt="0"/>
      <dgm:spPr/>
    </dgm:pt>
    <dgm:pt modelId="{4938EBBB-BA4E-4888-AEB2-6CB2E002B9B9}" type="pres">
      <dgm:prSet presAssocID="{CBC0AABC-52EC-45A9-8D5C-CB3C669AF7F2}" presName="Name10" presStyleLbl="parChTrans1D2" presStyleIdx="0" presStyleCnt="3"/>
      <dgm:spPr/>
    </dgm:pt>
    <dgm:pt modelId="{5A4B1797-1FC0-4BA7-9E94-1716EE8D176B}" type="pres">
      <dgm:prSet presAssocID="{BFAF22CD-6BDA-4771-BE85-EA944D281B69}" presName="hierRoot2" presStyleCnt="0"/>
      <dgm:spPr/>
    </dgm:pt>
    <dgm:pt modelId="{FACAC91E-7E53-4AD1-A342-6B7F5035BC83}" type="pres">
      <dgm:prSet presAssocID="{BFAF22CD-6BDA-4771-BE85-EA944D281B69}" presName="composite2" presStyleCnt="0"/>
      <dgm:spPr/>
    </dgm:pt>
    <dgm:pt modelId="{B2E8CBCC-4456-4315-A507-7012D38CC9C1}" type="pres">
      <dgm:prSet presAssocID="{BFAF22CD-6BDA-4771-BE85-EA944D281B69}" presName="background2" presStyleLbl="node2" presStyleIdx="0" presStyleCnt="3"/>
      <dgm:spPr/>
    </dgm:pt>
    <dgm:pt modelId="{176956AE-4914-41B8-A619-5DDDD88722C3}" type="pres">
      <dgm:prSet presAssocID="{BFAF22CD-6BDA-4771-BE85-EA944D281B69}" presName="text2" presStyleLbl="fgAcc2" presStyleIdx="0" presStyleCnt="3">
        <dgm:presLayoutVars>
          <dgm:chPref val="3"/>
        </dgm:presLayoutVars>
      </dgm:prSet>
      <dgm:spPr/>
    </dgm:pt>
    <dgm:pt modelId="{7C4B59C5-D678-4B98-9443-B636FB7D2E0C}" type="pres">
      <dgm:prSet presAssocID="{BFAF22CD-6BDA-4771-BE85-EA944D281B69}" presName="hierChild3" presStyleCnt="0"/>
      <dgm:spPr/>
    </dgm:pt>
    <dgm:pt modelId="{34CEFC21-8FAB-4E96-85F8-A5A472A38BD5}" type="pres">
      <dgm:prSet presAssocID="{AABE099D-49E1-4654-B18B-7D4C82F98DF7}" presName="Name10" presStyleLbl="parChTrans1D2" presStyleIdx="1" presStyleCnt="3"/>
      <dgm:spPr/>
    </dgm:pt>
    <dgm:pt modelId="{959F2E73-4285-4DE6-B022-63281380A318}" type="pres">
      <dgm:prSet presAssocID="{B8904BBF-F243-46D9-9901-B86CCF815792}" presName="hierRoot2" presStyleCnt="0"/>
      <dgm:spPr/>
    </dgm:pt>
    <dgm:pt modelId="{8D3A4173-479E-4779-AA84-897500466D68}" type="pres">
      <dgm:prSet presAssocID="{B8904BBF-F243-46D9-9901-B86CCF815792}" presName="composite2" presStyleCnt="0"/>
      <dgm:spPr/>
    </dgm:pt>
    <dgm:pt modelId="{E8BA3CDA-2C5C-466A-B35B-6E3AC3877E18}" type="pres">
      <dgm:prSet presAssocID="{B8904BBF-F243-46D9-9901-B86CCF815792}" presName="background2" presStyleLbl="node2" presStyleIdx="1" presStyleCnt="3"/>
      <dgm:spPr/>
    </dgm:pt>
    <dgm:pt modelId="{9EC06ABD-633E-4D32-A726-3EF02031447C}" type="pres">
      <dgm:prSet presAssocID="{B8904BBF-F243-46D9-9901-B86CCF815792}" presName="text2" presStyleLbl="fgAcc2" presStyleIdx="1" presStyleCnt="3">
        <dgm:presLayoutVars>
          <dgm:chPref val="3"/>
        </dgm:presLayoutVars>
      </dgm:prSet>
      <dgm:spPr/>
    </dgm:pt>
    <dgm:pt modelId="{FE8EE15B-FD36-45F0-88BD-7BFDB7A58908}" type="pres">
      <dgm:prSet presAssocID="{B8904BBF-F243-46D9-9901-B86CCF815792}" presName="hierChild3" presStyleCnt="0"/>
      <dgm:spPr/>
    </dgm:pt>
    <dgm:pt modelId="{08071835-5ED6-435D-99D6-70524F01F636}" type="pres">
      <dgm:prSet presAssocID="{DCB2A0A8-C897-4654-B548-1B09EEC84C98}" presName="Name17" presStyleLbl="parChTrans1D3" presStyleIdx="0" presStyleCnt="2"/>
      <dgm:spPr/>
    </dgm:pt>
    <dgm:pt modelId="{252C7920-E560-4434-A3F3-8B1E18B4B664}" type="pres">
      <dgm:prSet presAssocID="{4201964C-8AE8-4B82-A7FF-C70EF78DA3AA}" presName="hierRoot3" presStyleCnt="0"/>
      <dgm:spPr/>
    </dgm:pt>
    <dgm:pt modelId="{27FD8AFA-6CC1-41CD-B1CE-F2947E4502E7}" type="pres">
      <dgm:prSet presAssocID="{4201964C-8AE8-4B82-A7FF-C70EF78DA3AA}" presName="composite3" presStyleCnt="0"/>
      <dgm:spPr/>
    </dgm:pt>
    <dgm:pt modelId="{C5BAF223-D84F-455C-929A-0568122A01FA}" type="pres">
      <dgm:prSet presAssocID="{4201964C-8AE8-4B82-A7FF-C70EF78DA3AA}" presName="background3" presStyleLbl="node3" presStyleIdx="0" presStyleCnt="2"/>
      <dgm:spPr/>
    </dgm:pt>
    <dgm:pt modelId="{1345F8B6-F6AB-4969-8579-82237049743E}" type="pres">
      <dgm:prSet presAssocID="{4201964C-8AE8-4B82-A7FF-C70EF78DA3AA}" presName="text3" presStyleLbl="fgAcc3" presStyleIdx="0" presStyleCnt="2">
        <dgm:presLayoutVars>
          <dgm:chPref val="3"/>
        </dgm:presLayoutVars>
      </dgm:prSet>
      <dgm:spPr/>
    </dgm:pt>
    <dgm:pt modelId="{A985D276-A9B0-4160-8E25-2D5FCF68B478}" type="pres">
      <dgm:prSet presAssocID="{4201964C-8AE8-4B82-A7FF-C70EF78DA3AA}" presName="hierChild4" presStyleCnt="0"/>
      <dgm:spPr/>
    </dgm:pt>
    <dgm:pt modelId="{67E54AE5-11BB-47EC-9ACE-17AF5C5C66BA}" type="pres">
      <dgm:prSet presAssocID="{54CF5561-AA4A-40E7-9328-D7383E3D3D92}" presName="Name17" presStyleLbl="parChTrans1D3" presStyleIdx="1" presStyleCnt="2"/>
      <dgm:spPr/>
    </dgm:pt>
    <dgm:pt modelId="{703D68A8-5C2B-456A-AF96-0D3FAAE30D1F}" type="pres">
      <dgm:prSet presAssocID="{411B6F14-BC88-466C-A4AB-B30DABD41F79}" presName="hierRoot3" presStyleCnt="0"/>
      <dgm:spPr/>
    </dgm:pt>
    <dgm:pt modelId="{051D8FFF-C093-41F1-9F6A-3667B9B69813}" type="pres">
      <dgm:prSet presAssocID="{411B6F14-BC88-466C-A4AB-B30DABD41F79}" presName="composite3" presStyleCnt="0"/>
      <dgm:spPr/>
    </dgm:pt>
    <dgm:pt modelId="{484F7E3F-9DAF-4144-9314-C82B5450A6D3}" type="pres">
      <dgm:prSet presAssocID="{411B6F14-BC88-466C-A4AB-B30DABD41F79}" presName="background3" presStyleLbl="node3" presStyleIdx="1" presStyleCnt="2"/>
      <dgm:spPr/>
    </dgm:pt>
    <dgm:pt modelId="{5F7FB583-3C78-49FA-9680-4D282632668C}" type="pres">
      <dgm:prSet presAssocID="{411B6F14-BC88-466C-A4AB-B30DABD41F79}" presName="text3" presStyleLbl="fgAcc3" presStyleIdx="1" presStyleCnt="2">
        <dgm:presLayoutVars>
          <dgm:chPref val="3"/>
        </dgm:presLayoutVars>
      </dgm:prSet>
      <dgm:spPr/>
    </dgm:pt>
    <dgm:pt modelId="{E4CE8159-DB0E-4DA6-BFFB-0844060ACA42}" type="pres">
      <dgm:prSet presAssocID="{411B6F14-BC88-466C-A4AB-B30DABD41F79}" presName="hierChild4" presStyleCnt="0"/>
      <dgm:spPr/>
    </dgm:pt>
    <dgm:pt modelId="{8C3CF640-60A6-4CBC-9767-58C72C7ADC37}" type="pres">
      <dgm:prSet presAssocID="{B7C2640E-CAD2-406E-B3FD-D28705CB0E53}" presName="Name10" presStyleLbl="parChTrans1D2" presStyleIdx="2" presStyleCnt="3"/>
      <dgm:spPr/>
    </dgm:pt>
    <dgm:pt modelId="{170CF2C2-4032-4DA1-9B17-668880927D5D}" type="pres">
      <dgm:prSet presAssocID="{889E0708-21C9-4303-801C-AEFF22EBC74C}" presName="hierRoot2" presStyleCnt="0"/>
      <dgm:spPr/>
    </dgm:pt>
    <dgm:pt modelId="{963F23EA-7961-49AE-83A4-14DF6DDD71B4}" type="pres">
      <dgm:prSet presAssocID="{889E0708-21C9-4303-801C-AEFF22EBC74C}" presName="composite2" presStyleCnt="0"/>
      <dgm:spPr/>
    </dgm:pt>
    <dgm:pt modelId="{6FC87864-96AC-4063-8297-88F281329B02}" type="pres">
      <dgm:prSet presAssocID="{889E0708-21C9-4303-801C-AEFF22EBC74C}" presName="background2" presStyleLbl="node2" presStyleIdx="2" presStyleCnt="3"/>
      <dgm:spPr/>
    </dgm:pt>
    <dgm:pt modelId="{DF5561CF-FA01-4C4B-86A8-2357038F3663}" type="pres">
      <dgm:prSet presAssocID="{889E0708-21C9-4303-801C-AEFF22EBC74C}" presName="text2" presStyleLbl="fgAcc2" presStyleIdx="2" presStyleCnt="3">
        <dgm:presLayoutVars>
          <dgm:chPref val="3"/>
        </dgm:presLayoutVars>
      </dgm:prSet>
      <dgm:spPr/>
    </dgm:pt>
    <dgm:pt modelId="{B0DE4478-FF3A-42AF-A440-D4E0726B43D3}" type="pres">
      <dgm:prSet presAssocID="{889E0708-21C9-4303-801C-AEFF22EBC74C}" presName="hierChild3" presStyleCnt="0"/>
      <dgm:spPr/>
    </dgm:pt>
  </dgm:ptLst>
  <dgm:cxnLst>
    <dgm:cxn modelId="{E0039506-7439-4338-A079-BC8227991844}" srcId="{662C7AAE-116A-46F7-9B56-0AAC0C3B733F}" destId="{B8904BBF-F243-46D9-9901-B86CCF815792}" srcOrd="1" destOrd="0" parTransId="{AABE099D-49E1-4654-B18B-7D4C82F98DF7}" sibTransId="{196921E5-450A-4810-9290-6C5A7927F7CC}"/>
    <dgm:cxn modelId="{1613710D-738C-469C-AA7A-203B6CFE3B12}" srcId="{DD6FA39E-5819-4276-8D9B-6F5EB535FF80}" destId="{662C7AAE-116A-46F7-9B56-0AAC0C3B733F}" srcOrd="0" destOrd="0" parTransId="{675982A7-29A6-4D5F-A3D0-467AF6B25AFC}" sibTransId="{56A7A6BB-A17F-472A-96AE-713E8CE7446B}"/>
    <dgm:cxn modelId="{3B638D32-F7CF-4DC3-ADB4-BE0E27F97271}" type="presOf" srcId="{B8904BBF-F243-46D9-9901-B86CCF815792}" destId="{9EC06ABD-633E-4D32-A726-3EF02031447C}" srcOrd="0" destOrd="0" presId="urn:microsoft.com/office/officeart/2005/8/layout/hierarchy1"/>
    <dgm:cxn modelId="{37803033-9FF6-4920-95C2-7B601A354AB6}" srcId="{662C7AAE-116A-46F7-9B56-0AAC0C3B733F}" destId="{BFAF22CD-6BDA-4771-BE85-EA944D281B69}" srcOrd="0" destOrd="0" parTransId="{CBC0AABC-52EC-45A9-8D5C-CB3C669AF7F2}" sibTransId="{CF82B7F7-055D-4583-A074-0C5E526A8FE7}"/>
    <dgm:cxn modelId="{34226B33-09A4-4C1D-860D-4395E0504E27}" type="presOf" srcId="{DCB2A0A8-C897-4654-B548-1B09EEC84C98}" destId="{08071835-5ED6-435D-99D6-70524F01F636}" srcOrd="0" destOrd="0" presId="urn:microsoft.com/office/officeart/2005/8/layout/hierarchy1"/>
    <dgm:cxn modelId="{628D925E-0144-4CFE-8C8A-BCDAECB649EE}" type="presOf" srcId="{4201964C-8AE8-4B82-A7FF-C70EF78DA3AA}" destId="{1345F8B6-F6AB-4969-8579-82237049743E}" srcOrd="0" destOrd="0" presId="urn:microsoft.com/office/officeart/2005/8/layout/hierarchy1"/>
    <dgm:cxn modelId="{2B292D5F-45BD-4E42-A34C-EEA2B8317F4B}" type="presOf" srcId="{889E0708-21C9-4303-801C-AEFF22EBC74C}" destId="{DF5561CF-FA01-4C4B-86A8-2357038F3663}" srcOrd="0" destOrd="0" presId="urn:microsoft.com/office/officeart/2005/8/layout/hierarchy1"/>
    <dgm:cxn modelId="{44BE984F-EF53-4A40-BBC7-12F6880700E7}" srcId="{B8904BBF-F243-46D9-9901-B86CCF815792}" destId="{4201964C-8AE8-4B82-A7FF-C70EF78DA3AA}" srcOrd="0" destOrd="0" parTransId="{DCB2A0A8-C897-4654-B548-1B09EEC84C98}" sibTransId="{FD9D1700-653D-46D6-A596-C0BDEB7D2731}"/>
    <dgm:cxn modelId="{5748D851-2710-498D-A6AA-9FD09651E775}" type="presOf" srcId="{BFAF22CD-6BDA-4771-BE85-EA944D281B69}" destId="{176956AE-4914-41B8-A619-5DDDD88722C3}" srcOrd="0" destOrd="0" presId="urn:microsoft.com/office/officeart/2005/8/layout/hierarchy1"/>
    <dgm:cxn modelId="{8A593654-D999-4076-9311-FCB6F5D4EB34}" srcId="{662C7AAE-116A-46F7-9B56-0AAC0C3B733F}" destId="{889E0708-21C9-4303-801C-AEFF22EBC74C}" srcOrd="2" destOrd="0" parTransId="{B7C2640E-CAD2-406E-B3FD-D28705CB0E53}" sibTransId="{CFC790CD-C8DA-4D31-9421-240FD2385C54}"/>
    <dgm:cxn modelId="{0B2EBE55-268D-445B-B2C3-30A83AD097CB}" srcId="{B8904BBF-F243-46D9-9901-B86CCF815792}" destId="{411B6F14-BC88-466C-A4AB-B30DABD41F79}" srcOrd="1" destOrd="0" parTransId="{54CF5561-AA4A-40E7-9328-D7383E3D3D92}" sibTransId="{70D9EB2E-DD3E-4EB8-931D-34C403D3BC11}"/>
    <dgm:cxn modelId="{3D64D97A-7BF6-4CB0-8ADF-A7904E52A6FB}" type="presOf" srcId="{CBC0AABC-52EC-45A9-8D5C-CB3C669AF7F2}" destId="{4938EBBB-BA4E-4888-AEB2-6CB2E002B9B9}" srcOrd="0" destOrd="0" presId="urn:microsoft.com/office/officeart/2005/8/layout/hierarchy1"/>
    <dgm:cxn modelId="{8DF6C67B-39E9-46A9-951A-0AF0636C4BB8}" type="presOf" srcId="{AABE099D-49E1-4654-B18B-7D4C82F98DF7}" destId="{34CEFC21-8FAB-4E96-85F8-A5A472A38BD5}" srcOrd="0" destOrd="0" presId="urn:microsoft.com/office/officeart/2005/8/layout/hierarchy1"/>
    <dgm:cxn modelId="{7F05C085-D664-4DF9-A801-E4CA1ABD8D3F}" type="presOf" srcId="{54CF5561-AA4A-40E7-9328-D7383E3D3D92}" destId="{67E54AE5-11BB-47EC-9ACE-17AF5C5C66BA}" srcOrd="0" destOrd="0" presId="urn:microsoft.com/office/officeart/2005/8/layout/hierarchy1"/>
    <dgm:cxn modelId="{A4A5918D-9EAA-4F59-BF78-F763143E00D2}" type="presOf" srcId="{411B6F14-BC88-466C-A4AB-B30DABD41F79}" destId="{5F7FB583-3C78-49FA-9680-4D282632668C}" srcOrd="0" destOrd="0" presId="urn:microsoft.com/office/officeart/2005/8/layout/hierarchy1"/>
    <dgm:cxn modelId="{04F3A4AC-CED2-4DA5-A6AA-D428CA8D20FD}" type="presOf" srcId="{DD6FA39E-5819-4276-8D9B-6F5EB535FF80}" destId="{66FD3D68-C5B5-43E1-95B3-F684A7E4D6D5}" srcOrd="0" destOrd="0" presId="urn:microsoft.com/office/officeart/2005/8/layout/hierarchy1"/>
    <dgm:cxn modelId="{59B1C2BA-F9B2-4535-91B1-F1D6B5D67421}" type="presOf" srcId="{662C7AAE-116A-46F7-9B56-0AAC0C3B733F}" destId="{001A6A08-B071-4350-B78C-98BB65C6CCF8}" srcOrd="0" destOrd="0" presId="urn:microsoft.com/office/officeart/2005/8/layout/hierarchy1"/>
    <dgm:cxn modelId="{6D2502D1-F66B-4AAF-B04A-D3AD6FFBA658}" type="presOf" srcId="{B7C2640E-CAD2-406E-B3FD-D28705CB0E53}" destId="{8C3CF640-60A6-4CBC-9767-58C72C7ADC37}" srcOrd="0" destOrd="0" presId="urn:microsoft.com/office/officeart/2005/8/layout/hierarchy1"/>
    <dgm:cxn modelId="{79B7D7D9-137E-4C71-BC30-0889A5445BCC}" type="presParOf" srcId="{66FD3D68-C5B5-43E1-95B3-F684A7E4D6D5}" destId="{97CA6D7A-EA08-447E-A30D-CF92CF95F645}" srcOrd="0" destOrd="0" presId="urn:microsoft.com/office/officeart/2005/8/layout/hierarchy1"/>
    <dgm:cxn modelId="{B9A03F9B-08B2-4C34-8ED6-D46354871957}" type="presParOf" srcId="{97CA6D7A-EA08-447E-A30D-CF92CF95F645}" destId="{8949122B-E28A-46B3-AD8C-D45CB2C701ED}" srcOrd="0" destOrd="0" presId="urn:microsoft.com/office/officeart/2005/8/layout/hierarchy1"/>
    <dgm:cxn modelId="{A86381CB-32FB-4DF2-9D95-C0E3072A440A}" type="presParOf" srcId="{8949122B-E28A-46B3-AD8C-D45CB2C701ED}" destId="{25B26421-EF44-4887-84AA-61807FDAEB67}" srcOrd="0" destOrd="0" presId="urn:microsoft.com/office/officeart/2005/8/layout/hierarchy1"/>
    <dgm:cxn modelId="{BF49EB8A-7B10-4B15-B10B-5613FD7FCF88}" type="presParOf" srcId="{8949122B-E28A-46B3-AD8C-D45CB2C701ED}" destId="{001A6A08-B071-4350-B78C-98BB65C6CCF8}" srcOrd="1" destOrd="0" presId="urn:microsoft.com/office/officeart/2005/8/layout/hierarchy1"/>
    <dgm:cxn modelId="{E1B8080E-9656-4DBE-B2B3-4BC40FB69113}" type="presParOf" srcId="{97CA6D7A-EA08-447E-A30D-CF92CF95F645}" destId="{EC4E3732-265F-4428-9472-C4411494A697}" srcOrd="1" destOrd="0" presId="urn:microsoft.com/office/officeart/2005/8/layout/hierarchy1"/>
    <dgm:cxn modelId="{A7B0235A-073B-4E36-8888-E487AF62E6C8}" type="presParOf" srcId="{EC4E3732-265F-4428-9472-C4411494A697}" destId="{4938EBBB-BA4E-4888-AEB2-6CB2E002B9B9}" srcOrd="0" destOrd="0" presId="urn:microsoft.com/office/officeart/2005/8/layout/hierarchy1"/>
    <dgm:cxn modelId="{6FA6C8C0-4688-4C2B-91B1-5252AB86DCA4}" type="presParOf" srcId="{EC4E3732-265F-4428-9472-C4411494A697}" destId="{5A4B1797-1FC0-4BA7-9E94-1716EE8D176B}" srcOrd="1" destOrd="0" presId="urn:microsoft.com/office/officeart/2005/8/layout/hierarchy1"/>
    <dgm:cxn modelId="{20429265-DA47-44C1-A51A-EDE2FF86D8C9}" type="presParOf" srcId="{5A4B1797-1FC0-4BA7-9E94-1716EE8D176B}" destId="{FACAC91E-7E53-4AD1-A342-6B7F5035BC83}" srcOrd="0" destOrd="0" presId="urn:microsoft.com/office/officeart/2005/8/layout/hierarchy1"/>
    <dgm:cxn modelId="{24BB4DEE-E234-463C-9BD5-D454746FBDCE}" type="presParOf" srcId="{FACAC91E-7E53-4AD1-A342-6B7F5035BC83}" destId="{B2E8CBCC-4456-4315-A507-7012D38CC9C1}" srcOrd="0" destOrd="0" presId="urn:microsoft.com/office/officeart/2005/8/layout/hierarchy1"/>
    <dgm:cxn modelId="{A7061F7D-0674-449E-953E-88B70BC8F067}" type="presParOf" srcId="{FACAC91E-7E53-4AD1-A342-6B7F5035BC83}" destId="{176956AE-4914-41B8-A619-5DDDD88722C3}" srcOrd="1" destOrd="0" presId="urn:microsoft.com/office/officeart/2005/8/layout/hierarchy1"/>
    <dgm:cxn modelId="{E28CB58B-D313-43EB-AF32-415C593B3F4C}" type="presParOf" srcId="{5A4B1797-1FC0-4BA7-9E94-1716EE8D176B}" destId="{7C4B59C5-D678-4B98-9443-B636FB7D2E0C}" srcOrd="1" destOrd="0" presId="urn:microsoft.com/office/officeart/2005/8/layout/hierarchy1"/>
    <dgm:cxn modelId="{AF493407-6C01-4B8E-9E8C-F641F167AB53}" type="presParOf" srcId="{EC4E3732-265F-4428-9472-C4411494A697}" destId="{34CEFC21-8FAB-4E96-85F8-A5A472A38BD5}" srcOrd="2" destOrd="0" presId="urn:microsoft.com/office/officeart/2005/8/layout/hierarchy1"/>
    <dgm:cxn modelId="{375A2C9F-6FF2-41F4-9D0B-A2A6979B63ED}" type="presParOf" srcId="{EC4E3732-265F-4428-9472-C4411494A697}" destId="{959F2E73-4285-4DE6-B022-63281380A318}" srcOrd="3" destOrd="0" presId="urn:microsoft.com/office/officeart/2005/8/layout/hierarchy1"/>
    <dgm:cxn modelId="{69BDBC5F-AB26-4179-8FF8-AFECC5A9C630}" type="presParOf" srcId="{959F2E73-4285-4DE6-B022-63281380A318}" destId="{8D3A4173-479E-4779-AA84-897500466D68}" srcOrd="0" destOrd="0" presId="urn:microsoft.com/office/officeart/2005/8/layout/hierarchy1"/>
    <dgm:cxn modelId="{D9824B39-1034-45EB-9060-D99D641A1D36}" type="presParOf" srcId="{8D3A4173-479E-4779-AA84-897500466D68}" destId="{E8BA3CDA-2C5C-466A-B35B-6E3AC3877E18}" srcOrd="0" destOrd="0" presId="urn:microsoft.com/office/officeart/2005/8/layout/hierarchy1"/>
    <dgm:cxn modelId="{40FAA493-1B5C-43A9-BB29-9775A3AFB6CC}" type="presParOf" srcId="{8D3A4173-479E-4779-AA84-897500466D68}" destId="{9EC06ABD-633E-4D32-A726-3EF02031447C}" srcOrd="1" destOrd="0" presId="urn:microsoft.com/office/officeart/2005/8/layout/hierarchy1"/>
    <dgm:cxn modelId="{7CE5C2BA-C331-41C2-9DA3-1594CB530286}" type="presParOf" srcId="{959F2E73-4285-4DE6-B022-63281380A318}" destId="{FE8EE15B-FD36-45F0-88BD-7BFDB7A58908}" srcOrd="1" destOrd="0" presId="urn:microsoft.com/office/officeart/2005/8/layout/hierarchy1"/>
    <dgm:cxn modelId="{6EA39BD1-925D-4FBF-BF90-87D1F827ADED}" type="presParOf" srcId="{FE8EE15B-FD36-45F0-88BD-7BFDB7A58908}" destId="{08071835-5ED6-435D-99D6-70524F01F636}" srcOrd="0" destOrd="0" presId="urn:microsoft.com/office/officeart/2005/8/layout/hierarchy1"/>
    <dgm:cxn modelId="{23669688-D540-43AE-8440-AD7D41308A2C}" type="presParOf" srcId="{FE8EE15B-FD36-45F0-88BD-7BFDB7A58908}" destId="{252C7920-E560-4434-A3F3-8B1E18B4B664}" srcOrd="1" destOrd="0" presId="urn:microsoft.com/office/officeart/2005/8/layout/hierarchy1"/>
    <dgm:cxn modelId="{411A6A6A-2817-430F-BBDF-0865EC493AF4}" type="presParOf" srcId="{252C7920-E560-4434-A3F3-8B1E18B4B664}" destId="{27FD8AFA-6CC1-41CD-B1CE-F2947E4502E7}" srcOrd="0" destOrd="0" presId="urn:microsoft.com/office/officeart/2005/8/layout/hierarchy1"/>
    <dgm:cxn modelId="{8B3D503B-DFE8-4A28-9794-688005FA24E4}" type="presParOf" srcId="{27FD8AFA-6CC1-41CD-B1CE-F2947E4502E7}" destId="{C5BAF223-D84F-455C-929A-0568122A01FA}" srcOrd="0" destOrd="0" presId="urn:microsoft.com/office/officeart/2005/8/layout/hierarchy1"/>
    <dgm:cxn modelId="{F3F18B61-5D67-4879-AFED-355A2B5F4F11}" type="presParOf" srcId="{27FD8AFA-6CC1-41CD-B1CE-F2947E4502E7}" destId="{1345F8B6-F6AB-4969-8579-82237049743E}" srcOrd="1" destOrd="0" presId="urn:microsoft.com/office/officeart/2005/8/layout/hierarchy1"/>
    <dgm:cxn modelId="{B1A04C62-0124-4658-B996-2C8A7EE73B16}" type="presParOf" srcId="{252C7920-E560-4434-A3F3-8B1E18B4B664}" destId="{A985D276-A9B0-4160-8E25-2D5FCF68B478}" srcOrd="1" destOrd="0" presId="urn:microsoft.com/office/officeart/2005/8/layout/hierarchy1"/>
    <dgm:cxn modelId="{65BD1ABE-CDCC-44DC-A56E-70DDC01BD670}" type="presParOf" srcId="{FE8EE15B-FD36-45F0-88BD-7BFDB7A58908}" destId="{67E54AE5-11BB-47EC-9ACE-17AF5C5C66BA}" srcOrd="2" destOrd="0" presId="urn:microsoft.com/office/officeart/2005/8/layout/hierarchy1"/>
    <dgm:cxn modelId="{8774D434-C21B-47C1-A778-AB8FAE6ABB5A}" type="presParOf" srcId="{FE8EE15B-FD36-45F0-88BD-7BFDB7A58908}" destId="{703D68A8-5C2B-456A-AF96-0D3FAAE30D1F}" srcOrd="3" destOrd="0" presId="urn:microsoft.com/office/officeart/2005/8/layout/hierarchy1"/>
    <dgm:cxn modelId="{222D712B-2BD2-4E1C-99D0-952FE512A007}" type="presParOf" srcId="{703D68A8-5C2B-456A-AF96-0D3FAAE30D1F}" destId="{051D8FFF-C093-41F1-9F6A-3667B9B69813}" srcOrd="0" destOrd="0" presId="urn:microsoft.com/office/officeart/2005/8/layout/hierarchy1"/>
    <dgm:cxn modelId="{45A11000-896E-43FB-911C-E58558BECF6B}" type="presParOf" srcId="{051D8FFF-C093-41F1-9F6A-3667B9B69813}" destId="{484F7E3F-9DAF-4144-9314-C82B5450A6D3}" srcOrd="0" destOrd="0" presId="urn:microsoft.com/office/officeart/2005/8/layout/hierarchy1"/>
    <dgm:cxn modelId="{E2DCE446-B1E1-4C8A-9C92-371D08A5E659}" type="presParOf" srcId="{051D8FFF-C093-41F1-9F6A-3667B9B69813}" destId="{5F7FB583-3C78-49FA-9680-4D282632668C}" srcOrd="1" destOrd="0" presId="urn:microsoft.com/office/officeart/2005/8/layout/hierarchy1"/>
    <dgm:cxn modelId="{DFE03FC4-1C00-43CC-AC2D-131FD89CC303}" type="presParOf" srcId="{703D68A8-5C2B-456A-AF96-0D3FAAE30D1F}" destId="{E4CE8159-DB0E-4DA6-BFFB-0844060ACA42}" srcOrd="1" destOrd="0" presId="urn:microsoft.com/office/officeart/2005/8/layout/hierarchy1"/>
    <dgm:cxn modelId="{C0DB7DEA-737B-4B41-A20C-9C4567D6540F}" type="presParOf" srcId="{EC4E3732-265F-4428-9472-C4411494A697}" destId="{8C3CF640-60A6-4CBC-9767-58C72C7ADC37}" srcOrd="4" destOrd="0" presId="urn:microsoft.com/office/officeart/2005/8/layout/hierarchy1"/>
    <dgm:cxn modelId="{8D5C2D18-5F7D-448A-B48F-2A17414DE026}" type="presParOf" srcId="{EC4E3732-265F-4428-9472-C4411494A697}" destId="{170CF2C2-4032-4DA1-9B17-668880927D5D}" srcOrd="5" destOrd="0" presId="urn:microsoft.com/office/officeart/2005/8/layout/hierarchy1"/>
    <dgm:cxn modelId="{9C7E54C8-6171-4855-B848-39D59BB699C3}" type="presParOf" srcId="{170CF2C2-4032-4DA1-9B17-668880927D5D}" destId="{963F23EA-7961-49AE-83A4-14DF6DDD71B4}" srcOrd="0" destOrd="0" presId="urn:microsoft.com/office/officeart/2005/8/layout/hierarchy1"/>
    <dgm:cxn modelId="{B9F93448-DFCD-4E7C-A346-E3D0709BDD6E}" type="presParOf" srcId="{963F23EA-7961-49AE-83A4-14DF6DDD71B4}" destId="{6FC87864-96AC-4063-8297-88F281329B02}" srcOrd="0" destOrd="0" presId="urn:microsoft.com/office/officeart/2005/8/layout/hierarchy1"/>
    <dgm:cxn modelId="{13375E52-556F-4C36-98CB-9C3652EF8D2A}" type="presParOf" srcId="{963F23EA-7961-49AE-83A4-14DF6DDD71B4}" destId="{DF5561CF-FA01-4C4B-86A8-2357038F3663}" srcOrd="1" destOrd="0" presId="urn:microsoft.com/office/officeart/2005/8/layout/hierarchy1"/>
    <dgm:cxn modelId="{45D9DD51-4E52-4AEB-BB80-CFCAB9928F68}" type="presParOf" srcId="{170CF2C2-4032-4DA1-9B17-668880927D5D}" destId="{B0DE4478-FF3A-42AF-A440-D4E0726B43D3}"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3595684-ADB0-4319-BE8E-5D047679D62F}"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pl-PL"/>
        </a:p>
      </dgm:t>
    </dgm:pt>
    <dgm:pt modelId="{4F6E81F4-7D65-49FF-B73F-4D0F9816F30F}">
      <dgm:prSet/>
      <dgm:spPr/>
      <dgm:t>
        <a:bodyPr/>
        <a:lstStyle/>
        <a:p>
          <a:r>
            <a:rPr lang="pl-PL" b="1"/>
            <a:t>Wymagania:</a:t>
          </a:r>
          <a:endParaRPr lang="pl-PL"/>
        </a:p>
      </dgm:t>
    </dgm:pt>
    <dgm:pt modelId="{6AC82473-9A51-4981-B9A3-8D538B2099A3}" type="parTrans" cxnId="{DA6B9701-22D9-4D6A-9631-D983EFC838C3}">
      <dgm:prSet/>
      <dgm:spPr/>
      <dgm:t>
        <a:bodyPr/>
        <a:lstStyle/>
        <a:p>
          <a:endParaRPr lang="pl-PL"/>
        </a:p>
      </dgm:t>
    </dgm:pt>
    <dgm:pt modelId="{2DA2D1F8-2D1F-4004-B3AB-7F0E830AA0C0}" type="sibTrans" cxnId="{DA6B9701-22D9-4D6A-9631-D983EFC838C3}">
      <dgm:prSet/>
      <dgm:spPr/>
      <dgm:t>
        <a:bodyPr/>
        <a:lstStyle/>
        <a:p>
          <a:endParaRPr lang="pl-PL"/>
        </a:p>
      </dgm:t>
    </dgm:pt>
    <dgm:pt modelId="{DB8C0F3C-E146-41D9-A60E-655C6860EC95}">
      <dgm:prSet/>
      <dgm:spPr/>
      <dgm:t>
        <a:bodyPr/>
        <a:lstStyle/>
        <a:p>
          <a:r>
            <a:rPr lang="pl-PL" dirty="0"/>
            <a:t>Node.js – v18.9.1 albo nowsza</a:t>
          </a:r>
        </a:p>
      </dgm:t>
    </dgm:pt>
    <dgm:pt modelId="{457E8F58-7D59-4476-AA54-F4053302A24B}" type="parTrans" cxnId="{00F01F65-C537-4214-A367-4925517455C3}">
      <dgm:prSet/>
      <dgm:spPr/>
      <dgm:t>
        <a:bodyPr/>
        <a:lstStyle/>
        <a:p>
          <a:endParaRPr lang="pl-PL"/>
        </a:p>
      </dgm:t>
    </dgm:pt>
    <dgm:pt modelId="{91C67A4C-2261-4B8F-B83E-09BE0682996B}" type="sibTrans" cxnId="{00F01F65-C537-4214-A367-4925517455C3}">
      <dgm:prSet/>
      <dgm:spPr/>
      <dgm:t>
        <a:bodyPr/>
        <a:lstStyle/>
        <a:p>
          <a:endParaRPr lang="pl-PL"/>
        </a:p>
      </dgm:t>
    </dgm:pt>
    <dgm:pt modelId="{60B33EB8-7D71-43B0-B4A7-792C4211B4AD}">
      <dgm:prSet/>
      <dgm:spPr/>
      <dgm:t>
        <a:bodyPr/>
        <a:lstStyle/>
        <a:p>
          <a:r>
            <a:rPr lang="pl-PL" dirty="0"/>
            <a:t>Edytor kodu / IDE – my użyjemy Visual Studio </a:t>
          </a:r>
          <a:r>
            <a:rPr lang="pl-PL" dirty="0" err="1"/>
            <a:t>Code</a:t>
          </a:r>
          <a:endParaRPr lang="pl-PL" dirty="0"/>
        </a:p>
      </dgm:t>
    </dgm:pt>
    <dgm:pt modelId="{6F4C55E1-98D5-46CF-9885-B2B422989890}" type="parTrans" cxnId="{46E1CE7F-E129-4DF6-BD59-FCB6AAB1D193}">
      <dgm:prSet/>
      <dgm:spPr/>
      <dgm:t>
        <a:bodyPr/>
        <a:lstStyle/>
        <a:p>
          <a:endParaRPr lang="pl-PL"/>
        </a:p>
      </dgm:t>
    </dgm:pt>
    <dgm:pt modelId="{174C145D-2D60-40B6-9718-B4E4866C60C4}" type="sibTrans" cxnId="{46E1CE7F-E129-4DF6-BD59-FCB6AAB1D193}">
      <dgm:prSet/>
      <dgm:spPr/>
      <dgm:t>
        <a:bodyPr/>
        <a:lstStyle/>
        <a:p>
          <a:endParaRPr lang="pl-PL"/>
        </a:p>
      </dgm:t>
    </dgm:pt>
    <dgm:pt modelId="{8A2AFD43-A5E0-42F2-A69C-BAE475244998}">
      <dgm:prSet/>
      <dgm:spPr/>
      <dgm:t>
        <a:bodyPr/>
        <a:lstStyle/>
        <a:p>
          <a:r>
            <a:rPr lang="pl-PL"/>
            <a:t>Git oraz dostęp do terminala</a:t>
          </a:r>
        </a:p>
      </dgm:t>
    </dgm:pt>
    <dgm:pt modelId="{FB86AD81-FCAC-429A-81F0-121E70AE83E4}" type="parTrans" cxnId="{57B175B3-B5D5-4D6B-A1AB-34D2AA073FAB}">
      <dgm:prSet/>
      <dgm:spPr/>
      <dgm:t>
        <a:bodyPr/>
        <a:lstStyle/>
        <a:p>
          <a:endParaRPr lang="pl-PL"/>
        </a:p>
      </dgm:t>
    </dgm:pt>
    <dgm:pt modelId="{79E4E80F-0B3A-4161-BBF1-0F3FCA6BFDF2}" type="sibTrans" cxnId="{57B175B3-B5D5-4D6B-A1AB-34D2AA073FAB}">
      <dgm:prSet/>
      <dgm:spPr/>
      <dgm:t>
        <a:bodyPr/>
        <a:lstStyle/>
        <a:p>
          <a:endParaRPr lang="pl-PL"/>
        </a:p>
      </dgm:t>
    </dgm:pt>
    <dgm:pt modelId="{CCA75C83-1A22-4ECA-8949-0C5392C16EC3}">
      <dgm:prSet/>
      <dgm:spPr/>
      <dgm:t>
        <a:bodyPr/>
        <a:lstStyle/>
        <a:p>
          <a:r>
            <a:rPr lang="pl-PL"/>
            <a:t>Dostęp do zdalnych repozytoriów (eg. npm).</a:t>
          </a:r>
        </a:p>
      </dgm:t>
    </dgm:pt>
    <dgm:pt modelId="{BFC56B2D-BAC0-483A-BCDE-71C2C11FD9F8}" type="parTrans" cxnId="{91188630-5635-4938-84A7-FBEE04B82EC4}">
      <dgm:prSet/>
      <dgm:spPr/>
      <dgm:t>
        <a:bodyPr/>
        <a:lstStyle/>
        <a:p>
          <a:endParaRPr lang="pl-PL"/>
        </a:p>
      </dgm:t>
    </dgm:pt>
    <dgm:pt modelId="{5E76B226-5EF7-4981-84E6-5AE20483FD38}" type="sibTrans" cxnId="{91188630-5635-4938-84A7-FBEE04B82EC4}">
      <dgm:prSet/>
      <dgm:spPr/>
      <dgm:t>
        <a:bodyPr/>
        <a:lstStyle/>
        <a:p>
          <a:endParaRPr lang="pl-PL"/>
        </a:p>
      </dgm:t>
    </dgm:pt>
    <dgm:pt modelId="{A5605399-B769-4A8C-B809-4416D9E735C4}" type="pres">
      <dgm:prSet presAssocID="{F3595684-ADB0-4319-BE8E-5D047679D62F}" presName="Name0" presStyleCnt="0">
        <dgm:presLayoutVars>
          <dgm:dir/>
          <dgm:animLvl val="lvl"/>
          <dgm:resizeHandles val="exact"/>
        </dgm:presLayoutVars>
      </dgm:prSet>
      <dgm:spPr/>
    </dgm:pt>
    <dgm:pt modelId="{B199664B-284D-4D82-8F22-081898ABFBFF}" type="pres">
      <dgm:prSet presAssocID="{4F6E81F4-7D65-49FF-B73F-4D0F9816F30F}" presName="linNode" presStyleCnt="0"/>
      <dgm:spPr/>
    </dgm:pt>
    <dgm:pt modelId="{135F296C-85C4-4B7A-AF7F-0192BE3AF1C6}" type="pres">
      <dgm:prSet presAssocID="{4F6E81F4-7D65-49FF-B73F-4D0F9816F30F}" presName="parentText" presStyleLbl="node1" presStyleIdx="0" presStyleCnt="1">
        <dgm:presLayoutVars>
          <dgm:chMax val="1"/>
          <dgm:bulletEnabled val="1"/>
        </dgm:presLayoutVars>
      </dgm:prSet>
      <dgm:spPr/>
    </dgm:pt>
    <dgm:pt modelId="{800AA48C-FFF2-4662-8EAF-14D8FCE0CADB}" type="pres">
      <dgm:prSet presAssocID="{4F6E81F4-7D65-49FF-B73F-4D0F9816F30F}" presName="descendantText" presStyleLbl="alignAccFollowNode1" presStyleIdx="0" presStyleCnt="1">
        <dgm:presLayoutVars>
          <dgm:bulletEnabled val="1"/>
        </dgm:presLayoutVars>
      </dgm:prSet>
      <dgm:spPr/>
    </dgm:pt>
  </dgm:ptLst>
  <dgm:cxnLst>
    <dgm:cxn modelId="{DA6B9701-22D9-4D6A-9631-D983EFC838C3}" srcId="{F3595684-ADB0-4319-BE8E-5D047679D62F}" destId="{4F6E81F4-7D65-49FF-B73F-4D0F9816F30F}" srcOrd="0" destOrd="0" parTransId="{6AC82473-9A51-4981-B9A3-8D538B2099A3}" sibTransId="{2DA2D1F8-2D1F-4004-B3AB-7F0E830AA0C0}"/>
    <dgm:cxn modelId="{91188630-5635-4938-84A7-FBEE04B82EC4}" srcId="{4F6E81F4-7D65-49FF-B73F-4D0F9816F30F}" destId="{CCA75C83-1A22-4ECA-8949-0C5392C16EC3}" srcOrd="3" destOrd="0" parTransId="{BFC56B2D-BAC0-483A-BCDE-71C2C11FD9F8}" sibTransId="{5E76B226-5EF7-4981-84E6-5AE20483FD38}"/>
    <dgm:cxn modelId="{00F01F65-C537-4214-A367-4925517455C3}" srcId="{4F6E81F4-7D65-49FF-B73F-4D0F9816F30F}" destId="{DB8C0F3C-E146-41D9-A60E-655C6860EC95}" srcOrd="0" destOrd="0" parTransId="{457E8F58-7D59-4476-AA54-F4053302A24B}" sibTransId="{91C67A4C-2261-4B8F-B83E-09BE0682996B}"/>
    <dgm:cxn modelId="{9124FB6D-2873-4D1A-8423-44BBB7A0A3E3}" type="presOf" srcId="{DB8C0F3C-E146-41D9-A60E-655C6860EC95}" destId="{800AA48C-FFF2-4662-8EAF-14D8FCE0CADB}" srcOrd="0" destOrd="0" presId="urn:microsoft.com/office/officeart/2005/8/layout/vList5"/>
    <dgm:cxn modelId="{46E1CE7F-E129-4DF6-BD59-FCB6AAB1D193}" srcId="{4F6E81F4-7D65-49FF-B73F-4D0F9816F30F}" destId="{60B33EB8-7D71-43B0-B4A7-792C4211B4AD}" srcOrd="1" destOrd="0" parTransId="{6F4C55E1-98D5-46CF-9885-B2B422989890}" sibTransId="{174C145D-2D60-40B6-9718-B4E4866C60C4}"/>
    <dgm:cxn modelId="{055102A0-F336-4B2D-9C92-C19D2798F31D}" type="presOf" srcId="{8A2AFD43-A5E0-42F2-A69C-BAE475244998}" destId="{800AA48C-FFF2-4662-8EAF-14D8FCE0CADB}" srcOrd="0" destOrd="2" presId="urn:microsoft.com/office/officeart/2005/8/layout/vList5"/>
    <dgm:cxn modelId="{57B175B3-B5D5-4D6B-A1AB-34D2AA073FAB}" srcId="{4F6E81F4-7D65-49FF-B73F-4D0F9816F30F}" destId="{8A2AFD43-A5E0-42F2-A69C-BAE475244998}" srcOrd="2" destOrd="0" parTransId="{FB86AD81-FCAC-429A-81F0-121E70AE83E4}" sibTransId="{79E4E80F-0B3A-4161-BBF1-0F3FCA6BFDF2}"/>
    <dgm:cxn modelId="{0E18D5C8-385F-49DB-A13A-CC54A55B5704}" type="presOf" srcId="{4F6E81F4-7D65-49FF-B73F-4D0F9816F30F}" destId="{135F296C-85C4-4B7A-AF7F-0192BE3AF1C6}" srcOrd="0" destOrd="0" presId="urn:microsoft.com/office/officeart/2005/8/layout/vList5"/>
    <dgm:cxn modelId="{5D1F8AD1-8492-47F4-9B0E-BADBBF6406D1}" type="presOf" srcId="{F3595684-ADB0-4319-BE8E-5D047679D62F}" destId="{A5605399-B769-4A8C-B809-4416D9E735C4}" srcOrd="0" destOrd="0" presId="urn:microsoft.com/office/officeart/2005/8/layout/vList5"/>
    <dgm:cxn modelId="{1AE387DC-5107-4D9F-9E19-933064CAFA08}" type="presOf" srcId="{CCA75C83-1A22-4ECA-8949-0C5392C16EC3}" destId="{800AA48C-FFF2-4662-8EAF-14D8FCE0CADB}" srcOrd="0" destOrd="3" presId="urn:microsoft.com/office/officeart/2005/8/layout/vList5"/>
    <dgm:cxn modelId="{463C3EDE-0CFB-4192-8E52-195F0F6EF418}" type="presOf" srcId="{60B33EB8-7D71-43B0-B4A7-792C4211B4AD}" destId="{800AA48C-FFF2-4662-8EAF-14D8FCE0CADB}" srcOrd="0" destOrd="1" presId="urn:microsoft.com/office/officeart/2005/8/layout/vList5"/>
    <dgm:cxn modelId="{BEFF535A-5B01-4186-9EDE-B70552411511}" type="presParOf" srcId="{A5605399-B769-4A8C-B809-4416D9E735C4}" destId="{B199664B-284D-4D82-8F22-081898ABFBFF}" srcOrd="0" destOrd="0" presId="urn:microsoft.com/office/officeart/2005/8/layout/vList5"/>
    <dgm:cxn modelId="{CCF64552-CF83-49A8-B912-082D755D06EF}" type="presParOf" srcId="{B199664B-284D-4D82-8F22-081898ABFBFF}" destId="{135F296C-85C4-4B7A-AF7F-0192BE3AF1C6}" srcOrd="0" destOrd="0" presId="urn:microsoft.com/office/officeart/2005/8/layout/vList5"/>
    <dgm:cxn modelId="{FC612EDC-B61A-4F2C-94C5-2B7A0196F7D3}" type="presParOf" srcId="{B199664B-284D-4D82-8F22-081898ABFBFF}" destId="{800AA48C-FFF2-4662-8EAF-14D8FCE0CADB}"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BCB27E1-1844-46DC-BDFD-B2AB92D1F3E8}"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pl-PL"/>
        </a:p>
      </dgm:t>
    </dgm:pt>
    <dgm:pt modelId="{CA227105-07DA-4601-AECB-1DFAB1CAF59F}">
      <dgm:prSet/>
      <dgm:spPr/>
      <dgm:t>
        <a:bodyPr/>
        <a:lstStyle/>
        <a:p>
          <a:endParaRPr lang="pl-PL" dirty="0"/>
        </a:p>
      </dgm:t>
    </dgm:pt>
    <dgm:pt modelId="{759871AA-92F7-4ABF-B1FA-40D825FBFED6}" type="parTrans" cxnId="{A066081E-54E6-4648-BAFB-4F5688428809}">
      <dgm:prSet/>
      <dgm:spPr/>
      <dgm:t>
        <a:bodyPr/>
        <a:lstStyle/>
        <a:p>
          <a:endParaRPr lang="pl-PL"/>
        </a:p>
      </dgm:t>
    </dgm:pt>
    <dgm:pt modelId="{D18BC97E-2E78-4435-8A2E-400322B4C6BC}" type="sibTrans" cxnId="{A066081E-54E6-4648-BAFB-4F5688428809}">
      <dgm:prSet/>
      <dgm:spPr/>
      <dgm:t>
        <a:bodyPr/>
        <a:lstStyle/>
        <a:p>
          <a:endParaRPr lang="pl-PL"/>
        </a:p>
      </dgm:t>
    </dgm:pt>
    <dgm:pt modelId="{72A7D26D-D229-4353-9C4E-B564491C82A5}">
      <dgm:prSet/>
      <dgm:spPr/>
      <dgm:t>
        <a:bodyPr/>
        <a:lstStyle/>
        <a:p>
          <a:r>
            <a:rPr lang="pl-PL" dirty="0"/>
            <a:t>W terminalu, wykonaj polecenie „</a:t>
          </a:r>
          <a:r>
            <a:rPr lang="pl-PL" dirty="0" err="1"/>
            <a:t>npm</a:t>
          </a:r>
          <a:r>
            <a:rPr lang="pl-PL" dirty="0"/>
            <a:t> </a:t>
          </a:r>
          <a:r>
            <a:rPr lang="pl-PL" dirty="0" err="1"/>
            <a:t>install</a:t>
          </a:r>
          <a:r>
            <a:rPr lang="pl-PL" dirty="0"/>
            <a:t> –g @angular/cli” – zainstaluje paczkę </a:t>
          </a:r>
          <a:r>
            <a:rPr lang="pl-PL" dirty="0" err="1"/>
            <a:t>Angular</a:t>
          </a:r>
          <a:r>
            <a:rPr lang="pl-PL" dirty="0"/>
            <a:t> CLI globalnie</a:t>
          </a:r>
        </a:p>
      </dgm:t>
    </dgm:pt>
    <dgm:pt modelId="{E5612016-7731-4D85-BEB8-B56B370939BD}" type="parTrans" cxnId="{0315E874-4118-4D63-9DF9-28E13DC295CB}">
      <dgm:prSet/>
      <dgm:spPr/>
      <dgm:t>
        <a:bodyPr/>
        <a:lstStyle/>
        <a:p>
          <a:endParaRPr lang="pl-PL"/>
        </a:p>
      </dgm:t>
    </dgm:pt>
    <dgm:pt modelId="{1B9DFDCE-8769-4D43-8684-4815AD3EB276}" type="sibTrans" cxnId="{0315E874-4118-4D63-9DF9-28E13DC295CB}">
      <dgm:prSet/>
      <dgm:spPr/>
      <dgm:t>
        <a:bodyPr/>
        <a:lstStyle/>
        <a:p>
          <a:endParaRPr lang="pl-PL"/>
        </a:p>
      </dgm:t>
    </dgm:pt>
    <dgm:pt modelId="{2C025A1E-2C45-4064-9471-FE55D385194A}">
      <dgm:prSet/>
      <dgm:spPr/>
      <dgm:t>
        <a:bodyPr/>
        <a:lstStyle/>
        <a:p>
          <a:r>
            <a:rPr lang="pl-PL" dirty="0"/>
            <a:t>Będąc w terminalu, w dowolnym miejscu, w moim wypadku </a:t>
          </a:r>
          <a:r>
            <a:rPr lang="pl-PL" i="1" dirty="0"/>
            <a:t>C://repos </a:t>
          </a:r>
          <a:r>
            <a:rPr lang="pl-PL" dirty="0"/>
            <a:t>wykonaj polecenie: </a:t>
          </a:r>
          <a:r>
            <a:rPr lang="pl-PL" b="1" dirty="0"/>
            <a:t>git clone </a:t>
          </a:r>
          <a:r>
            <a:rPr lang="pl-PL" b="1" dirty="0">
              <a:hlinkClick xmlns:r="http://schemas.openxmlformats.org/officeDocument/2006/relationships" r:id="rId1"/>
            </a:rPr>
            <a:t>https://github.com/Fraszczak/angular-course.git</a:t>
          </a:r>
          <a:endParaRPr lang="pl-PL" dirty="0"/>
        </a:p>
      </dgm:t>
    </dgm:pt>
    <dgm:pt modelId="{9CC9CFF7-FC54-45E1-B9B1-81E8059869B5}" type="parTrans" cxnId="{DE39D585-4E51-4A80-B900-107D226B41C6}">
      <dgm:prSet/>
      <dgm:spPr/>
      <dgm:t>
        <a:bodyPr/>
        <a:lstStyle/>
        <a:p>
          <a:endParaRPr lang="pl-PL"/>
        </a:p>
      </dgm:t>
    </dgm:pt>
    <dgm:pt modelId="{50810DE6-A653-401B-BB23-36A372765ACA}" type="sibTrans" cxnId="{DE39D585-4E51-4A80-B900-107D226B41C6}">
      <dgm:prSet/>
      <dgm:spPr/>
      <dgm:t>
        <a:bodyPr/>
        <a:lstStyle/>
        <a:p>
          <a:endParaRPr lang="pl-PL"/>
        </a:p>
      </dgm:t>
    </dgm:pt>
    <dgm:pt modelId="{F73B95A6-3497-48D1-AF5E-6EB6AF1E3730}">
      <dgm:prSet/>
      <dgm:spPr/>
      <dgm:t>
        <a:bodyPr/>
        <a:lstStyle/>
        <a:p>
          <a:r>
            <a:rPr lang="pl-PL" dirty="0"/>
            <a:t>Pobierz i zainstaluj Node.js w wersji 18.9.1 lub nowszej, użyj LTS.</a:t>
          </a:r>
        </a:p>
      </dgm:t>
    </dgm:pt>
    <dgm:pt modelId="{A8917CAC-04CE-4687-8A59-A0281C6904A3}" type="sibTrans" cxnId="{6F7B0E2D-B8ED-4323-A195-95402091F27E}">
      <dgm:prSet/>
      <dgm:spPr/>
      <dgm:t>
        <a:bodyPr/>
        <a:lstStyle/>
        <a:p>
          <a:endParaRPr lang="pl-PL"/>
        </a:p>
      </dgm:t>
    </dgm:pt>
    <dgm:pt modelId="{ACB10845-95C5-49DC-8051-FE5EFF1EDB4E}" type="parTrans" cxnId="{6F7B0E2D-B8ED-4323-A195-95402091F27E}">
      <dgm:prSet/>
      <dgm:spPr/>
      <dgm:t>
        <a:bodyPr/>
        <a:lstStyle/>
        <a:p>
          <a:endParaRPr lang="pl-PL"/>
        </a:p>
      </dgm:t>
    </dgm:pt>
    <dgm:pt modelId="{8FDC7C78-5258-41A0-98FF-0A322C0D789A}" type="pres">
      <dgm:prSet presAssocID="{4BCB27E1-1844-46DC-BDFD-B2AB92D1F3E8}" presName="Name0" presStyleCnt="0">
        <dgm:presLayoutVars>
          <dgm:dir/>
          <dgm:resizeHandles val="exact"/>
        </dgm:presLayoutVars>
      </dgm:prSet>
      <dgm:spPr/>
    </dgm:pt>
    <dgm:pt modelId="{D862648E-867E-429C-8589-9BE4899984FC}" type="pres">
      <dgm:prSet presAssocID="{4BCB27E1-1844-46DC-BDFD-B2AB92D1F3E8}" presName="arrow" presStyleLbl="bgShp" presStyleIdx="0" presStyleCnt="1"/>
      <dgm:spPr/>
    </dgm:pt>
    <dgm:pt modelId="{569A5CAD-9544-4FA3-AEE3-737715C91D9F}" type="pres">
      <dgm:prSet presAssocID="{4BCB27E1-1844-46DC-BDFD-B2AB92D1F3E8}" presName="points" presStyleCnt="0"/>
      <dgm:spPr/>
    </dgm:pt>
    <dgm:pt modelId="{1EB6C1D8-6B0A-4FAE-A78A-966B3A3B76D6}" type="pres">
      <dgm:prSet presAssocID="{CA227105-07DA-4601-AECB-1DFAB1CAF59F}" presName="compositeA" presStyleCnt="0"/>
      <dgm:spPr/>
    </dgm:pt>
    <dgm:pt modelId="{4EC2C69C-7098-4445-B8FA-F2D574D0FC1C}" type="pres">
      <dgm:prSet presAssocID="{CA227105-07DA-4601-AECB-1DFAB1CAF59F}" presName="textA" presStyleLbl="revTx" presStyleIdx="0" presStyleCnt="3">
        <dgm:presLayoutVars>
          <dgm:bulletEnabled val="1"/>
        </dgm:presLayoutVars>
      </dgm:prSet>
      <dgm:spPr/>
    </dgm:pt>
    <dgm:pt modelId="{7ABF816A-AD10-4A3E-8809-CF060D2311BB}" type="pres">
      <dgm:prSet presAssocID="{CA227105-07DA-4601-AECB-1DFAB1CAF59F}" presName="circleA" presStyleLbl="node1" presStyleIdx="0" presStyleCnt="3"/>
      <dgm:spPr/>
    </dgm:pt>
    <dgm:pt modelId="{19F02A24-1BA6-4156-AC04-1094A14E1198}" type="pres">
      <dgm:prSet presAssocID="{CA227105-07DA-4601-AECB-1DFAB1CAF59F}" presName="spaceA" presStyleCnt="0"/>
      <dgm:spPr/>
    </dgm:pt>
    <dgm:pt modelId="{AD24F1C9-77FA-4461-AF62-C10F59689540}" type="pres">
      <dgm:prSet presAssocID="{D18BC97E-2E78-4435-8A2E-400322B4C6BC}" presName="space" presStyleCnt="0"/>
      <dgm:spPr/>
    </dgm:pt>
    <dgm:pt modelId="{E773F2A7-9334-4436-8BF2-D0B5CCC85DF8}" type="pres">
      <dgm:prSet presAssocID="{72A7D26D-D229-4353-9C4E-B564491C82A5}" presName="compositeB" presStyleCnt="0"/>
      <dgm:spPr/>
    </dgm:pt>
    <dgm:pt modelId="{27D1985B-A85B-4982-AB4C-17645FEBD5A4}" type="pres">
      <dgm:prSet presAssocID="{72A7D26D-D229-4353-9C4E-B564491C82A5}" presName="textB" presStyleLbl="revTx" presStyleIdx="1" presStyleCnt="3">
        <dgm:presLayoutVars>
          <dgm:bulletEnabled val="1"/>
        </dgm:presLayoutVars>
      </dgm:prSet>
      <dgm:spPr/>
    </dgm:pt>
    <dgm:pt modelId="{175F5B93-DE5F-4E10-8C67-797DF659A084}" type="pres">
      <dgm:prSet presAssocID="{72A7D26D-D229-4353-9C4E-B564491C82A5}" presName="circleB" presStyleLbl="node1" presStyleIdx="1" presStyleCnt="3"/>
      <dgm:spPr/>
    </dgm:pt>
    <dgm:pt modelId="{78573DF1-6ABF-4485-B10A-A60349C61C4A}" type="pres">
      <dgm:prSet presAssocID="{72A7D26D-D229-4353-9C4E-B564491C82A5}" presName="spaceB" presStyleCnt="0"/>
      <dgm:spPr/>
    </dgm:pt>
    <dgm:pt modelId="{C323C3E4-932A-42C9-98F3-33E45800D80B}" type="pres">
      <dgm:prSet presAssocID="{1B9DFDCE-8769-4D43-8684-4815AD3EB276}" presName="space" presStyleCnt="0"/>
      <dgm:spPr/>
    </dgm:pt>
    <dgm:pt modelId="{9298A30A-8A5B-4BE2-8BAF-C98123AD52C3}" type="pres">
      <dgm:prSet presAssocID="{2C025A1E-2C45-4064-9471-FE55D385194A}" presName="compositeA" presStyleCnt="0"/>
      <dgm:spPr/>
    </dgm:pt>
    <dgm:pt modelId="{878D8EC0-27DC-4FA1-97DA-D0C32F4C2166}" type="pres">
      <dgm:prSet presAssocID="{2C025A1E-2C45-4064-9471-FE55D385194A}" presName="textA" presStyleLbl="revTx" presStyleIdx="2" presStyleCnt="3">
        <dgm:presLayoutVars>
          <dgm:bulletEnabled val="1"/>
        </dgm:presLayoutVars>
      </dgm:prSet>
      <dgm:spPr/>
    </dgm:pt>
    <dgm:pt modelId="{CF34E568-5590-4C33-96DE-968BDDFDCCB8}" type="pres">
      <dgm:prSet presAssocID="{2C025A1E-2C45-4064-9471-FE55D385194A}" presName="circleA" presStyleLbl="node1" presStyleIdx="2" presStyleCnt="3"/>
      <dgm:spPr/>
    </dgm:pt>
    <dgm:pt modelId="{706DB2AD-9710-4807-B3AE-0462B7FEDCA5}" type="pres">
      <dgm:prSet presAssocID="{2C025A1E-2C45-4064-9471-FE55D385194A}" presName="spaceA" presStyleCnt="0"/>
      <dgm:spPr/>
    </dgm:pt>
  </dgm:ptLst>
  <dgm:cxnLst>
    <dgm:cxn modelId="{A066081E-54E6-4648-BAFB-4F5688428809}" srcId="{4BCB27E1-1844-46DC-BDFD-B2AB92D1F3E8}" destId="{CA227105-07DA-4601-AECB-1DFAB1CAF59F}" srcOrd="0" destOrd="0" parTransId="{759871AA-92F7-4ABF-B1FA-40D825FBFED6}" sibTransId="{D18BC97E-2E78-4435-8A2E-400322B4C6BC}"/>
    <dgm:cxn modelId="{D4A12E22-C830-43CA-885E-7DE8A5D6E897}" type="presOf" srcId="{4BCB27E1-1844-46DC-BDFD-B2AB92D1F3E8}" destId="{8FDC7C78-5258-41A0-98FF-0A322C0D789A}" srcOrd="0" destOrd="0" presId="urn:microsoft.com/office/officeart/2005/8/layout/hProcess11"/>
    <dgm:cxn modelId="{DDC5352B-A2CD-411A-A6C6-B4BC5A4ACE7D}" type="presOf" srcId="{CA227105-07DA-4601-AECB-1DFAB1CAF59F}" destId="{4EC2C69C-7098-4445-B8FA-F2D574D0FC1C}" srcOrd="0" destOrd="0" presId="urn:microsoft.com/office/officeart/2005/8/layout/hProcess11"/>
    <dgm:cxn modelId="{6F7B0E2D-B8ED-4323-A195-95402091F27E}" srcId="{CA227105-07DA-4601-AECB-1DFAB1CAF59F}" destId="{F73B95A6-3497-48D1-AF5E-6EB6AF1E3730}" srcOrd="0" destOrd="0" parTransId="{ACB10845-95C5-49DC-8051-FE5EFF1EDB4E}" sibTransId="{A8917CAC-04CE-4687-8A59-A0281C6904A3}"/>
    <dgm:cxn modelId="{0B6EB360-6AB5-479D-9D22-F673883B2524}" type="presOf" srcId="{2C025A1E-2C45-4064-9471-FE55D385194A}" destId="{878D8EC0-27DC-4FA1-97DA-D0C32F4C2166}" srcOrd="0" destOrd="0" presId="urn:microsoft.com/office/officeart/2005/8/layout/hProcess11"/>
    <dgm:cxn modelId="{0315E874-4118-4D63-9DF9-28E13DC295CB}" srcId="{4BCB27E1-1844-46DC-BDFD-B2AB92D1F3E8}" destId="{72A7D26D-D229-4353-9C4E-B564491C82A5}" srcOrd="1" destOrd="0" parTransId="{E5612016-7731-4D85-BEB8-B56B370939BD}" sibTransId="{1B9DFDCE-8769-4D43-8684-4815AD3EB276}"/>
    <dgm:cxn modelId="{9AF85056-BD59-409F-9DF7-519114AE8611}" type="presOf" srcId="{72A7D26D-D229-4353-9C4E-B564491C82A5}" destId="{27D1985B-A85B-4982-AB4C-17645FEBD5A4}" srcOrd="0" destOrd="0" presId="urn:microsoft.com/office/officeart/2005/8/layout/hProcess11"/>
    <dgm:cxn modelId="{DE39D585-4E51-4A80-B900-107D226B41C6}" srcId="{4BCB27E1-1844-46DC-BDFD-B2AB92D1F3E8}" destId="{2C025A1E-2C45-4064-9471-FE55D385194A}" srcOrd="2" destOrd="0" parTransId="{9CC9CFF7-FC54-45E1-B9B1-81E8059869B5}" sibTransId="{50810DE6-A653-401B-BB23-36A372765ACA}"/>
    <dgm:cxn modelId="{F5FCEDC3-66AF-4D72-9F76-2D92C1006DA2}" type="presOf" srcId="{F73B95A6-3497-48D1-AF5E-6EB6AF1E3730}" destId="{4EC2C69C-7098-4445-B8FA-F2D574D0FC1C}" srcOrd="0" destOrd="1" presId="urn:microsoft.com/office/officeart/2005/8/layout/hProcess11"/>
    <dgm:cxn modelId="{7AF8CED8-5478-44E5-83C3-2C85FDCE2218}" type="presParOf" srcId="{8FDC7C78-5258-41A0-98FF-0A322C0D789A}" destId="{D862648E-867E-429C-8589-9BE4899984FC}" srcOrd="0" destOrd="0" presId="urn:microsoft.com/office/officeart/2005/8/layout/hProcess11"/>
    <dgm:cxn modelId="{90A4A021-2975-49C4-8BC4-8D337640059C}" type="presParOf" srcId="{8FDC7C78-5258-41A0-98FF-0A322C0D789A}" destId="{569A5CAD-9544-4FA3-AEE3-737715C91D9F}" srcOrd="1" destOrd="0" presId="urn:microsoft.com/office/officeart/2005/8/layout/hProcess11"/>
    <dgm:cxn modelId="{4156655B-C544-4F05-BA42-7E430336E183}" type="presParOf" srcId="{569A5CAD-9544-4FA3-AEE3-737715C91D9F}" destId="{1EB6C1D8-6B0A-4FAE-A78A-966B3A3B76D6}" srcOrd="0" destOrd="0" presId="urn:microsoft.com/office/officeart/2005/8/layout/hProcess11"/>
    <dgm:cxn modelId="{F29C59BE-972C-47BF-9D97-487CA288A8C0}" type="presParOf" srcId="{1EB6C1D8-6B0A-4FAE-A78A-966B3A3B76D6}" destId="{4EC2C69C-7098-4445-B8FA-F2D574D0FC1C}" srcOrd="0" destOrd="0" presId="urn:microsoft.com/office/officeart/2005/8/layout/hProcess11"/>
    <dgm:cxn modelId="{9EC15828-EBA8-4755-9F3E-4590B8335A0F}" type="presParOf" srcId="{1EB6C1D8-6B0A-4FAE-A78A-966B3A3B76D6}" destId="{7ABF816A-AD10-4A3E-8809-CF060D2311BB}" srcOrd="1" destOrd="0" presId="urn:microsoft.com/office/officeart/2005/8/layout/hProcess11"/>
    <dgm:cxn modelId="{0F06BF33-AA07-4D14-B2FE-5AF9237FCD70}" type="presParOf" srcId="{1EB6C1D8-6B0A-4FAE-A78A-966B3A3B76D6}" destId="{19F02A24-1BA6-4156-AC04-1094A14E1198}" srcOrd="2" destOrd="0" presId="urn:microsoft.com/office/officeart/2005/8/layout/hProcess11"/>
    <dgm:cxn modelId="{8A425B25-75AE-464B-BBE0-18C7878DC1AC}" type="presParOf" srcId="{569A5CAD-9544-4FA3-AEE3-737715C91D9F}" destId="{AD24F1C9-77FA-4461-AF62-C10F59689540}" srcOrd="1" destOrd="0" presId="urn:microsoft.com/office/officeart/2005/8/layout/hProcess11"/>
    <dgm:cxn modelId="{C131B04F-8781-4DA4-BD2A-139C9C757902}" type="presParOf" srcId="{569A5CAD-9544-4FA3-AEE3-737715C91D9F}" destId="{E773F2A7-9334-4436-8BF2-D0B5CCC85DF8}" srcOrd="2" destOrd="0" presId="urn:microsoft.com/office/officeart/2005/8/layout/hProcess11"/>
    <dgm:cxn modelId="{BB2BF794-30D7-4C87-BFEE-C49E7A534DFF}" type="presParOf" srcId="{E773F2A7-9334-4436-8BF2-D0B5CCC85DF8}" destId="{27D1985B-A85B-4982-AB4C-17645FEBD5A4}" srcOrd="0" destOrd="0" presId="urn:microsoft.com/office/officeart/2005/8/layout/hProcess11"/>
    <dgm:cxn modelId="{B9731800-F69D-4205-9B16-CB4688390785}" type="presParOf" srcId="{E773F2A7-9334-4436-8BF2-D0B5CCC85DF8}" destId="{175F5B93-DE5F-4E10-8C67-797DF659A084}" srcOrd="1" destOrd="0" presId="urn:microsoft.com/office/officeart/2005/8/layout/hProcess11"/>
    <dgm:cxn modelId="{A1196D0C-230A-4961-A70F-7C46DEC0EA9A}" type="presParOf" srcId="{E773F2A7-9334-4436-8BF2-D0B5CCC85DF8}" destId="{78573DF1-6ABF-4485-B10A-A60349C61C4A}" srcOrd="2" destOrd="0" presId="urn:microsoft.com/office/officeart/2005/8/layout/hProcess11"/>
    <dgm:cxn modelId="{E52982AD-2D4F-4240-9656-C4DB44D985E9}" type="presParOf" srcId="{569A5CAD-9544-4FA3-AEE3-737715C91D9F}" destId="{C323C3E4-932A-42C9-98F3-33E45800D80B}" srcOrd="3" destOrd="0" presId="urn:microsoft.com/office/officeart/2005/8/layout/hProcess11"/>
    <dgm:cxn modelId="{6D54323C-4ECB-4229-893A-D807C024CE70}" type="presParOf" srcId="{569A5CAD-9544-4FA3-AEE3-737715C91D9F}" destId="{9298A30A-8A5B-4BE2-8BAF-C98123AD52C3}" srcOrd="4" destOrd="0" presId="urn:microsoft.com/office/officeart/2005/8/layout/hProcess11"/>
    <dgm:cxn modelId="{D14D670D-3836-43AC-819A-3842AD1C513B}" type="presParOf" srcId="{9298A30A-8A5B-4BE2-8BAF-C98123AD52C3}" destId="{878D8EC0-27DC-4FA1-97DA-D0C32F4C2166}" srcOrd="0" destOrd="0" presId="urn:microsoft.com/office/officeart/2005/8/layout/hProcess11"/>
    <dgm:cxn modelId="{678A0C2B-BBC5-4813-8FC6-5FFD82758A50}" type="presParOf" srcId="{9298A30A-8A5B-4BE2-8BAF-C98123AD52C3}" destId="{CF34E568-5590-4C33-96DE-968BDDFDCCB8}" srcOrd="1" destOrd="0" presId="urn:microsoft.com/office/officeart/2005/8/layout/hProcess11"/>
    <dgm:cxn modelId="{F0B1B354-73F0-4A95-8C8D-3838D73E5F91}" type="presParOf" srcId="{9298A30A-8A5B-4BE2-8BAF-C98123AD52C3}" destId="{706DB2AD-9710-4807-B3AE-0462B7FEDCA5}" srcOrd="2" destOrd="0" presId="urn:microsoft.com/office/officeart/2005/8/layout/hProcess1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3FC8F19-E29A-4A8A-B966-9A90EE53215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pl-PL"/>
        </a:p>
      </dgm:t>
    </dgm:pt>
    <dgm:pt modelId="{487D3825-DE5E-44C6-9B58-3995A22CD4D0}">
      <dgm:prSet/>
      <dgm:spPr/>
      <dgm:t>
        <a:bodyPr/>
        <a:lstStyle/>
        <a:p>
          <a:r>
            <a:rPr lang="pl-PL" dirty="0"/>
            <a:t>Poleceniem </a:t>
          </a:r>
          <a:r>
            <a:rPr lang="pl-PL" b="1" i="1" dirty="0" err="1"/>
            <a:t>ng</a:t>
          </a:r>
          <a:r>
            <a:rPr lang="pl-PL" b="1" i="1" dirty="0"/>
            <a:t> </a:t>
          </a:r>
          <a:r>
            <a:rPr lang="pl-PL" b="1" i="1" dirty="0" err="1"/>
            <a:t>new</a:t>
          </a:r>
          <a:r>
            <a:rPr lang="pl-PL" b="1" i="1" dirty="0"/>
            <a:t> &lt;</a:t>
          </a:r>
          <a:r>
            <a:rPr lang="pl-PL" b="1" i="1" dirty="0" err="1"/>
            <a:t>project-name</a:t>
          </a:r>
          <a:r>
            <a:rPr lang="pl-PL" b="1" i="1" dirty="0"/>
            <a:t>&gt; </a:t>
          </a:r>
          <a:r>
            <a:rPr lang="pl-PL" dirty="0"/>
            <a:t>stworzysz nowy projekt. Gdy będziesz w jego „</a:t>
          </a:r>
          <a:r>
            <a:rPr lang="pl-PL" dirty="0" err="1"/>
            <a:t>scope</a:t>
          </a:r>
          <a:r>
            <a:rPr lang="pl-PL" dirty="0"/>
            <a:t>”, poleceniem </a:t>
          </a:r>
          <a:r>
            <a:rPr lang="pl-PL" b="1" i="1" dirty="0" err="1"/>
            <a:t>npm</a:t>
          </a:r>
          <a:r>
            <a:rPr lang="pl-PL" b="1" i="1" dirty="0"/>
            <a:t> </a:t>
          </a:r>
          <a:r>
            <a:rPr lang="pl-PL" b="1" i="1" dirty="0" err="1"/>
            <a:t>install</a:t>
          </a:r>
          <a:r>
            <a:rPr lang="pl-PL" b="1" i="1" dirty="0"/>
            <a:t> </a:t>
          </a:r>
          <a:r>
            <a:rPr lang="pl-PL" dirty="0"/>
            <a:t>zainstalujesz wszystkie zależności znajdujące się w </a:t>
          </a:r>
          <a:r>
            <a:rPr lang="pl-PL" dirty="0" err="1"/>
            <a:t>package.json</a:t>
          </a:r>
          <a:r>
            <a:rPr lang="pl-PL" dirty="0"/>
            <a:t>, powstanie plik </a:t>
          </a:r>
          <a:r>
            <a:rPr lang="pl-PL" dirty="0" err="1"/>
            <a:t>package-lock.json</a:t>
          </a:r>
          <a:r>
            <a:rPr lang="pl-PL" dirty="0"/>
            <a:t> – przydatny dla narzędzi CI/CD.</a:t>
          </a:r>
        </a:p>
      </dgm:t>
    </dgm:pt>
    <dgm:pt modelId="{32FF9443-E569-4A8B-8763-C21E3DE835CF}" type="parTrans" cxnId="{EEF1E752-FA7B-49E7-A6F5-890D657172B6}">
      <dgm:prSet/>
      <dgm:spPr/>
      <dgm:t>
        <a:bodyPr/>
        <a:lstStyle/>
        <a:p>
          <a:endParaRPr lang="pl-PL"/>
        </a:p>
      </dgm:t>
    </dgm:pt>
    <dgm:pt modelId="{EDAD3071-0373-42BD-9E9A-7DF6F7AEE628}" type="sibTrans" cxnId="{EEF1E752-FA7B-49E7-A6F5-890D657172B6}">
      <dgm:prSet/>
      <dgm:spPr/>
      <dgm:t>
        <a:bodyPr/>
        <a:lstStyle/>
        <a:p>
          <a:endParaRPr lang="pl-PL"/>
        </a:p>
      </dgm:t>
    </dgm:pt>
    <dgm:pt modelId="{F5891125-E707-4F56-AEB9-29D9369D5C98}" type="pres">
      <dgm:prSet presAssocID="{E3FC8F19-E29A-4A8A-B966-9A90EE532155}" presName="Name0" presStyleCnt="0">
        <dgm:presLayoutVars>
          <dgm:dir/>
          <dgm:animLvl val="lvl"/>
          <dgm:resizeHandles val="exact"/>
        </dgm:presLayoutVars>
      </dgm:prSet>
      <dgm:spPr/>
    </dgm:pt>
    <dgm:pt modelId="{DAF0B7BF-03AF-4E8A-A00B-976EBD97BED2}" type="pres">
      <dgm:prSet presAssocID="{487D3825-DE5E-44C6-9B58-3995A22CD4D0}" presName="linNode" presStyleCnt="0"/>
      <dgm:spPr/>
    </dgm:pt>
    <dgm:pt modelId="{15F0262C-6C86-4222-BEFC-8E5B333A8E03}" type="pres">
      <dgm:prSet presAssocID="{487D3825-DE5E-44C6-9B58-3995A22CD4D0}" presName="parentText" presStyleLbl="node1" presStyleIdx="0" presStyleCnt="1" custScaleX="117357" custLinFactNeighborX="-79054" custLinFactNeighborY="-1407">
        <dgm:presLayoutVars>
          <dgm:chMax val="1"/>
          <dgm:bulletEnabled val="1"/>
        </dgm:presLayoutVars>
      </dgm:prSet>
      <dgm:spPr/>
    </dgm:pt>
  </dgm:ptLst>
  <dgm:cxnLst>
    <dgm:cxn modelId="{EEF1E752-FA7B-49E7-A6F5-890D657172B6}" srcId="{E3FC8F19-E29A-4A8A-B966-9A90EE532155}" destId="{487D3825-DE5E-44C6-9B58-3995A22CD4D0}" srcOrd="0" destOrd="0" parTransId="{32FF9443-E569-4A8B-8763-C21E3DE835CF}" sibTransId="{EDAD3071-0373-42BD-9E9A-7DF6F7AEE628}"/>
    <dgm:cxn modelId="{56768BCD-0B57-4E0F-9AF8-BDB8DD3C0ED2}" type="presOf" srcId="{487D3825-DE5E-44C6-9B58-3995A22CD4D0}" destId="{15F0262C-6C86-4222-BEFC-8E5B333A8E03}" srcOrd="0" destOrd="0" presId="urn:microsoft.com/office/officeart/2005/8/layout/vList5"/>
    <dgm:cxn modelId="{3FCA05FD-B96C-4209-8AB0-DAE854D898B5}" type="presOf" srcId="{E3FC8F19-E29A-4A8A-B966-9A90EE532155}" destId="{F5891125-E707-4F56-AEB9-29D9369D5C98}" srcOrd="0" destOrd="0" presId="urn:microsoft.com/office/officeart/2005/8/layout/vList5"/>
    <dgm:cxn modelId="{C6C7C3B6-B72D-4A9C-AE52-1C052EE5AB6D}" type="presParOf" srcId="{F5891125-E707-4F56-AEB9-29D9369D5C98}" destId="{DAF0B7BF-03AF-4E8A-A00B-976EBD97BED2}" srcOrd="0" destOrd="0" presId="urn:microsoft.com/office/officeart/2005/8/layout/vList5"/>
    <dgm:cxn modelId="{D2E9A7C2-49DD-4292-A09F-6805EA10EB04}" type="presParOf" srcId="{DAF0B7BF-03AF-4E8A-A00B-976EBD97BED2}" destId="{15F0262C-6C86-4222-BEFC-8E5B333A8E03}" srcOrd="0" destOrd="0" presId="urn:microsoft.com/office/officeart/2005/8/layout/vList5"/>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9039748-8598-48F6-BAC8-534F44DEEE0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670623EF-D5B4-4AE0-8928-D896E2B09916}">
      <dgm:prSet/>
      <dgm:spPr/>
      <dgm:t>
        <a:bodyPr/>
        <a:lstStyle/>
        <a:p>
          <a:r>
            <a:rPr lang="pl-PL" dirty="0"/>
            <a:t>1. Przejdź do VS </a:t>
          </a:r>
          <a:r>
            <a:rPr lang="pl-PL" dirty="0" err="1"/>
            <a:t>Code</a:t>
          </a:r>
          <a:endParaRPr lang="pl-PL" dirty="0"/>
        </a:p>
      </dgm:t>
    </dgm:pt>
    <dgm:pt modelId="{69F13106-865A-4A71-A776-7F772E185E89}" type="parTrans" cxnId="{80E3993F-7ADC-4FF6-BFAE-A45C5193740D}">
      <dgm:prSet/>
      <dgm:spPr/>
      <dgm:t>
        <a:bodyPr/>
        <a:lstStyle/>
        <a:p>
          <a:endParaRPr lang="pl-PL"/>
        </a:p>
      </dgm:t>
    </dgm:pt>
    <dgm:pt modelId="{DCC8ECC3-0877-4565-87FB-748FA9D89B56}" type="sibTrans" cxnId="{80E3993F-7ADC-4FF6-BFAE-A45C5193740D}">
      <dgm:prSet/>
      <dgm:spPr/>
      <dgm:t>
        <a:bodyPr/>
        <a:lstStyle/>
        <a:p>
          <a:endParaRPr lang="pl-PL"/>
        </a:p>
      </dgm:t>
    </dgm:pt>
    <dgm:pt modelId="{ECC399E8-22AB-491E-A7C0-4B32E25AEFEF}">
      <dgm:prSet/>
      <dgm:spPr/>
      <dgm:t>
        <a:bodyPr/>
        <a:lstStyle/>
        <a:p>
          <a:r>
            <a:rPr lang="pl-PL" dirty="0"/>
            <a:t>2. Będąc w ramach repozytorium </a:t>
          </a:r>
          <a:r>
            <a:rPr lang="pl-PL" b="1" dirty="0" err="1"/>
            <a:t>angular-course</a:t>
          </a:r>
          <a:r>
            <a:rPr lang="pl-PL" dirty="0"/>
            <a:t> przełącz się na </a:t>
          </a:r>
          <a:r>
            <a:rPr lang="pl-PL" dirty="0" err="1"/>
            <a:t>branch</a:t>
          </a:r>
          <a:r>
            <a:rPr lang="pl-PL" dirty="0"/>
            <a:t> </a:t>
          </a:r>
          <a:r>
            <a:rPr lang="pl-PL" b="1" dirty="0"/>
            <a:t>module_1_start</a:t>
          </a:r>
          <a:endParaRPr lang="pl-PL" dirty="0"/>
        </a:p>
      </dgm:t>
    </dgm:pt>
    <dgm:pt modelId="{4DBA9F57-B184-4D06-8B73-EB4A9C23CD5E}" type="parTrans" cxnId="{4D1C52A1-7667-408E-9561-C7628C63ECC8}">
      <dgm:prSet/>
      <dgm:spPr/>
      <dgm:t>
        <a:bodyPr/>
        <a:lstStyle/>
        <a:p>
          <a:endParaRPr lang="pl-PL"/>
        </a:p>
      </dgm:t>
    </dgm:pt>
    <dgm:pt modelId="{B83451E8-AE9C-4675-94DF-64B0FEC3DBBD}" type="sibTrans" cxnId="{4D1C52A1-7667-408E-9561-C7628C63ECC8}">
      <dgm:prSet/>
      <dgm:spPr/>
      <dgm:t>
        <a:bodyPr/>
        <a:lstStyle/>
        <a:p>
          <a:endParaRPr lang="pl-PL"/>
        </a:p>
      </dgm:t>
    </dgm:pt>
    <dgm:pt modelId="{E301405A-4AA9-4D92-A238-6C2032A5B079}">
      <dgm:prSet/>
      <dgm:spPr/>
      <dgm:t>
        <a:bodyPr/>
        <a:lstStyle/>
        <a:p>
          <a:r>
            <a:rPr lang="pl-PL" dirty="0"/>
            <a:t>3. Otwórz plik </a:t>
          </a:r>
          <a:r>
            <a:rPr lang="pl-PL" b="1" dirty="0"/>
            <a:t>TODO.md</a:t>
          </a:r>
          <a:endParaRPr lang="pl-PL" dirty="0"/>
        </a:p>
      </dgm:t>
    </dgm:pt>
    <dgm:pt modelId="{F4706244-7ABD-4F75-9906-0F5D46A48AEF}" type="parTrans" cxnId="{D535E25E-00DA-452D-B37D-600DD2377296}">
      <dgm:prSet/>
      <dgm:spPr/>
      <dgm:t>
        <a:bodyPr/>
        <a:lstStyle/>
        <a:p>
          <a:endParaRPr lang="pl-PL"/>
        </a:p>
      </dgm:t>
    </dgm:pt>
    <dgm:pt modelId="{7280637F-2E1A-4366-B6C3-63CA99B0D510}" type="sibTrans" cxnId="{D535E25E-00DA-452D-B37D-600DD2377296}">
      <dgm:prSet/>
      <dgm:spPr/>
      <dgm:t>
        <a:bodyPr/>
        <a:lstStyle/>
        <a:p>
          <a:endParaRPr lang="pl-PL"/>
        </a:p>
      </dgm:t>
    </dgm:pt>
    <dgm:pt modelId="{49117D7F-28A9-419C-9002-BFAA0B3DC52D}">
      <dgm:prSet/>
      <dgm:spPr/>
      <dgm:t>
        <a:bodyPr/>
        <a:lstStyle/>
        <a:p>
          <a:r>
            <a:rPr lang="pl-PL" dirty="0"/>
            <a:t>4. Wykonaj instrukcje</a:t>
          </a:r>
        </a:p>
      </dgm:t>
    </dgm:pt>
    <dgm:pt modelId="{D3FC6495-6A90-44F5-84B8-45F985DAA946}" type="parTrans" cxnId="{726837F4-2DD5-4553-9579-E46E3902A820}">
      <dgm:prSet/>
      <dgm:spPr/>
      <dgm:t>
        <a:bodyPr/>
        <a:lstStyle/>
        <a:p>
          <a:endParaRPr lang="pl-PL"/>
        </a:p>
      </dgm:t>
    </dgm:pt>
    <dgm:pt modelId="{22D3C6FE-4F72-477F-8822-3C24FBA44418}" type="sibTrans" cxnId="{726837F4-2DD5-4553-9579-E46E3902A820}">
      <dgm:prSet/>
      <dgm:spPr/>
      <dgm:t>
        <a:bodyPr/>
        <a:lstStyle/>
        <a:p>
          <a:endParaRPr lang="pl-PL"/>
        </a:p>
      </dgm:t>
    </dgm:pt>
    <dgm:pt modelId="{D5FFC0F7-EFD3-4992-B472-2DD5D3D7E650}" type="pres">
      <dgm:prSet presAssocID="{F9039748-8598-48F6-BAC8-534F44DEEE0A}" presName="linear" presStyleCnt="0">
        <dgm:presLayoutVars>
          <dgm:animLvl val="lvl"/>
          <dgm:resizeHandles val="exact"/>
        </dgm:presLayoutVars>
      </dgm:prSet>
      <dgm:spPr/>
    </dgm:pt>
    <dgm:pt modelId="{910195E2-B16B-493B-AAE2-0072E0065CB5}" type="pres">
      <dgm:prSet presAssocID="{670623EF-D5B4-4AE0-8928-D896E2B09916}" presName="parentText" presStyleLbl="node1" presStyleIdx="0" presStyleCnt="4">
        <dgm:presLayoutVars>
          <dgm:chMax val="0"/>
          <dgm:bulletEnabled val="1"/>
        </dgm:presLayoutVars>
      </dgm:prSet>
      <dgm:spPr/>
    </dgm:pt>
    <dgm:pt modelId="{6C3E5DBE-5669-4B57-853D-585E2ED2440D}" type="pres">
      <dgm:prSet presAssocID="{DCC8ECC3-0877-4565-87FB-748FA9D89B56}" presName="spacer" presStyleCnt="0"/>
      <dgm:spPr/>
    </dgm:pt>
    <dgm:pt modelId="{B7E85AD7-B522-4AF8-B743-4D44371EE328}" type="pres">
      <dgm:prSet presAssocID="{ECC399E8-22AB-491E-A7C0-4B32E25AEFEF}" presName="parentText" presStyleLbl="node1" presStyleIdx="1" presStyleCnt="4">
        <dgm:presLayoutVars>
          <dgm:chMax val="0"/>
          <dgm:bulletEnabled val="1"/>
        </dgm:presLayoutVars>
      </dgm:prSet>
      <dgm:spPr/>
    </dgm:pt>
    <dgm:pt modelId="{F861732D-C131-4908-B5F1-4E435BEE6CBE}" type="pres">
      <dgm:prSet presAssocID="{B83451E8-AE9C-4675-94DF-64B0FEC3DBBD}" presName="spacer" presStyleCnt="0"/>
      <dgm:spPr/>
    </dgm:pt>
    <dgm:pt modelId="{D78F38E7-F959-4F37-8E93-DED073BDB9B8}" type="pres">
      <dgm:prSet presAssocID="{E301405A-4AA9-4D92-A238-6C2032A5B079}" presName="parentText" presStyleLbl="node1" presStyleIdx="2" presStyleCnt="4">
        <dgm:presLayoutVars>
          <dgm:chMax val="0"/>
          <dgm:bulletEnabled val="1"/>
        </dgm:presLayoutVars>
      </dgm:prSet>
      <dgm:spPr/>
    </dgm:pt>
    <dgm:pt modelId="{DCF4A3A4-C11E-4318-A97E-0A3A4288A172}" type="pres">
      <dgm:prSet presAssocID="{7280637F-2E1A-4366-B6C3-63CA99B0D510}" presName="spacer" presStyleCnt="0"/>
      <dgm:spPr/>
    </dgm:pt>
    <dgm:pt modelId="{8F2FF5F0-AB5E-4CCB-89FB-3736ADB9452A}" type="pres">
      <dgm:prSet presAssocID="{49117D7F-28A9-419C-9002-BFAA0B3DC52D}" presName="parentText" presStyleLbl="node1" presStyleIdx="3" presStyleCnt="4">
        <dgm:presLayoutVars>
          <dgm:chMax val="0"/>
          <dgm:bulletEnabled val="1"/>
        </dgm:presLayoutVars>
      </dgm:prSet>
      <dgm:spPr/>
    </dgm:pt>
  </dgm:ptLst>
  <dgm:cxnLst>
    <dgm:cxn modelId="{8F32EA0B-1A70-460D-8CDF-23D024ABD62A}" type="presOf" srcId="{670623EF-D5B4-4AE0-8928-D896E2B09916}" destId="{910195E2-B16B-493B-AAE2-0072E0065CB5}" srcOrd="0" destOrd="0" presId="urn:microsoft.com/office/officeart/2005/8/layout/vList2"/>
    <dgm:cxn modelId="{80E3993F-7ADC-4FF6-BFAE-A45C5193740D}" srcId="{F9039748-8598-48F6-BAC8-534F44DEEE0A}" destId="{670623EF-D5B4-4AE0-8928-D896E2B09916}" srcOrd="0" destOrd="0" parTransId="{69F13106-865A-4A71-A776-7F772E185E89}" sibTransId="{DCC8ECC3-0877-4565-87FB-748FA9D89B56}"/>
    <dgm:cxn modelId="{D535E25E-00DA-452D-B37D-600DD2377296}" srcId="{F9039748-8598-48F6-BAC8-534F44DEEE0A}" destId="{E301405A-4AA9-4D92-A238-6C2032A5B079}" srcOrd="2" destOrd="0" parTransId="{F4706244-7ABD-4F75-9906-0F5D46A48AEF}" sibTransId="{7280637F-2E1A-4366-B6C3-63CA99B0D510}"/>
    <dgm:cxn modelId="{65670F58-51E4-4918-8B29-26B503D99A79}" type="presOf" srcId="{ECC399E8-22AB-491E-A7C0-4B32E25AEFEF}" destId="{B7E85AD7-B522-4AF8-B743-4D44371EE328}" srcOrd="0" destOrd="0" presId="urn:microsoft.com/office/officeart/2005/8/layout/vList2"/>
    <dgm:cxn modelId="{E8354496-4CBE-4691-ABD3-AE93C296BC38}" type="presOf" srcId="{F9039748-8598-48F6-BAC8-534F44DEEE0A}" destId="{D5FFC0F7-EFD3-4992-B472-2DD5D3D7E650}" srcOrd="0" destOrd="0" presId="urn:microsoft.com/office/officeart/2005/8/layout/vList2"/>
    <dgm:cxn modelId="{D4AC23A0-38E2-469E-833A-2B309F8C89BE}" type="presOf" srcId="{49117D7F-28A9-419C-9002-BFAA0B3DC52D}" destId="{8F2FF5F0-AB5E-4CCB-89FB-3736ADB9452A}" srcOrd="0" destOrd="0" presId="urn:microsoft.com/office/officeart/2005/8/layout/vList2"/>
    <dgm:cxn modelId="{4D1C52A1-7667-408E-9561-C7628C63ECC8}" srcId="{F9039748-8598-48F6-BAC8-534F44DEEE0A}" destId="{ECC399E8-22AB-491E-A7C0-4B32E25AEFEF}" srcOrd="1" destOrd="0" parTransId="{4DBA9F57-B184-4D06-8B73-EB4A9C23CD5E}" sibTransId="{B83451E8-AE9C-4675-94DF-64B0FEC3DBBD}"/>
    <dgm:cxn modelId="{726837F4-2DD5-4553-9579-E46E3902A820}" srcId="{F9039748-8598-48F6-BAC8-534F44DEEE0A}" destId="{49117D7F-28A9-419C-9002-BFAA0B3DC52D}" srcOrd="3" destOrd="0" parTransId="{D3FC6495-6A90-44F5-84B8-45F985DAA946}" sibTransId="{22D3C6FE-4F72-477F-8822-3C24FBA44418}"/>
    <dgm:cxn modelId="{EA612BF5-2EE3-4864-AB31-BDF9181A339C}" type="presOf" srcId="{E301405A-4AA9-4D92-A238-6C2032A5B079}" destId="{D78F38E7-F959-4F37-8E93-DED073BDB9B8}" srcOrd="0" destOrd="0" presId="urn:microsoft.com/office/officeart/2005/8/layout/vList2"/>
    <dgm:cxn modelId="{5225B340-05F8-469F-B025-2F5538C6F598}" type="presParOf" srcId="{D5FFC0F7-EFD3-4992-B472-2DD5D3D7E650}" destId="{910195E2-B16B-493B-AAE2-0072E0065CB5}" srcOrd="0" destOrd="0" presId="urn:microsoft.com/office/officeart/2005/8/layout/vList2"/>
    <dgm:cxn modelId="{21D3CE7F-4D04-4456-A852-0A9C928F3FF6}" type="presParOf" srcId="{D5FFC0F7-EFD3-4992-B472-2DD5D3D7E650}" destId="{6C3E5DBE-5669-4B57-853D-585E2ED2440D}" srcOrd="1" destOrd="0" presId="urn:microsoft.com/office/officeart/2005/8/layout/vList2"/>
    <dgm:cxn modelId="{71A2FD38-E0DA-4C22-954B-4099160C5311}" type="presParOf" srcId="{D5FFC0F7-EFD3-4992-B472-2DD5D3D7E650}" destId="{B7E85AD7-B522-4AF8-B743-4D44371EE328}" srcOrd="2" destOrd="0" presId="urn:microsoft.com/office/officeart/2005/8/layout/vList2"/>
    <dgm:cxn modelId="{D285CB8B-DACE-4772-9C30-11C4D4AB25F2}" type="presParOf" srcId="{D5FFC0F7-EFD3-4992-B472-2DD5D3D7E650}" destId="{F861732D-C131-4908-B5F1-4E435BEE6CBE}" srcOrd="3" destOrd="0" presId="urn:microsoft.com/office/officeart/2005/8/layout/vList2"/>
    <dgm:cxn modelId="{CD39275D-96FF-4A0A-A1ED-577778F073E9}" type="presParOf" srcId="{D5FFC0F7-EFD3-4992-B472-2DD5D3D7E650}" destId="{D78F38E7-F959-4F37-8E93-DED073BDB9B8}" srcOrd="4" destOrd="0" presId="urn:microsoft.com/office/officeart/2005/8/layout/vList2"/>
    <dgm:cxn modelId="{7B96F999-52B3-4F92-B000-0F7D4FCE7C9E}" type="presParOf" srcId="{D5FFC0F7-EFD3-4992-B472-2DD5D3D7E650}" destId="{DCF4A3A4-C11E-4318-A97E-0A3A4288A172}" srcOrd="5" destOrd="0" presId="urn:microsoft.com/office/officeart/2005/8/layout/vList2"/>
    <dgm:cxn modelId="{460B19CF-547A-4BDB-BF5E-B588C631DE33}" type="presParOf" srcId="{D5FFC0F7-EFD3-4992-B472-2DD5D3D7E650}" destId="{8F2FF5F0-AB5E-4CCB-89FB-3736ADB9452A}"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AA0C99EA-AFBB-4488-997B-7F2B3B4F64A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207F966A-5B57-4683-A598-00D5D601510B}">
      <dgm:prSet/>
      <dgm:spPr/>
      <dgm:t>
        <a:bodyPr/>
        <a:lstStyle/>
        <a:p>
          <a:r>
            <a:rPr lang="pl-PL" dirty="0"/>
            <a:t>1. Przejdź do VS </a:t>
          </a:r>
          <a:r>
            <a:rPr lang="pl-PL" dirty="0" err="1"/>
            <a:t>Code</a:t>
          </a:r>
          <a:endParaRPr lang="pl-PL" dirty="0"/>
        </a:p>
      </dgm:t>
    </dgm:pt>
    <dgm:pt modelId="{CC4CC632-79D7-4645-B93C-DD6048B334C8}" type="parTrans" cxnId="{86742072-AA08-4807-842E-98EB9962F841}">
      <dgm:prSet/>
      <dgm:spPr/>
      <dgm:t>
        <a:bodyPr/>
        <a:lstStyle/>
        <a:p>
          <a:endParaRPr lang="pl-PL"/>
        </a:p>
      </dgm:t>
    </dgm:pt>
    <dgm:pt modelId="{D0BD5D73-0025-4521-A3D6-7C3F5C278D0E}" type="sibTrans" cxnId="{86742072-AA08-4807-842E-98EB9962F841}">
      <dgm:prSet/>
      <dgm:spPr/>
      <dgm:t>
        <a:bodyPr/>
        <a:lstStyle/>
        <a:p>
          <a:endParaRPr lang="pl-PL"/>
        </a:p>
      </dgm:t>
    </dgm:pt>
    <dgm:pt modelId="{31641D9D-4455-41C4-9656-B74D66A39D7A}">
      <dgm:prSet/>
      <dgm:spPr/>
      <dgm:t>
        <a:bodyPr/>
        <a:lstStyle/>
        <a:p>
          <a:r>
            <a:rPr lang="pl-PL" dirty="0"/>
            <a:t>2. Będąc w ramach repozytorium </a:t>
          </a:r>
          <a:r>
            <a:rPr lang="pl-PL" b="1" dirty="0" err="1"/>
            <a:t>angular-course</a:t>
          </a:r>
          <a:r>
            <a:rPr lang="pl-PL" dirty="0"/>
            <a:t> przełącz się na </a:t>
          </a:r>
          <a:r>
            <a:rPr lang="pl-PL" dirty="0" err="1"/>
            <a:t>branch</a:t>
          </a:r>
          <a:r>
            <a:rPr lang="pl-PL" dirty="0"/>
            <a:t> </a:t>
          </a:r>
          <a:r>
            <a:rPr lang="pl-PL" b="1" dirty="0"/>
            <a:t>module_2_start</a:t>
          </a:r>
          <a:endParaRPr lang="pl-PL" dirty="0"/>
        </a:p>
      </dgm:t>
    </dgm:pt>
    <dgm:pt modelId="{50991FA8-188D-42D5-B734-61CE48433B0A}" type="parTrans" cxnId="{C2BFE292-50E5-4081-BE7E-4D01CE05100D}">
      <dgm:prSet/>
      <dgm:spPr/>
      <dgm:t>
        <a:bodyPr/>
        <a:lstStyle/>
        <a:p>
          <a:endParaRPr lang="pl-PL"/>
        </a:p>
      </dgm:t>
    </dgm:pt>
    <dgm:pt modelId="{6071EEEC-E27D-49D3-B16C-C71FD13BFA1E}" type="sibTrans" cxnId="{C2BFE292-50E5-4081-BE7E-4D01CE05100D}">
      <dgm:prSet/>
      <dgm:spPr/>
      <dgm:t>
        <a:bodyPr/>
        <a:lstStyle/>
        <a:p>
          <a:endParaRPr lang="pl-PL"/>
        </a:p>
      </dgm:t>
    </dgm:pt>
    <dgm:pt modelId="{BBA920B7-DA68-4763-9EA7-ED3A58831992}">
      <dgm:prSet/>
      <dgm:spPr/>
      <dgm:t>
        <a:bodyPr/>
        <a:lstStyle/>
        <a:p>
          <a:r>
            <a:rPr lang="pl-PL"/>
            <a:t>3. Otwórz plik </a:t>
          </a:r>
          <a:r>
            <a:rPr lang="pl-PL" b="1"/>
            <a:t>TODO.md</a:t>
          </a:r>
          <a:endParaRPr lang="pl-PL"/>
        </a:p>
      </dgm:t>
    </dgm:pt>
    <dgm:pt modelId="{60DDF389-6062-4265-8795-4BA9F2DB5987}" type="parTrans" cxnId="{AB612C80-FA7E-4CCC-A2FD-A27E2E5ABDCB}">
      <dgm:prSet/>
      <dgm:spPr/>
      <dgm:t>
        <a:bodyPr/>
        <a:lstStyle/>
        <a:p>
          <a:endParaRPr lang="pl-PL"/>
        </a:p>
      </dgm:t>
    </dgm:pt>
    <dgm:pt modelId="{10A90D44-2C10-4862-9C4F-25817B67E1F7}" type="sibTrans" cxnId="{AB612C80-FA7E-4CCC-A2FD-A27E2E5ABDCB}">
      <dgm:prSet/>
      <dgm:spPr/>
      <dgm:t>
        <a:bodyPr/>
        <a:lstStyle/>
        <a:p>
          <a:endParaRPr lang="pl-PL"/>
        </a:p>
      </dgm:t>
    </dgm:pt>
    <dgm:pt modelId="{1BA73DE9-5901-44B2-972C-3D20B3AEFE28}">
      <dgm:prSet/>
      <dgm:spPr/>
      <dgm:t>
        <a:bodyPr/>
        <a:lstStyle/>
        <a:p>
          <a:r>
            <a:rPr lang="pl-PL"/>
            <a:t>4. Wykonaj instrukcje</a:t>
          </a:r>
        </a:p>
      </dgm:t>
    </dgm:pt>
    <dgm:pt modelId="{D3325174-ECE8-4187-8073-BE5BBE3387A4}" type="parTrans" cxnId="{E6D3F891-8C05-453B-B055-4A0E51667B3B}">
      <dgm:prSet/>
      <dgm:spPr/>
      <dgm:t>
        <a:bodyPr/>
        <a:lstStyle/>
        <a:p>
          <a:endParaRPr lang="pl-PL"/>
        </a:p>
      </dgm:t>
    </dgm:pt>
    <dgm:pt modelId="{A14ED986-4D9A-48AC-B775-4DA54A70A1F7}" type="sibTrans" cxnId="{E6D3F891-8C05-453B-B055-4A0E51667B3B}">
      <dgm:prSet/>
      <dgm:spPr/>
      <dgm:t>
        <a:bodyPr/>
        <a:lstStyle/>
        <a:p>
          <a:endParaRPr lang="pl-PL"/>
        </a:p>
      </dgm:t>
    </dgm:pt>
    <dgm:pt modelId="{21C84B3A-B329-4D19-B154-1FB87460A642}" type="pres">
      <dgm:prSet presAssocID="{AA0C99EA-AFBB-4488-997B-7F2B3B4F64A2}" presName="linear" presStyleCnt="0">
        <dgm:presLayoutVars>
          <dgm:animLvl val="lvl"/>
          <dgm:resizeHandles val="exact"/>
        </dgm:presLayoutVars>
      </dgm:prSet>
      <dgm:spPr/>
    </dgm:pt>
    <dgm:pt modelId="{FE6D5CAE-F0F7-4FFC-B768-FC9D28EE3FEB}" type="pres">
      <dgm:prSet presAssocID="{207F966A-5B57-4683-A598-00D5D601510B}" presName="parentText" presStyleLbl="node1" presStyleIdx="0" presStyleCnt="4">
        <dgm:presLayoutVars>
          <dgm:chMax val="0"/>
          <dgm:bulletEnabled val="1"/>
        </dgm:presLayoutVars>
      </dgm:prSet>
      <dgm:spPr/>
    </dgm:pt>
    <dgm:pt modelId="{0394575C-EB39-4BDA-AD32-513549E650EB}" type="pres">
      <dgm:prSet presAssocID="{D0BD5D73-0025-4521-A3D6-7C3F5C278D0E}" presName="spacer" presStyleCnt="0"/>
      <dgm:spPr/>
    </dgm:pt>
    <dgm:pt modelId="{8DE52F9E-E619-471C-8288-AB40D17F0633}" type="pres">
      <dgm:prSet presAssocID="{31641D9D-4455-41C4-9656-B74D66A39D7A}" presName="parentText" presStyleLbl="node1" presStyleIdx="1" presStyleCnt="4">
        <dgm:presLayoutVars>
          <dgm:chMax val="0"/>
          <dgm:bulletEnabled val="1"/>
        </dgm:presLayoutVars>
      </dgm:prSet>
      <dgm:spPr/>
    </dgm:pt>
    <dgm:pt modelId="{719EB3BB-D452-436D-9AD3-E19D4F9702E4}" type="pres">
      <dgm:prSet presAssocID="{6071EEEC-E27D-49D3-B16C-C71FD13BFA1E}" presName="spacer" presStyleCnt="0"/>
      <dgm:spPr/>
    </dgm:pt>
    <dgm:pt modelId="{74E1C540-3514-467D-83FF-B39D906B6116}" type="pres">
      <dgm:prSet presAssocID="{BBA920B7-DA68-4763-9EA7-ED3A58831992}" presName="parentText" presStyleLbl="node1" presStyleIdx="2" presStyleCnt="4">
        <dgm:presLayoutVars>
          <dgm:chMax val="0"/>
          <dgm:bulletEnabled val="1"/>
        </dgm:presLayoutVars>
      </dgm:prSet>
      <dgm:spPr/>
    </dgm:pt>
    <dgm:pt modelId="{C3AA7002-AC53-41DD-8CEF-6B34A4302189}" type="pres">
      <dgm:prSet presAssocID="{10A90D44-2C10-4862-9C4F-25817B67E1F7}" presName="spacer" presStyleCnt="0"/>
      <dgm:spPr/>
    </dgm:pt>
    <dgm:pt modelId="{F94253F7-6DCF-4992-9AD6-B25D861FF09C}" type="pres">
      <dgm:prSet presAssocID="{1BA73DE9-5901-44B2-972C-3D20B3AEFE28}" presName="parentText" presStyleLbl="node1" presStyleIdx="3" presStyleCnt="4">
        <dgm:presLayoutVars>
          <dgm:chMax val="0"/>
          <dgm:bulletEnabled val="1"/>
        </dgm:presLayoutVars>
      </dgm:prSet>
      <dgm:spPr/>
    </dgm:pt>
  </dgm:ptLst>
  <dgm:cxnLst>
    <dgm:cxn modelId="{9A2DBE00-2F0A-44EC-84FE-D804247F0682}" type="presOf" srcId="{207F966A-5B57-4683-A598-00D5D601510B}" destId="{FE6D5CAE-F0F7-4FFC-B768-FC9D28EE3FEB}" srcOrd="0" destOrd="0" presId="urn:microsoft.com/office/officeart/2005/8/layout/vList2"/>
    <dgm:cxn modelId="{F854090D-8E5D-4188-BAA3-142BD97CC34C}" type="presOf" srcId="{1BA73DE9-5901-44B2-972C-3D20B3AEFE28}" destId="{F94253F7-6DCF-4992-9AD6-B25D861FF09C}" srcOrd="0" destOrd="0" presId="urn:microsoft.com/office/officeart/2005/8/layout/vList2"/>
    <dgm:cxn modelId="{86742072-AA08-4807-842E-98EB9962F841}" srcId="{AA0C99EA-AFBB-4488-997B-7F2B3B4F64A2}" destId="{207F966A-5B57-4683-A598-00D5D601510B}" srcOrd="0" destOrd="0" parTransId="{CC4CC632-79D7-4645-B93C-DD6048B334C8}" sibTransId="{D0BD5D73-0025-4521-A3D6-7C3F5C278D0E}"/>
    <dgm:cxn modelId="{F2E8BB75-8E77-45A1-A276-61D8D855AB4B}" type="presOf" srcId="{AA0C99EA-AFBB-4488-997B-7F2B3B4F64A2}" destId="{21C84B3A-B329-4D19-B154-1FB87460A642}" srcOrd="0" destOrd="0" presId="urn:microsoft.com/office/officeart/2005/8/layout/vList2"/>
    <dgm:cxn modelId="{F3AA487D-8493-4CC2-BA15-910BC7F4CD9D}" type="presOf" srcId="{BBA920B7-DA68-4763-9EA7-ED3A58831992}" destId="{74E1C540-3514-467D-83FF-B39D906B6116}" srcOrd="0" destOrd="0" presId="urn:microsoft.com/office/officeart/2005/8/layout/vList2"/>
    <dgm:cxn modelId="{AB612C80-FA7E-4CCC-A2FD-A27E2E5ABDCB}" srcId="{AA0C99EA-AFBB-4488-997B-7F2B3B4F64A2}" destId="{BBA920B7-DA68-4763-9EA7-ED3A58831992}" srcOrd="2" destOrd="0" parTransId="{60DDF389-6062-4265-8795-4BA9F2DB5987}" sibTransId="{10A90D44-2C10-4862-9C4F-25817B67E1F7}"/>
    <dgm:cxn modelId="{E6D3F891-8C05-453B-B055-4A0E51667B3B}" srcId="{AA0C99EA-AFBB-4488-997B-7F2B3B4F64A2}" destId="{1BA73DE9-5901-44B2-972C-3D20B3AEFE28}" srcOrd="3" destOrd="0" parTransId="{D3325174-ECE8-4187-8073-BE5BBE3387A4}" sibTransId="{A14ED986-4D9A-48AC-B775-4DA54A70A1F7}"/>
    <dgm:cxn modelId="{C2BFE292-50E5-4081-BE7E-4D01CE05100D}" srcId="{AA0C99EA-AFBB-4488-997B-7F2B3B4F64A2}" destId="{31641D9D-4455-41C4-9656-B74D66A39D7A}" srcOrd="1" destOrd="0" parTransId="{50991FA8-188D-42D5-B734-61CE48433B0A}" sibTransId="{6071EEEC-E27D-49D3-B16C-C71FD13BFA1E}"/>
    <dgm:cxn modelId="{2C9F0EDC-3FA0-420B-927C-9439FB65589A}" type="presOf" srcId="{31641D9D-4455-41C4-9656-B74D66A39D7A}" destId="{8DE52F9E-E619-471C-8288-AB40D17F0633}" srcOrd="0" destOrd="0" presId="urn:microsoft.com/office/officeart/2005/8/layout/vList2"/>
    <dgm:cxn modelId="{7E8EDB65-2C27-4631-9584-0CD1CFDB36D8}" type="presParOf" srcId="{21C84B3A-B329-4D19-B154-1FB87460A642}" destId="{FE6D5CAE-F0F7-4FFC-B768-FC9D28EE3FEB}" srcOrd="0" destOrd="0" presId="urn:microsoft.com/office/officeart/2005/8/layout/vList2"/>
    <dgm:cxn modelId="{1F256B16-FE3A-43A0-AC7C-F63589637FBE}" type="presParOf" srcId="{21C84B3A-B329-4D19-B154-1FB87460A642}" destId="{0394575C-EB39-4BDA-AD32-513549E650EB}" srcOrd="1" destOrd="0" presId="urn:microsoft.com/office/officeart/2005/8/layout/vList2"/>
    <dgm:cxn modelId="{21298B88-3F95-4810-8DD1-B17D7EEA6437}" type="presParOf" srcId="{21C84B3A-B329-4D19-B154-1FB87460A642}" destId="{8DE52F9E-E619-471C-8288-AB40D17F0633}" srcOrd="2" destOrd="0" presId="urn:microsoft.com/office/officeart/2005/8/layout/vList2"/>
    <dgm:cxn modelId="{F89DDC09-934A-418E-AAFF-B5EA555C6B18}" type="presParOf" srcId="{21C84B3A-B329-4D19-B154-1FB87460A642}" destId="{719EB3BB-D452-436D-9AD3-E19D4F9702E4}" srcOrd="3" destOrd="0" presId="urn:microsoft.com/office/officeart/2005/8/layout/vList2"/>
    <dgm:cxn modelId="{D1D2A1C5-96EB-448A-B149-EFA9490F0993}" type="presParOf" srcId="{21C84B3A-B329-4D19-B154-1FB87460A642}" destId="{74E1C540-3514-467D-83FF-B39D906B6116}" srcOrd="4" destOrd="0" presId="urn:microsoft.com/office/officeart/2005/8/layout/vList2"/>
    <dgm:cxn modelId="{BA212F12-3407-484F-8DC1-C63C5A57AD32}" type="presParOf" srcId="{21C84B3A-B329-4D19-B154-1FB87460A642}" destId="{C3AA7002-AC53-41DD-8CEF-6B34A4302189}" srcOrd="5" destOrd="0" presId="urn:microsoft.com/office/officeart/2005/8/layout/vList2"/>
    <dgm:cxn modelId="{118D0A01-2F42-40BD-A767-D7DCA6A1BE2D}" type="presParOf" srcId="{21C84B3A-B329-4D19-B154-1FB87460A642}" destId="{F94253F7-6DCF-4992-9AD6-B25D861FF09C}"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D5A4AED5-8C79-446D-8942-E8ED0A9FC05A}"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pl-PL"/>
        </a:p>
      </dgm:t>
    </dgm:pt>
    <dgm:pt modelId="{EB36AC4E-6254-4CB5-AB03-5500E9A20C2A}">
      <dgm:prSet/>
      <dgm:spPr/>
      <dgm:t>
        <a:bodyPr/>
        <a:lstStyle/>
        <a:p>
          <a:r>
            <a:rPr lang="pl-PL" b="1" i="0" baseline="0" dirty="0" err="1"/>
            <a:t>ViewEncapsulation.Emulated</a:t>
          </a:r>
          <a:r>
            <a:rPr lang="pl-PL" b="0" i="0" baseline="0" dirty="0"/>
            <a:t> (domyślnie):</a:t>
          </a:r>
          <a:endParaRPr lang="pl-PL" dirty="0"/>
        </a:p>
      </dgm:t>
    </dgm:pt>
    <dgm:pt modelId="{422281F3-5B84-43AB-B129-69BFD7AC15B6}" type="parTrans" cxnId="{7857D703-FC3F-4A3D-95AE-6830D1662F42}">
      <dgm:prSet/>
      <dgm:spPr/>
      <dgm:t>
        <a:bodyPr/>
        <a:lstStyle/>
        <a:p>
          <a:endParaRPr lang="pl-PL"/>
        </a:p>
      </dgm:t>
    </dgm:pt>
    <dgm:pt modelId="{8363EC63-005D-48A7-9D86-41E891470651}" type="sibTrans" cxnId="{7857D703-FC3F-4A3D-95AE-6830D1662F42}">
      <dgm:prSet/>
      <dgm:spPr/>
      <dgm:t>
        <a:bodyPr/>
        <a:lstStyle/>
        <a:p>
          <a:endParaRPr lang="pl-PL"/>
        </a:p>
      </dgm:t>
    </dgm:pt>
    <dgm:pt modelId="{8DE87DC5-35D2-4B6F-9A7D-126F90E2CD27}">
      <dgm:prSet/>
      <dgm:spPr/>
      <dgm:t>
        <a:bodyPr/>
        <a:lstStyle/>
        <a:p>
          <a:r>
            <a:rPr lang="pl-PL" b="0" i="0" baseline="0" dirty="0"/>
            <a:t>Style są </a:t>
          </a:r>
          <a:r>
            <a:rPr lang="pl-PL" b="1" i="0" baseline="0" dirty="0"/>
            <a:t>izolowane</a:t>
          </a:r>
          <a:r>
            <a:rPr lang="pl-PL" b="0" i="0" baseline="0" dirty="0"/>
            <a:t> do danego komponentu. Wyobraź sobie, że każdy komponent jest jak osobny pokój w domu, a </a:t>
          </a:r>
          <a:r>
            <a:rPr lang="pl-PL" b="0" i="0" baseline="0" dirty="0" err="1"/>
            <a:t>Angular</a:t>
          </a:r>
          <a:r>
            <a:rPr lang="pl-PL" b="0" i="0" baseline="0" dirty="0"/>
            <a:t> dodaje unikalne znaczniki, które zapewniają, że farby (style) będą działać tylko w tym pokoju.</a:t>
          </a:r>
          <a:endParaRPr lang="pl-PL" dirty="0"/>
        </a:p>
      </dgm:t>
    </dgm:pt>
    <dgm:pt modelId="{7A5E0DE5-36FB-48BA-9C06-BBB0FD5B36B7}" type="parTrans" cxnId="{384A8721-D743-4009-9261-E41B9D04307F}">
      <dgm:prSet/>
      <dgm:spPr/>
      <dgm:t>
        <a:bodyPr/>
        <a:lstStyle/>
        <a:p>
          <a:endParaRPr lang="pl-PL"/>
        </a:p>
      </dgm:t>
    </dgm:pt>
    <dgm:pt modelId="{44AE73D1-A4FB-4D24-A68D-F4B1B781DF4E}" type="sibTrans" cxnId="{384A8721-D743-4009-9261-E41B9D04307F}">
      <dgm:prSet/>
      <dgm:spPr/>
      <dgm:t>
        <a:bodyPr/>
        <a:lstStyle/>
        <a:p>
          <a:endParaRPr lang="pl-PL"/>
        </a:p>
      </dgm:t>
    </dgm:pt>
    <dgm:pt modelId="{B0B23181-2349-4AF7-9381-990C331B8473}">
      <dgm:prSet/>
      <dgm:spPr/>
      <dgm:t>
        <a:bodyPr/>
        <a:lstStyle/>
        <a:p>
          <a:r>
            <a:rPr lang="pl-PL" b="1" i="0" baseline="0"/>
            <a:t>ViewEncapsulation.None</a:t>
          </a:r>
          <a:r>
            <a:rPr lang="pl-PL" b="0" i="0" baseline="0"/>
            <a:t>:</a:t>
          </a:r>
          <a:endParaRPr lang="pl-PL"/>
        </a:p>
      </dgm:t>
    </dgm:pt>
    <dgm:pt modelId="{FBCF56BC-8BE6-41AA-8556-293FE8F2F0A4}" type="parTrans" cxnId="{B1F23FE8-7774-4DE7-BA9F-1F8050C62FA0}">
      <dgm:prSet/>
      <dgm:spPr/>
      <dgm:t>
        <a:bodyPr/>
        <a:lstStyle/>
        <a:p>
          <a:endParaRPr lang="pl-PL"/>
        </a:p>
      </dgm:t>
    </dgm:pt>
    <dgm:pt modelId="{A2A6C5FF-4955-49C4-84E3-E1D74CEBC9C1}" type="sibTrans" cxnId="{B1F23FE8-7774-4DE7-BA9F-1F8050C62FA0}">
      <dgm:prSet/>
      <dgm:spPr/>
      <dgm:t>
        <a:bodyPr/>
        <a:lstStyle/>
        <a:p>
          <a:endParaRPr lang="pl-PL"/>
        </a:p>
      </dgm:t>
    </dgm:pt>
    <dgm:pt modelId="{DA31B264-4FD4-4BEA-8075-FB28F9FCE62D}">
      <dgm:prSet/>
      <dgm:spPr/>
      <dgm:t>
        <a:bodyPr/>
        <a:lstStyle/>
        <a:p>
          <a:r>
            <a:rPr lang="pl-PL" b="0" i="0" baseline="0"/>
            <a:t>Style </a:t>
          </a:r>
          <a:r>
            <a:rPr lang="pl-PL" b="1" i="0" baseline="0"/>
            <a:t>nie są izolowane</a:t>
          </a:r>
          <a:r>
            <a:rPr lang="pl-PL" b="0" i="0" baseline="0"/>
            <a:t> do komponentu. Zamiast tego, farby mogą rozlać się po całym domu (czyli aplikacji).</a:t>
          </a:r>
          <a:endParaRPr lang="pl-PL"/>
        </a:p>
      </dgm:t>
    </dgm:pt>
    <dgm:pt modelId="{DB68A9CB-D5AE-47DB-8E8A-29DF80525DA3}" type="parTrans" cxnId="{D9ABDBB0-DDAE-4DFD-B14C-BD73ED17AE1D}">
      <dgm:prSet/>
      <dgm:spPr/>
      <dgm:t>
        <a:bodyPr/>
        <a:lstStyle/>
        <a:p>
          <a:endParaRPr lang="pl-PL"/>
        </a:p>
      </dgm:t>
    </dgm:pt>
    <dgm:pt modelId="{B6E20E46-6132-46B7-B81F-DF8FEAB96C5D}" type="sibTrans" cxnId="{D9ABDBB0-DDAE-4DFD-B14C-BD73ED17AE1D}">
      <dgm:prSet/>
      <dgm:spPr/>
      <dgm:t>
        <a:bodyPr/>
        <a:lstStyle/>
        <a:p>
          <a:endParaRPr lang="pl-PL"/>
        </a:p>
      </dgm:t>
    </dgm:pt>
    <dgm:pt modelId="{B76D76D1-5596-417F-9785-A53E9911EA05}">
      <dgm:prSet/>
      <dgm:spPr/>
      <dgm:t>
        <a:bodyPr/>
        <a:lstStyle/>
        <a:p>
          <a:r>
            <a:rPr lang="pl-PL" b="1" i="0" baseline="0" dirty="0"/>
            <a:t>Kiedy używać?</a:t>
          </a:r>
          <a:r>
            <a:rPr lang="pl-PL" b="0" i="0" baseline="0" dirty="0"/>
            <a:t>: Gdy chcesz, aby style były globalne i mogły wpływać na inne komponenty w aplikacji, np. gdy tworzysz wspólne style, które mają być stosowane we wszystkich komponentach.</a:t>
          </a:r>
          <a:endParaRPr lang="pl-PL" dirty="0"/>
        </a:p>
      </dgm:t>
    </dgm:pt>
    <dgm:pt modelId="{3A56EF63-DCD7-457B-90FB-5A58FB707BB6}" type="parTrans" cxnId="{56184BE7-8F77-43AD-BF96-E256DF3D4268}">
      <dgm:prSet/>
      <dgm:spPr/>
      <dgm:t>
        <a:bodyPr/>
        <a:lstStyle/>
        <a:p>
          <a:endParaRPr lang="pl-PL"/>
        </a:p>
      </dgm:t>
    </dgm:pt>
    <dgm:pt modelId="{F1A8A913-220B-44EA-899C-88FA716AA2DF}" type="sibTrans" cxnId="{56184BE7-8F77-43AD-BF96-E256DF3D4268}">
      <dgm:prSet/>
      <dgm:spPr/>
      <dgm:t>
        <a:bodyPr/>
        <a:lstStyle/>
        <a:p>
          <a:endParaRPr lang="pl-PL"/>
        </a:p>
      </dgm:t>
    </dgm:pt>
    <dgm:pt modelId="{690642BA-C70E-425A-A60D-6DF20BF840CA}">
      <dgm:prSet/>
      <dgm:spPr/>
      <dgm:t>
        <a:bodyPr/>
        <a:lstStyle/>
        <a:p>
          <a:r>
            <a:rPr lang="pl-PL" b="1" i="0" baseline="0"/>
            <a:t>ViewEncapsulation.ShadowDom</a:t>
          </a:r>
          <a:r>
            <a:rPr lang="pl-PL" b="0" i="0" baseline="0"/>
            <a:t>:</a:t>
          </a:r>
          <a:endParaRPr lang="pl-PL"/>
        </a:p>
      </dgm:t>
    </dgm:pt>
    <dgm:pt modelId="{A57F6D12-4A90-442D-8D1C-82B714E14215}" type="parTrans" cxnId="{657CA26C-B33D-4042-A827-F433D54FDF32}">
      <dgm:prSet/>
      <dgm:spPr/>
      <dgm:t>
        <a:bodyPr/>
        <a:lstStyle/>
        <a:p>
          <a:endParaRPr lang="pl-PL"/>
        </a:p>
      </dgm:t>
    </dgm:pt>
    <dgm:pt modelId="{A517179A-A05D-451E-818F-8BD4D211475C}" type="sibTrans" cxnId="{657CA26C-B33D-4042-A827-F433D54FDF32}">
      <dgm:prSet/>
      <dgm:spPr/>
      <dgm:t>
        <a:bodyPr/>
        <a:lstStyle/>
        <a:p>
          <a:endParaRPr lang="pl-PL"/>
        </a:p>
      </dgm:t>
    </dgm:pt>
    <dgm:pt modelId="{D9C0EF81-5449-4F08-8E94-AD4C3E6864E7}">
      <dgm:prSet/>
      <dgm:spPr/>
      <dgm:t>
        <a:bodyPr/>
        <a:lstStyle/>
        <a:p>
          <a:r>
            <a:rPr lang="pl-PL" b="0" i="0" baseline="0"/>
            <a:t>Angular używa technologii </a:t>
          </a:r>
          <a:r>
            <a:rPr lang="pl-PL" b="1" i="0" baseline="0"/>
            <a:t>Shadow DOM</a:t>
          </a:r>
          <a:r>
            <a:rPr lang="pl-PL" b="0" i="0" baseline="0"/>
            <a:t>, aby w pełni odizolować style w przeglądarce. Style są jak zamknięte w pudełku, nikt z zewnątrz nie może ich zmienić.</a:t>
          </a:r>
          <a:endParaRPr lang="pl-PL"/>
        </a:p>
      </dgm:t>
    </dgm:pt>
    <dgm:pt modelId="{4B591D38-6153-4E5E-A420-4DE7BE3EF4DE}" type="parTrans" cxnId="{65C80441-481E-4901-8863-E05CA0910BB6}">
      <dgm:prSet/>
      <dgm:spPr/>
      <dgm:t>
        <a:bodyPr/>
        <a:lstStyle/>
        <a:p>
          <a:endParaRPr lang="pl-PL"/>
        </a:p>
      </dgm:t>
    </dgm:pt>
    <dgm:pt modelId="{59FEE0A3-4B35-4982-8722-BA8914DA1545}" type="sibTrans" cxnId="{65C80441-481E-4901-8863-E05CA0910BB6}">
      <dgm:prSet/>
      <dgm:spPr/>
      <dgm:t>
        <a:bodyPr/>
        <a:lstStyle/>
        <a:p>
          <a:endParaRPr lang="pl-PL"/>
        </a:p>
      </dgm:t>
    </dgm:pt>
    <dgm:pt modelId="{4784C6D7-4142-487B-A395-A796C89E71D3}">
      <dgm:prSet/>
      <dgm:spPr/>
      <dgm:t>
        <a:bodyPr/>
        <a:lstStyle/>
        <a:p>
          <a:r>
            <a:rPr lang="pl-PL" b="1" i="0" baseline="0" dirty="0"/>
            <a:t>Kiedy używać?</a:t>
          </a:r>
          <a:r>
            <a:rPr lang="pl-PL" b="0" i="0" baseline="0" dirty="0"/>
            <a:t>: Gdy chcesz pełnej izolacji stylów w nowoczesnych przeglądarkach. Używa się tego głównie w zaawansowanych przypadkach, np. przy tworzeniu wielokrotnie używalnych komponentów (tzw. Web Components).</a:t>
          </a:r>
          <a:endParaRPr lang="pl-PL" dirty="0"/>
        </a:p>
      </dgm:t>
    </dgm:pt>
    <dgm:pt modelId="{5C5124D2-2973-456D-B4E8-7D0C3F677DFA}" type="parTrans" cxnId="{43368F0F-8138-4BE5-9537-C38F70341966}">
      <dgm:prSet/>
      <dgm:spPr/>
      <dgm:t>
        <a:bodyPr/>
        <a:lstStyle/>
        <a:p>
          <a:endParaRPr lang="pl-PL"/>
        </a:p>
      </dgm:t>
    </dgm:pt>
    <dgm:pt modelId="{B43CD97B-7BB4-4315-8917-E9EFC2A9713D}" type="sibTrans" cxnId="{43368F0F-8138-4BE5-9537-C38F70341966}">
      <dgm:prSet/>
      <dgm:spPr/>
      <dgm:t>
        <a:bodyPr/>
        <a:lstStyle/>
        <a:p>
          <a:endParaRPr lang="pl-PL"/>
        </a:p>
      </dgm:t>
    </dgm:pt>
    <dgm:pt modelId="{14B94B07-8032-4CF9-9F00-EC2C9927DD17}">
      <dgm:prSet/>
      <dgm:spPr/>
      <dgm:t>
        <a:bodyPr/>
        <a:lstStyle/>
        <a:p>
          <a:r>
            <a:rPr lang="pl-PL" b="1" i="0" baseline="0" dirty="0"/>
            <a:t>Kiedy używać?</a:t>
          </a:r>
          <a:r>
            <a:rPr lang="pl-PL" b="0" i="0" baseline="0" dirty="0"/>
            <a:t>: Jest to domyślne zachowanie i najczęściej wystarczające. Idealne, gdy chcesz, aby style danego komponentu działały tylko w nim, bez wpływu na inne.</a:t>
          </a:r>
          <a:endParaRPr lang="pl-PL" dirty="0"/>
        </a:p>
      </dgm:t>
    </dgm:pt>
    <dgm:pt modelId="{84608F5A-858A-485D-B1F7-816B1E04E201}" type="parTrans" cxnId="{B1912566-5048-4196-BAC2-027CA8B2CD1A}">
      <dgm:prSet/>
      <dgm:spPr/>
    </dgm:pt>
    <dgm:pt modelId="{A3F79298-BEC8-468A-A5E3-E80263416ED7}" type="sibTrans" cxnId="{B1912566-5048-4196-BAC2-027CA8B2CD1A}">
      <dgm:prSet/>
      <dgm:spPr/>
    </dgm:pt>
    <dgm:pt modelId="{4F9A65B7-9DC7-4628-B028-2E020C4E973C}" type="pres">
      <dgm:prSet presAssocID="{D5A4AED5-8C79-446D-8942-E8ED0A9FC05A}" presName="Name0" presStyleCnt="0">
        <dgm:presLayoutVars>
          <dgm:dir/>
          <dgm:animLvl val="lvl"/>
          <dgm:resizeHandles val="exact"/>
        </dgm:presLayoutVars>
      </dgm:prSet>
      <dgm:spPr/>
    </dgm:pt>
    <dgm:pt modelId="{58AC8F4B-08F9-45FC-A266-D2DAA46D907C}" type="pres">
      <dgm:prSet presAssocID="{EB36AC4E-6254-4CB5-AB03-5500E9A20C2A}" presName="linNode" presStyleCnt="0"/>
      <dgm:spPr/>
    </dgm:pt>
    <dgm:pt modelId="{8282DEA4-EE4B-44B0-97C0-D372F876856D}" type="pres">
      <dgm:prSet presAssocID="{EB36AC4E-6254-4CB5-AB03-5500E9A20C2A}" presName="parentText" presStyleLbl="node1" presStyleIdx="0" presStyleCnt="3">
        <dgm:presLayoutVars>
          <dgm:chMax val="1"/>
          <dgm:bulletEnabled val="1"/>
        </dgm:presLayoutVars>
      </dgm:prSet>
      <dgm:spPr/>
    </dgm:pt>
    <dgm:pt modelId="{04508E92-5A11-4FD4-9625-22A525E269EA}" type="pres">
      <dgm:prSet presAssocID="{EB36AC4E-6254-4CB5-AB03-5500E9A20C2A}" presName="descendantText" presStyleLbl="alignAccFollowNode1" presStyleIdx="0" presStyleCnt="3">
        <dgm:presLayoutVars>
          <dgm:bulletEnabled val="1"/>
        </dgm:presLayoutVars>
      </dgm:prSet>
      <dgm:spPr/>
    </dgm:pt>
    <dgm:pt modelId="{CE4D0556-E833-4999-A86E-34FABCC153CD}" type="pres">
      <dgm:prSet presAssocID="{8363EC63-005D-48A7-9D86-41E891470651}" presName="sp" presStyleCnt="0"/>
      <dgm:spPr/>
    </dgm:pt>
    <dgm:pt modelId="{E16852AD-E17A-42B7-B76B-D2EC707B3366}" type="pres">
      <dgm:prSet presAssocID="{B0B23181-2349-4AF7-9381-990C331B8473}" presName="linNode" presStyleCnt="0"/>
      <dgm:spPr/>
    </dgm:pt>
    <dgm:pt modelId="{1A751933-18B6-4FEF-A734-7EBF03FE1D97}" type="pres">
      <dgm:prSet presAssocID="{B0B23181-2349-4AF7-9381-990C331B8473}" presName="parentText" presStyleLbl="node1" presStyleIdx="1" presStyleCnt="3">
        <dgm:presLayoutVars>
          <dgm:chMax val="1"/>
          <dgm:bulletEnabled val="1"/>
        </dgm:presLayoutVars>
      </dgm:prSet>
      <dgm:spPr/>
    </dgm:pt>
    <dgm:pt modelId="{0A37E518-D3FA-452A-AFDF-8B11D32144BB}" type="pres">
      <dgm:prSet presAssocID="{B0B23181-2349-4AF7-9381-990C331B8473}" presName="descendantText" presStyleLbl="alignAccFollowNode1" presStyleIdx="1" presStyleCnt="3">
        <dgm:presLayoutVars>
          <dgm:bulletEnabled val="1"/>
        </dgm:presLayoutVars>
      </dgm:prSet>
      <dgm:spPr/>
    </dgm:pt>
    <dgm:pt modelId="{02A017C5-143F-4C27-BF65-258A29AC016C}" type="pres">
      <dgm:prSet presAssocID="{A2A6C5FF-4955-49C4-84E3-E1D74CEBC9C1}" presName="sp" presStyleCnt="0"/>
      <dgm:spPr/>
    </dgm:pt>
    <dgm:pt modelId="{BA302C10-5FFE-4B8E-A411-9240DB89199B}" type="pres">
      <dgm:prSet presAssocID="{690642BA-C70E-425A-A60D-6DF20BF840CA}" presName="linNode" presStyleCnt="0"/>
      <dgm:spPr/>
    </dgm:pt>
    <dgm:pt modelId="{BC0A984F-6CCD-45B4-A87B-75714BBB8C04}" type="pres">
      <dgm:prSet presAssocID="{690642BA-C70E-425A-A60D-6DF20BF840CA}" presName="parentText" presStyleLbl="node1" presStyleIdx="2" presStyleCnt="3">
        <dgm:presLayoutVars>
          <dgm:chMax val="1"/>
          <dgm:bulletEnabled val="1"/>
        </dgm:presLayoutVars>
      </dgm:prSet>
      <dgm:spPr/>
    </dgm:pt>
    <dgm:pt modelId="{D76FBC07-E8B6-411A-98DA-AAB54DD215DB}" type="pres">
      <dgm:prSet presAssocID="{690642BA-C70E-425A-A60D-6DF20BF840CA}" presName="descendantText" presStyleLbl="alignAccFollowNode1" presStyleIdx="2" presStyleCnt="3">
        <dgm:presLayoutVars>
          <dgm:bulletEnabled val="1"/>
        </dgm:presLayoutVars>
      </dgm:prSet>
      <dgm:spPr/>
    </dgm:pt>
  </dgm:ptLst>
  <dgm:cxnLst>
    <dgm:cxn modelId="{7857D703-FC3F-4A3D-95AE-6830D1662F42}" srcId="{D5A4AED5-8C79-446D-8942-E8ED0A9FC05A}" destId="{EB36AC4E-6254-4CB5-AB03-5500E9A20C2A}" srcOrd="0" destOrd="0" parTransId="{422281F3-5B84-43AB-B129-69BFD7AC15B6}" sibTransId="{8363EC63-005D-48A7-9D86-41E891470651}"/>
    <dgm:cxn modelId="{43368F0F-8138-4BE5-9537-C38F70341966}" srcId="{690642BA-C70E-425A-A60D-6DF20BF840CA}" destId="{4784C6D7-4142-487B-A395-A796C89E71D3}" srcOrd="1" destOrd="0" parTransId="{5C5124D2-2973-456D-B4E8-7D0C3F677DFA}" sibTransId="{B43CD97B-7BB4-4315-8917-E9EFC2A9713D}"/>
    <dgm:cxn modelId="{A2B18716-CAE0-4A51-AAD7-8701088DEEA1}" type="presOf" srcId="{8DE87DC5-35D2-4B6F-9A7D-126F90E2CD27}" destId="{04508E92-5A11-4FD4-9625-22A525E269EA}" srcOrd="0" destOrd="0" presId="urn:microsoft.com/office/officeart/2005/8/layout/vList5"/>
    <dgm:cxn modelId="{384A8721-D743-4009-9261-E41B9D04307F}" srcId="{EB36AC4E-6254-4CB5-AB03-5500E9A20C2A}" destId="{8DE87DC5-35D2-4B6F-9A7D-126F90E2CD27}" srcOrd="0" destOrd="0" parTransId="{7A5E0DE5-36FB-48BA-9C06-BBB0FD5B36B7}" sibTransId="{44AE73D1-A4FB-4D24-A68D-F4B1B781DF4E}"/>
    <dgm:cxn modelId="{65C80441-481E-4901-8863-E05CA0910BB6}" srcId="{690642BA-C70E-425A-A60D-6DF20BF840CA}" destId="{D9C0EF81-5449-4F08-8E94-AD4C3E6864E7}" srcOrd="0" destOrd="0" parTransId="{4B591D38-6153-4E5E-A420-4DE7BE3EF4DE}" sibTransId="{59FEE0A3-4B35-4982-8722-BA8914DA1545}"/>
    <dgm:cxn modelId="{4A5AEF42-E2AB-4841-A4CC-D43B77453375}" type="presOf" srcId="{690642BA-C70E-425A-A60D-6DF20BF840CA}" destId="{BC0A984F-6CCD-45B4-A87B-75714BBB8C04}" srcOrd="0" destOrd="0" presId="urn:microsoft.com/office/officeart/2005/8/layout/vList5"/>
    <dgm:cxn modelId="{B1912566-5048-4196-BAC2-027CA8B2CD1A}" srcId="{EB36AC4E-6254-4CB5-AB03-5500E9A20C2A}" destId="{14B94B07-8032-4CF9-9F00-EC2C9927DD17}" srcOrd="1" destOrd="0" parTransId="{84608F5A-858A-485D-B1F7-816B1E04E201}" sibTransId="{A3F79298-BEC8-468A-A5E3-E80263416ED7}"/>
    <dgm:cxn modelId="{3C38B96B-3F0E-451D-9C98-EA5BB9F346A5}" type="presOf" srcId="{EB36AC4E-6254-4CB5-AB03-5500E9A20C2A}" destId="{8282DEA4-EE4B-44B0-97C0-D372F876856D}" srcOrd="0" destOrd="0" presId="urn:microsoft.com/office/officeart/2005/8/layout/vList5"/>
    <dgm:cxn modelId="{657CA26C-B33D-4042-A827-F433D54FDF32}" srcId="{D5A4AED5-8C79-446D-8942-E8ED0A9FC05A}" destId="{690642BA-C70E-425A-A60D-6DF20BF840CA}" srcOrd="2" destOrd="0" parTransId="{A57F6D12-4A90-442D-8D1C-82B714E14215}" sibTransId="{A517179A-A05D-451E-818F-8BD4D211475C}"/>
    <dgm:cxn modelId="{CAE37D4D-3F4A-4DB0-9144-28D67D0021A1}" type="presOf" srcId="{B0B23181-2349-4AF7-9381-990C331B8473}" destId="{1A751933-18B6-4FEF-A734-7EBF03FE1D97}" srcOrd="0" destOrd="0" presId="urn:microsoft.com/office/officeart/2005/8/layout/vList5"/>
    <dgm:cxn modelId="{55C5474F-79C9-40BC-8FF1-841526B175EE}" type="presOf" srcId="{14B94B07-8032-4CF9-9F00-EC2C9927DD17}" destId="{04508E92-5A11-4FD4-9625-22A525E269EA}" srcOrd="0" destOrd="1" presId="urn:microsoft.com/office/officeart/2005/8/layout/vList5"/>
    <dgm:cxn modelId="{D595349E-6D3A-4C75-BA31-153AFD18EF32}" type="presOf" srcId="{D9C0EF81-5449-4F08-8E94-AD4C3E6864E7}" destId="{D76FBC07-E8B6-411A-98DA-AAB54DD215DB}" srcOrd="0" destOrd="0" presId="urn:microsoft.com/office/officeart/2005/8/layout/vList5"/>
    <dgm:cxn modelId="{D9ABDBB0-DDAE-4DFD-B14C-BD73ED17AE1D}" srcId="{B0B23181-2349-4AF7-9381-990C331B8473}" destId="{DA31B264-4FD4-4BEA-8075-FB28F9FCE62D}" srcOrd="0" destOrd="0" parTransId="{DB68A9CB-D5AE-47DB-8E8A-29DF80525DA3}" sibTransId="{B6E20E46-6132-46B7-B81F-DF8FEAB96C5D}"/>
    <dgm:cxn modelId="{C1B354B1-79AE-48F6-BA1D-B9732D4D700C}" type="presOf" srcId="{B76D76D1-5596-417F-9785-A53E9911EA05}" destId="{0A37E518-D3FA-452A-AFDF-8B11D32144BB}" srcOrd="0" destOrd="1" presId="urn:microsoft.com/office/officeart/2005/8/layout/vList5"/>
    <dgm:cxn modelId="{0F116ACD-E67E-4B2D-85C7-31EBF46441CF}" type="presOf" srcId="{DA31B264-4FD4-4BEA-8075-FB28F9FCE62D}" destId="{0A37E518-D3FA-452A-AFDF-8B11D32144BB}" srcOrd="0" destOrd="0" presId="urn:microsoft.com/office/officeart/2005/8/layout/vList5"/>
    <dgm:cxn modelId="{8F6B37D6-F202-424F-ADA7-C2A1094C5C7F}" type="presOf" srcId="{4784C6D7-4142-487B-A395-A796C89E71D3}" destId="{D76FBC07-E8B6-411A-98DA-AAB54DD215DB}" srcOrd="0" destOrd="1" presId="urn:microsoft.com/office/officeart/2005/8/layout/vList5"/>
    <dgm:cxn modelId="{56184BE7-8F77-43AD-BF96-E256DF3D4268}" srcId="{B0B23181-2349-4AF7-9381-990C331B8473}" destId="{B76D76D1-5596-417F-9785-A53E9911EA05}" srcOrd="1" destOrd="0" parTransId="{3A56EF63-DCD7-457B-90FB-5A58FB707BB6}" sibTransId="{F1A8A913-220B-44EA-899C-88FA716AA2DF}"/>
    <dgm:cxn modelId="{B1F23FE8-7774-4DE7-BA9F-1F8050C62FA0}" srcId="{D5A4AED5-8C79-446D-8942-E8ED0A9FC05A}" destId="{B0B23181-2349-4AF7-9381-990C331B8473}" srcOrd="1" destOrd="0" parTransId="{FBCF56BC-8BE6-41AA-8556-293FE8F2F0A4}" sibTransId="{A2A6C5FF-4955-49C4-84E3-E1D74CEBC9C1}"/>
    <dgm:cxn modelId="{B35DA4FF-F8F6-4ED0-97B6-2BC3B21C2438}" type="presOf" srcId="{D5A4AED5-8C79-446D-8942-E8ED0A9FC05A}" destId="{4F9A65B7-9DC7-4628-B028-2E020C4E973C}" srcOrd="0" destOrd="0" presId="urn:microsoft.com/office/officeart/2005/8/layout/vList5"/>
    <dgm:cxn modelId="{E31C0F4B-B6AA-4FEE-BB9D-A87173F62C2E}" type="presParOf" srcId="{4F9A65B7-9DC7-4628-B028-2E020C4E973C}" destId="{58AC8F4B-08F9-45FC-A266-D2DAA46D907C}" srcOrd="0" destOrd="0" presId="urn:microsoft.com/office/officeart/2005/8/layout/vList5"/>
    <dgm:cxn modelId="{87713785-B288-430D-BAE2-60A4DCCF1CA2}" type="presParOf" srcId="{58AC8F4B-08F9-45FC-A266-D2DAA46D907C}" destId="{8282DEA4-EE4B-44B0-97C0-D372F876856D}" srcOrd="0" destOrd="0" presId="urn:microsoft.com/office/officeart/2005/8/layout/vList5"/>
    <dgm:cxn modelId="{27C2574E-07A7-474E-9A88-C0259B51FE4A}" type="presParOf" srcId="{58AC8F4B-08F9-45FC-A266-D2DAA46D907C}" destId="{04508E92-5A11-4FD4-9625-22A525E269EA}" srcOrd="1" destOrd="0" presId="urn:microsoft.com/office/officeart/2005/8/layout/vList5"/>
    <dgm:cxn modelId="{16ADAC46-B035-40D5-946B-CAD520FE35FE}" type="presParOf" srcId="{4F9A65B7-9DC7-4628-B028-2E020C4E973C}" destId="{CE4D0556-E833-4999-A86E-34FABCC153CD}" srcOrd="1" destOrd="0" presId="urn:microsoft.com/office/officeart/2005/8/layout/vList5"/>
    <dgm:cxn modelId="{CCCE7334-A19B-4534-BC21-0BEBE1C120B1}" type="presParOf" srcId="{4F9A65B7-9DC7-4628-B028-2E020C4E973C}" destId="{E16852AD-E17A-42B7-B76B-D2EC707B3366}" srcOrd="2" destOrd="0" presId="urn:microsoft.com/office/officeart/2005/8/layout/vList5"/>
    <dgm:cxn modelId="{79E7CEC6-D6C5-4055-BFA2-A68A2FFABCA3}" type="presParOf" srcId="{E16852AD-E17A-42B7-B76B-D2EC707B3366}" destId="{1A751933-18B6-4FEF-A734-7EBF03FE1D97}" srcOrd="0" destOrd="0" presId="urn:microsoft.com/office/officeart/2005/8/layout/vList5"/>
    <dgm:cxn modelId="{318CA71F-E338-4585-BECF-C1FEA712C7CA}" type="presParOf" srcId="{E16852AD-E17A-42B7-B76B-D2EC707B3366}" destId="{0A37E518-D3FA-452A-AFDF-8B11D32144BB}" srcOrd="1" destOrd="0" presId="urn:microsoft.com/office/officeart/2005/8/layout/vList5"/>
    <dgm:cxn modelId="{C637D8DA-6C06-4867-9AE5-D5E5A92AA6FA}" type="presParOf" srcId="{4F9A65B7-9DC7-4628-B028-2E020C4E973C}" destId="{02A017C5-143F-4C27-BF65-258A29AC016C}" srcOrd="3" destOrd="0" presId="urn:microsoft.com/office/officeart/2005/8/layout/vList5"/>
    <dgm:cxn modelId="{E1A43D0F-504F-46BA-995E-F01A1885C8D6}" type="presParOf" srcId="{4F9A65B7-9DC7-4628-B028-2E020C4E973C}" destId="{BA302C10-5FFE-4B8E-A411-9240DB89199B}" srcOrd="4" destOrd="0" presId="urn:microsoft.com/office/officeart/2005/8/layout/vList5"/>
    <dgm:cxn modelId="{B678284E-649A-49F5-BCE6-949B8C8BB238}" type="presParOf" srcId="{BA302C10-5FFE-4B8E-A411-9240DB89199B}" destId="{BC0A984F-6CCD-45B4-A87B-75714BBB8C04}" srcOrd="0" destOrd="0" presId="urn:microsoft.com/office/officeart/2005/8/layout/vList5"/>
    <dgm:cxn modelId="{1F57CA5F-D2A5-4766-9805-94940E0A70F4}" type="presParOf" srcId="{BA302C10-5FFE-4B8E-A411-9240DB89199B}" destId="{D76FBC07-E8B6-411A-98DA-AAB54DD215DB}"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05A5071B-4555-438C-B4D2-13022AF30FF5}"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pl-PL"/>
        </a:p>
      </dgm:t>
    </dgm:pt>
    <dgm:pt modelId="{C267FE9E-CD84-4E15-A01F-1637026A97BF}">
      <dgm:prSet custT="1"/>
      <dgm:spPr/>
      <dgm:t>
        <a:bodyPr/>
        <a:lstStyle/>
        <a:p>
          <a:r>
            <a:rPr lang="pl-PL" sz="1400" b="1" i="0" baseline="0" dirty="0" err="1"/>
            <a:t>ngOnChanges</a:t>
          </a:r>
          <a:r>
            <a:rPr lang="pl-PL" sz="1400" b="1" i="0" baseline="0" dirty="0"/>
            <a:t>()</a:t>
          </a:r>
          <a:endParaRPr lang="pl-PL" sz="1400" b="1" dirty="0"/>
        </a:p>
      </dgm:t>
    </dgm:pt>
    <dgm:pt modelId="{1FEC0D82-EDBD-4CA2-92FF-8915BDCA967A}" type="parTrans" cxnId="{023D9246-C162-496C-AA83-8E99B94EAD91}">
      <dgm:prSet/>
      <dgm:spPr/>
      <dgm:t>
        <a:bodyPr/>
        <a:lstStyle/>
        <a:p>
          <a:endParaRPr lang="pl-PL"/>
        </a:p>
      </dgm:t>
    </dgm:pt>
    <dgm:pt modelId="{FC8E3F42-459E-4178-A4AF-0960F262BF96}" type="sibTrans" cxnId="{023D9246-C162-496C-AA83-8E99B94EAD91}">
      <dgm:prSet/>
      <dgm:spPr/>
      <dgm:t>
        <a:bodyPr/>
        <a:lstStyle/>
        <a:p>
          <a:endParaRPr lang="pl-PL"/>
        </a:p>
      </dgm:t>
    </dgm:pt>
    <dgm:pt modelId="{34759652-BE62-4592-B072-F2577EDCEC57}">
      <dgm:prSet custT="1"/>
      <dgm:spPr/>
      <dgm:t>
        <a:bodyPr/>
        <a:lstStyle/>
        <a:p>
          <a:r>
            <a:rPr lang="pl-PL" sz="1400" b="1" i="0" baseline="0" dirty="0" err="1"/>
            <a:t>ngOnInit</a:t>
          </a:r>
          <a:r>
            <a:rPr lang="pl-PL" sz="1400" b="1" i="0" baseline="0" dirty="0"/>
            <a:t>()</a:t>
          </a:r>
          <a:endParaRPr lang="pl-PL" sz="1400" b="1" dirty="0"/>
        </a:p>
      </dgm:t>
    </dgm:pt>
    <dgm:pt modelId="{04E43E66-F96B-4B86-A31D-873B3EB7E859}" type="parTrans" cxnId="{34A5ADBE-D60D-4C2E-9C57-13505C27590E}">
      <dgm:prSet/>
      <dgm:spPr/>
      <dgm:t>
        <a:bodyPr/>
        <a:lstStyle/>
        <a:p>
          <a:endParaRPr lang="pl-PL"/>
        </a:p>
      </dgm:t>
    </dgm:pt>
    <dgm:pt modelId="{89EABE0C-71F0-481E-B90B-AF0FE5C64A36}" type="sibTrans" cxnId="{34A5ADBE-D60D-4C2E-9C57-13505C27590E}">
      <dgm:prSet/>
      <dgm:spPr/>
      <dgm:t>
        <a:bodyPr/>
        <a:lstStyle/>
        <a:p>
          <a:endParaRPr lang="pl-PL"/>
        </a:p>
      </dgm:t>
    </dgm:pt>
    <dgm:pt modelId="{76EAAD6E-C552-42B6-B258-7C4BFABA6E20}">
      <dgm:prSet custT="1"/>
      <dgm:spPr/>
      <dgm:t>
        <a:bodyPr/>
        <a:lstStyle/>
        <a:p>
          <a:r>
            <a:rPr lang="pl-PL" sz="1400" b="1" i="0" baseline="0" dirty="0" err="1"/>
            <a:t>ngDoCheck</a:t>
          </a:r>
          <a:r>
            <a:rPr lang="pl-PL" sz="1400" b="1" i="0" baseline="0" dirty="0"/>
            <a:t>()</a:t>
          </a:r>
          <a:endParaRPr lang="pl-PL" sz="1400" dirty="0"/>
        </a:p>
      </dgm:t>
    </dgm:pt>
    <dgm:pt modelId="{8FFD6754-D6AF-4FE6-B1DC-4E8E2CA02EB5}" type="parTrans" cxnId="{488CBBA9-DF19-424E-AC86-A322BCF9FAF8}">
      <dgm:prSet/>
      <dgm:spPr/>
      <dgm:t>
        <a:bodyPr/>
        <a:lstStyle/>
        <a:p>
          <a:endParaRPr lang="pl-PL"/>
        </a:p>
      </dgm:t>
    </dgm:pt>
    <dgm:pt modelId="{DF6BC9DC-6212-4909-B7E4-5A317985F550}" type="sibTrans" cxnId="{488CBBA9-DF19-424E-AC86-A322BCF9FAF8}">
      <dgm:prSet/>
      <dgm:spPr/>
      <dgm:t>
        <a:bodyPr/>
        <a:lstStyle/>
        <a:p>
          <a:endParaRPr lang="pl-PL"/>
        </a:p>
      </dgm:t>
    </dgm:pt>
    <dgm:pt modelId="{807E55F1-0425-41A0-97C6-84A87D4CE585}">
      <dgm:prSet custT="1"/>
      <dgm:spPr/>
      <dgm:t>
        <a:bodyPr/>
        <a:lstStyle/>
        <a:p>
          <a:r>
            <a:rPr lang="pl-PL" sz="1400" b="1" i="0" baseline="0" dirty="0" err="1"/>
            <a:t>ngAfterContentInit</a:t>
          </a:r>
          <a:r>
            <a:rPr lang="pl-PL" sz="1400" b="1" i="0" baseline="0" dirty="0"/>
            <a:t>()</a:t>
          </a:r>
          <a:endParaRPr lang="pl-PL" sz="1400" dirty="0"/>
        </a:p>
      </dgm:t>
    </dgm:pt>
    <dgm:pt modelId="{0F007E16-064A-48CE-9C77-F6065DD9FAA6}" type="parTrans" cxnId="{A8E13605-14FD-4AF2-AA65-649D12FDA5FB}">
      <dgm:prSet/>
      <dgm:spPr/>
      <dgm:t>
        <a:bodyPr/>
        <a:lstStyle/>
        <a:p>
          <a:endParaRPr lang="pl-PL"/>
        </a:p>
      </dgm:t>
    </dgm:pt>
    <dgm:pt modelId="{DBF04B59-92E5-4478-AEC2-0D184ACBF617}" type="sibTrans" cxnId="{A8E13605-14FD-4AF2-AA65-649D12FDA5FB}">
      <dgm:prSet/>
      <dgm:spPr/>
      <dgm:t>
        <a:bodyPr/>
        <a:lstStyle/>
        <a:p>
          <a:endParaRPr lang="pl-PL"/>
        </a:p>
      </dgm:t>
    </dgm:pt>
    <dgm:pt modelId="{6D463A7B-0B9D-44F5-BE12-75ECECF537B4}">
      <dgm:prSet custT="1"/>
      <dgm:spPr/>
      <dgm:t>
        <a:bodyPr/>
        <a:lstStyle/>
        <a:p>
          <a:r>
            <a:rPr lang="pl-PL" sz="1400" b="1" i="0" baseline="0" dirty="0" err="1"/>
            <a:t>ngAfterContentChecked</a:t>
          </a:r>
          <a:r>
            <a:rPr lang="pl-PL" sz="1400" b="1" i="0" baseline="0" dirty="0"/>
            <a:t>()</a:t>
          </a:r>
          <a:endParaRPr lang="pl-PL" sz="1400" dirty="0"/>
        </a:p>
      </dgm:t>
    </dgm:pt>
    <dgm:pt modelId="{0873E021-1FA1-4E57-8142-4B4E8D6B8023}" type="parTrans" cxnId="{6FC8F6E3-CCDE-4FB1-BBD5-62F1C90EF29F}">
      <dgm:prSet/>
      <dgm:spPr/>
      <dgm:t>
        <a:bodyPr/>
        <a:lstStyle/>
        <a:p>
          <a:endParaRPr lang="pl-PL"/>
        </a:p>
      </dgm:t>
    </dgm:pt>
    <dgm:pt modelId="{5289F8DF-05E0-43F0-8642-4D6FA2B7DB1B}" type="sibTrans" cxnId="{6FC8F6E3-CCDE-4FB1-BBD5-62F1C90EF29F}">
      <dgm:prSet/>
      <dgm:spPr/>
      <dgm:t>
        <a:bodyPr/>
        <a:lstStyle/>
        <a:p>
          <a:endParaRPr lang="pl-PL"/>
        </a:p>
      </dgm:t>
    </dgm:pt>
    <dgm:pt modelId="{125AE2D8-03D0-4DF0-8988-03C8F38D73D3}">
      <dgm:prSet custT="1"/>
      <dgm:spPr/>
      <dgm:t>
        <a:bodyPr/>
        <a:lstStyle/>
        <a:p>
          <a:r>
            <a:rPr lang="pl-PL" sz="1400" b="1" i="0" baseline="0" dirty="0" err="1"/>
            <a:t>ngAfterViewInit</a:t>
          </a:r>
          <a:r>
            <a:rPr lang="pl-PL" sz="1400" b="1" i="0" baseline="0" dirty="0"/>
            <a:t>()</a:t>
          </a:r>
          <a:endParaRPr lang="pl-PL" sz="1400" dirty="0"/>
        </a:p>
      </dgm:t>
    </dgm:pt>
    <dgm:pt modelId="{6071910C-3CB1-439D-8F10-773D4DBD5830}" type="parTrans" cxnId="{A81FE7D7-C73F-44E8-A569-0F9D8956FB2F}">
      <dgm:prSet/>
      <dgm:spPr/>
      <dgm:t>
        <a:bodyPr/>
        <a:lstStyle/>
        <a:p>
          <a:endParaRPr lang="pl-PL"/>
        </a:p>
      </dgm:t>
    </dgm:pt>
    <dgm:pt modelId="{D1B6C903-6273-4E5D-AF94-0BB60AC0EDE9}" type="sibTrans" cxnId="{A81FE7D7-C73F-44E8-A569-0F9D8956FB2F}">
      <dgm:prSet/>
      <dgm:spPr/>
      <dgm:t>
        <a:bodyPr/>
        <a:lstStyle/>
        <a:p>
          <a:endParaRPr lang="pl-PL"/>
        </a:p>
      </dgm:t>
    </dgm:pt>
    <dgm:pt modelId="{AA39F5D9-B853-43EB-8958-77BEE7DBD324}">
      <dgm:prSet custT="1"/>
      <dgm:spPr/>
      <dgm:t>
        <a:bodyPr/>
        <a:lstStyle/>
        <a:p>
          <a:r>
            <a:rPr lang="pl-PL" sz="1400" b="1" i="0" baseline="0" dirty="0" err="1"/>
            <a:t>ngAfterViewChecked</a:t>
          </a:r>
          <a:r>
            <a:rPr lang="pl-PL" sz="1400" b="1" i="0" baseline="0" dirty="0"/>
            <a:t>()</a:t>
          </a:r>
          <a:endParaRPr lang="pl-PL" sz="1400" dirty="0"/>
        </a:p>
      </dgm:t>
    </dgm:pt>
    <dgm:pt modelId="{8F0ED56E-F214-4D88-9BAF-413C893E181D}" type="parTrans" cxnId="{31C52B80-F149-4F0B-920B-60C1AD0D560A}">
      <dgm:prSet/>
      <dgm:spPr/>
      <dgm:t>
        <a:bodyPr/>
        <a:lstStyle/>
        <a:p>
          <a:endParaRPr lang="pl-PL"/>
        </a:p>
      </dgm:t>
    </dgm:pt>
    <dgm:pt modelId="{940D9772-984D-4346-A8C6-DACD0ACA361B}" type="sibTrans" cxnId="{31C52B80-F149-4F0B-920B-60C1AD0D560A}">
      <dgm:prSet/>
      <dgm:spPr/>
      <dgm:t>
        <a:bodyPr/>
        <a:lstStyle/>
        <a:p>
          <a:endParaRPr lang="pl-PL"/>
        </a:p>
      </dgm:t>
    </dgm:pt>
    <dgm:pt modelId="{FB169704-2A35-403F-81B2-2CC138136C39}">
      <dgm:prSet custT="1"/>
      <dgm:spPr/>
      <dgm:t>
        <a:bodyPr/>
        <a:lstStyle/>
        <a:p>
          <a:r>
            <a:rPr lang="pl-PL" sz="1400" b="1" i="0" baseline="0" dirty="0" err="1"/>
            <a:t>ngOnDestroy</a:t>
          </a:r>
          <a:r>
            <a:rPr lang="pl-PL" sz="1400" b="1" i="0" baseline="0" dirty="0"/>
            <a:t>()</a:t>
          </a:r>
          <a:endParaRPr lang="pl-PL" sz="1400" dirty="0"/>
        </a:p>
      </dgm:t>
    </dgm:pt>
    <dgm:pt modelId="{228B9394-CEBC-40E8-AB72-371E19AA7F9A}" type="parTrans" cxnId="{2E8A98AA-38A6-46A6-8EDC-E1FA5B74B0AE}">
      <dgm:prSet/>
      <dgm:spPr/>
      <dgm:t>
        <a:bodyPr/>
        <a:lstStyle/>
        <a:p>
          <a:endParaRPr lang="pl-PL"/>
        </a:p>
      </dgm:t>
    </dgm:pt>
    <dgm:pt modelId="{3D150FCB-8D33-4E51-8AA8-18C35F2F54E2}" type="sibTrans" cxnId="{2E8A98AA-38A6-46A6-8EDC-E1FA5B74B0AE}">
      <dgm:prSet/>
      <dgm:spPr/>
      <dgm:t>
        <a:bodyPr/>
        <a:lstStyle/>
        <a:p>
          <a:endParaRPr lang="pl-PL"/>
        </a:p>
      </dgm:t>
    </dgm:pt>
    <dgm:pt modelId="{9FB12970-98DF-40DB-8D29-646829B3F7F6}" type="pres">
      <dgm:prSet presAssocID="{05A5071B-4555-438C-B4D2-13022AF30FF5}" presName="cycle" presStyleCnt="0">
        <dgm:presLayoutVars>
          <dgm:dir/>
          <dgm:resizeHandles val="exact"/>
        </dgm:presLayoutVars>
      </dgm:prSet>
      <dgm:spPr/>
    </dgm:pt>
    <dgm:pt modelId="{AC51CFBF-E5AA-4BC7-BA14-215C27554ECD}" type="pres">
      <dgm:prSet presAssocID="{C267FE9E-CD84-4E15-A01F-1637026A97BF}" presName="dummy" presStyleCnt="0"/>
      <dgm:spPr/>
    </dgm:pt>
    <dgm:pt modelId="{B8066380-7DFC-4ACF-9EF1-5479D3D40D76}" type="pres">
      <dgm:prSet presAssocID="{C267FE9E-CD84-4E15-A01F-1637026A97BF}" presName="node" presStyleLbl="revTx" presStyleIdx="0" presStyleCnt="8" custScaleX="133107">
        <dgm:presLayoutVars>
          <dgm:bulletEnabled val="1"/>
        </dgm:presLayoutVars>
      </dgm:prSet>
      <dgm:spPr/>
    </dgm:pt>
    <dgm:pt modelId="{2902AC50-163F-414D-8A50-B7D8268B5015}" type="pres">
      <dgm:prSet presAssocID="{FC8E3F42-459E-4178-A4AF-0960F262BF96}" presName="sibTrans" presStyleLbl="node1" presStyleIdx="0" presStyleCnt="8"/>
      <dgm:spPr/>
    </dgm:pt>
    <dgm:pt modelId="{432AFFDB-0589-429B-BDCC-1A117F1568B2}" type="pres">
      <dgm:prSet presAssocID="{34759652-BE62-4592-B072-F2577EDCEC57}" presName="dummy" presStyleCnt="0"/>
      <dgm:spPr/>
    </dgm:pt>
    <dgm:pt modelId="{07CF063A-CFE8-48F7-AF4D-2B22B11AFE9D}" type="pres">
      <dgm:prSet presAssocID="{34759652-BE62-4592-B072-F2577EDCEC57}" presName="node" presStyleLbl="revTx" presStyleIdx="1" presStyleCnt="8">
        <dgm:presLayoutVars>
          <dgm:bulletEnabled val="1"/>
        </dgm:presLayoutVars>
      </dgm:prSet>
      <dgm:spPr/>
    </dgm:pt>
    <dgm:pt modelId="{AF6CF323-30FB-482B-A4FC-D3C4D049BCBF}" type="pres">
      <dgm:prSet presAssocID="{89EABE0C-71F0-481E-B90B-AF0FE5C64A36}" presName="sibTrans" presStyleLbl="node1" presStyleIdx="1" presStyleCnt="8"/>
      <dgm:spPr/>
    </dgm:pt>
    <dgm:pt modelId="{3D52DD83-E908-4C57-8587-E557AB41E4FB}" type="pres">
      <dgm:prSet presAssocID="{76EAAD6E-C552-42B6-B258-7C4BFABA6E20}" presName="dummy" presStyleCnt="0"/>
      <dgm:spPr/>
    </dgm:pt>
    <dgm:pt modelId="{69380C57-9C47-4C09-8506-21AFF30D07FB}" type="pres">
      <dgm:prSet presAssocID="{76EAAD6E-C552-42B6-B258-7C4BFABA6E20}" presName="node" presStyleLbl="revTx" presStyleIdx="2" presStyleCnt="8">
        <dgm:presLayoutVars>
          <dgm:bulletEnabled val="1"/>
        </dgm:presLayoutVars>
      </dgm:prSet>
      <dgm:spPr/>
    </dgm:pt>
    <dgm:pt modelId="{34F047A4-C633-4FA6-A3EF-1646BE73556C}" type="pres">
      <dgm:prSet presAssocID="{DF6BC9DC-6212-4909-B7E4-5A317985F550}" presName="sibTrans" presStyleLbl="node1" presStyleIdx="2" presStyleCnt="8"/>
      <dgm:spPr/>
    </dgm:pt>
    <dgm:pt modelId="{20C98A67-B15D-43B2-B8CA-EB9470B73E5A}" type="pres">
      <dgm:prSet presAssocID="{807E55F1-0425-41A0-97C6-84A87D4CE585}" presName="dummy" presStyleCnt="0"/>
      <dgm:spPr/>
    </dgm:pt>
    <dgm:pt modelId="{6A3628ED-4033-4350-8DF0-9355356AB2F7}" type="pres">
      <dgm:prSet presAssocID="{807E55F1-0425-41A0-97C6-84A87D4CE585}" presName="node" presStyleLbl="revTx" presStyleIdx="3" presStyleCnt="8" custScaleX="174201" custRadScaleRad="104868" custRadScaleInc="-38021">
        <dgm:presLayoutVars>
          <dgm:bulletEnabled val="1"/>
        </dgm:presLayoutVars>
      </dgm:prSet>
      <dgm:spPr/>
    </dgm:pt>
    <dgm:pt modelId="{004EEBA9-E1C1-41AF-9A48-996CF1ED0485}" type="pres">
      <dgm:prSet presAssocID="{DBF04B59-92E5-4478-AEC2-0D184ACBF617}" presName="sibTrans" presStyleLbl="node1" presStyleIdx="3" presStyleCnt="8"/>
      <dgm:spPr/>
    </dgm:pt>
    <dgm:pt modelId="{9670DF53-965D-4AEC-8CF7-ACFE919E1CA0}" type="pres">
      <dgm:prSet presAssocID="{6D463A7B-0B9D-44F5-BE12-75ECECF537B4}" presName="dummy" presStyleCnt="0"/>
      <dgm:spPr/>
    </dgm:pt>
    <dgm:pt modelId="{5DE5557B-26D0-416D-85B9-E90D4B52A2E0}" type="pres">
      <dgm:prSet presAssocID="{6D463A7B-0B9D-44F5-BE12-75ECECF537B4}" presName="node" presStyleLbl="revTx" presStyleIdx="4" presStyleCnt="8" custScaleX="183904">
        <dgm:presLayoutVars>
          <dgm:bulletEnabled val="1"/>
        </dgm:presLayoutVars>
      </dgm:prSet>
      <dgm:spPr/>
    </dgm:pt>
    <dgm:pt modelId="{E737E8C8-6CE3-46F5-9358-EF1B7E3E0A8F}" type="pres">
      <dgm:prSet presAssocID="{5289F8DF-05E0-43F0-8642-4D6FA2B7DB1B}" presName="sibTrans" presStyleLbl="node1" presStyleIdx="4" presStyleCnt="8"/>
      <dgm:spPr/>
    </dgm:pt>
    <dgm:pt modelId="{EF07A445-7989-4238-9DE0-05CFF9E99EBF}" type="pres">
      <dgm:prSet presAssocID="{125AE2D8-03D0-4DF0-8988-03C8F38D73D3}" presName="dummy" presStyleCnt="0"/>
      <dgm:spPr/>
    </dgm:pt>
    <dgm:pt modelId="{5E609F0E-23BE-4C20-AF7A-A6168CBF1107}" type="pres">
      <dgm:prSet presAssocID="{125AE2D8-03D0-4DF0-8988-03C8F38D73D3}" presName="node" presStyleLbl="revTx" presStyleIdx="5" presStyleCnt="8" custScaleX="168946">
        <dgm:presLayoutVars>
          <dgm:bulletEnabled val="1"/>
        </dgm:presLayoutVars>
      </dgm:prSet>
      <dgm:spPr/>
    </dgm:pt>
    <dgm:pt modelId="{BA3D8B23-A0E0-40D7-B317-315D4C42C53A}" type="pres">
      <dgm:prSet presAssocID="{D1B6C903-6273-4E5D-AF94-0BB60AC0EDE9}" presName="sibTrans" presStyleLbl="node1" presStyleIdx="5" presStyleCnt="8"/>
      <dgm:spPr/>
    </dgm:pt>
    <dgm:pt modelId="{E31C2D7C-194F-4904-81F5-411380F37D49}" type="pres">
      <dgm:prSet presAssocID="{AA39F5D9-B853-43EB-8958-77BEE7DBD324}" presName="dummy" presStyleCnt="0"/>
      <dgm:spPr/>
    </dgm:pt>
    <dgm:pt modelId="{5A9FB875-AF47-4E8E-92D6-21FF3D7A60DA}" type="pres">
      <dgm:prSet presAssocID="{AA39F5D9-B853-43EB-8958-77BEE7DBD324}" presName="node" presStyleLbl="revTx" presStyleIdx="6" presStyleCnt="8" custScaleX="178467">
        <dgm:presLayoutVars>
          <dgm:bulletEnabled val="1"/>
        </dgm:presLayoutVars>
      </dgm:prSet>
      <dgm:spPr/>
    </dgm:pt>
    <dgm:pt modelId="{CE14FAE4-0F61-4AF3-AE46-967E5F004FC0}" type="pres">
      <dgm:prSet presAssocID="{940D9772-984D-4346-A8C6-DACD0ACA361B}" presName="sibTrans" presStyleLbl="node1" presStyleIdx="6" presStyleCnt="8"/>
      <dgm:spPr/>
    </dgm:pt>
    <dgm:pt modelId="{6F2CFD0E-ACF9-40B0-9061-34135B9F6197}" type="pres">
      <dgm:prSet presAssocID="{FB169704-2A35-403F-81B2-2CC138136C39}" presName="dummy" presStyleCnt="0"/>
      <dgm:spPr/>
    </dgm:pt>
    <dgm:pt modelId="{F470A7C8-5A82-4FF2-9D49-FBDA86299651}" type="pres">
      <dgm:prSet presAssocID="{FB169704-2A35-403F-81B2-2CC138136C39}" presName="node" presStyleLbl="revTx" presStyleIdx="7" presStyleCnt="8" custScaleX="142318">
        <dgm:presLayoutVars>
          <dgm:bulletEnabled val="1"/>
        </dgm:presLayoutVars>
      </dgm:prSet>
      <dgm:spPr/>
    </dgm:pt>
    <dgm:pt modelId="{0F992C47-16B3-44A3-8C89-D5FA9EB73551}" type="pres">
      <dgm:prSet presAssocID="{3D150FCB-8D33-4E51-8AA8-18C35F2F54E2}" presName="sibTrans" presStyleLbl="node1" presStyleIdx="7" presStyleCnt="8"/>
      <dgm:spPr/>
    </dgm:pt>
  </dgm:ptLst>
  <dgm:cxnLst>
    <dgm:cxn modelId="{A8E13605-14FD-4AF2-AA65-649D12FDA5FB}" srcId="{05A5071B-4555-438C-B4D2-13022AF30FF5}" destId="{807E55F1-0425-41A0-97C6-84A87D4CE585}" srcOrd="3" destOrd="0" parTransId="{0F007E16-064A-48CE-9C77-F6065DD9FAA6}" sibTransId="{DBF04B59-92E5-4478-AEC2-0D184ACBF617}"/>
    <dgm:cxn modelId="{FBE87A10-5217-4030-9666-4D4F80821174}" type="presOf" srcId="{D1B6C903-6273-4E5D-AF94-0BB60AC0EDE9}" destId="{BA3D8B23-A0E0-40D7-B317-315D4C42C53A}" srcOrd="0" destOrd="0" presId="urn:microsoft.com/office/officeart/2005/8/layout/cycle1"/>
    <dgm:cxn modelId="{9D2EC41D-8826-49D9-BE27-7035A4C4BA8E}" type="presOf" srcId="{DBF04B59-92E5-4478-AEC2-0D184ACBF617}" destId="{004EEBA9-E1C1-41AF-9A48-996CF1ED0485}" srcOrd="0" destOrd="0" presId="urn:microsoft.com/office/officeart/2005/8/layout/cycle1"/>
    <dgm:cxn modelId="{54978C22-E9F8-4890-8D12-30776AFCDAF3}" type="presOf" srcId="{76EAAD6E-C552-42B6-B258-7C4BFABA6E20}" destId="{69380C57-9C47-4C09-8506-21AFF30D07FB}" srcOrd="0" destOrd="0" presId="urn:microsoft.com/office/officeart/2005/8/layout/cycle1"/>
    <dgm:cxn modelId="{675BF72D-623C-4EFA-ABB6-BDCDD045C2DF}" type="presOf" srcId="{807E55F1-0425-41A0-97C6-84A87D4CE585}" destId="{6A3628ED-4033-4350-8DF0-9355356AB2F7}" srcOrd="0" destOrd="0" presId="urn:microsoft.com/office/officeart/2005/8/layout/cycle1"/>
    <dgm:cxn modelId="{A853C831-8D22-49F9-909F-49D040898EA6}" type="presOf" srcId="{C267FE9E-CD84-4E15-A01F-1637026A97BF}" destId="{B8066380-7DFC-4ACF-9EF1-5479D3D40D76}" srcOrd="0" destOrd="0" presId="urn:microsoft.com/office/officeart/2005/8/layout/cycle1"/>
    <dgm:cxn modelId="{CA575E63-9E9C-4BAD-834E-778C19DBE7DA}" type="presOf" srcId="{FB169704-2A35-403F-81B2-2CC138136C39}" destId="{F470A7C8-5A82-4FF2-9D49-FBDA86299651}" srcOrd="0" destOrd="0" presId="urn:microsoft.com/office/officeart/2005/8/layout/cycle1"/>
    <dgm:cxn modelId="{023D9246-C162-496C-AA83-8E99B94EAD91}" srcId="{05A5071B-4555-438C-B4D2-13022AF30FF5}" destId="{C267FE9E-CD84-4E15-A01F-1637026A97BF}" srcOrd="0" destOrd="0" parTransId="{1FEC0D82-EDBD-4CA2-92FF-8915BDCA967A}" sibTransId="{FC8E3F42-459E-4178-A4AF-0960F262BF96}"/>
    <dgm:cxn modelId="{54924448-A908-441C-BB82-1271F6240654}" type="presOf" srcId="{89EABE0C-71F0-481E-B90B-AF0FE5C64A36}" destId="{AF6CF323-30FB-482B-A4FC-D3C4D049BCBF}" srcOrd="0" destOrd="0" presId="urn:microsoft.com/office/officeart/2005/8/layout/cycle1"/>
    <dgm:cxn modelId="{6CEA7A68-1C68-42EA-9E27-CF90628F78FF}" type="presOf" srcId="{6D463A7B-0B9D-44F5-BE12-75ECECF537B4}" destId="{5DE5557B-26D0-416D-85B9-E90D4B52A2E0}" srcOrd="0" destOrd="0" presId="urn:microsoft.com/office/officeart/2005/8/layout/cycle1"/>
    <dgm:cxn modelId="{7233CC6D-E776-490F-8CCC-CE911FC170CA}" type="presOf" srcId="{05A5071B-4555-438C-B4D2-13022AF30FF5}" destId="{9FB12970-98DF-40DB-8D29-646829B3F7F6}" srcOrd="0" destOrd="0" presId="urn:microsoft.com/office/officeart/2005/8/layout/cycle1"/>
    <dgm:cxn modelId="{9CD0EE74-86BE-4EEE-8363-8E04BE9111B3}" type="presOf" srcId="{3D150FCB-8D33-4E51-8AA8-18C35F2F54E2}" destId="{0F992C47-16B3-44A3-8C89-D5FA9EB73551}" srcOrd="0" destOrd="0" presId="urn:microsoft.com/office/officeart/2005/8/layout/cycle1"/>
    <dgm:cxn modelId="{1EB8CB56-67BD-4C57-9342-1EDB4ECB6D8E}" type="presOf" srcId="{5289F8DF-05E0-43F0-8642-4D6FA2B7DB1B}" destId="{E737E8C8-6CE3-46F5-9358-EF1B7E3E0A8F}" srcOrd="0" destOrd="0" presId="urn:microsoft.com/office/officeart/2005/8/layout/cycle1"/>
    <dgm:cxn modelId="{31C52B80-F149-4F0B-920B-60C1AD0D560A}" srcId="{05A5071B-4555-438C-B4D2-13022AF30FF5}" destId="{AA39F5D9-B853-43EB-8958-77BEE7DBD324}" srcOrd="6" destOrd="0" parTransId="{8F0ED56E-F214-4D88-9BAF-413C893E181D}" sibTransId="{940D9772-984D-4346-A8C6-DACD0ACA361B}"/>
    <dgm:cxn modelId="{B7C6B98A-7576-4A9B-B0F6-5EE235D9908E}" type="presOf" srcId="{AA39F5D9-B853-43EB-8958-77BEE7DBD324}" destId="{5A9FB875-AF47-4E8E-92D6-21FF3D7A60DA}" srcOrd="0" destOrd="0" presId="urn:microsoft.com/office/officeart/2005/8/layout/cycle1"/>
    <dgm:cxn modelId="{1A44A398-3B4F-43C9-8CE2-FAC844F0DDBB}" type="presOf" srcId="{FC8E3F42-459E-4178-A4AF-0960F262BF96}" destId="{2902AC50-163F-414D-8A50-B7D8268B5015}" srcOrd="0" destOrd="0" presId="urn:microsoft.com/office/officeart/2005/8/layout/cycle1"/>
    <dgm:cxn modelId="{2374529C-5C89-4CE4-9E96-157579E92A2E}" type="presOf" srcId="{34759652-BE62-4592-B072-F2577EDCEC57}" destId="{07CF063A-CFE8-48F7-AF4D-2B22B11AFE9D}" srcOrd="0" destOrd="0" presId="urn:microsoft.com/office/officeart/2005/8/layout/cycle1"/>
    <dgm:cxn modelId="{488CBBA9-DF19-424E-AC86-A322BCF9FAF8}" srcId="{05A5071B-4555-438C-B4D2-13022AF30FF5}" destId="{76EAAD6E-C552-42B6-B258-7C4BFABA6E20}" srcOrd="2" destOrd="0" parTransId="{8FFD6754-D6AF-4FE6-B1DC-4E8E2CA02EB5}" sibTransId="{DF6BC9DC-6212-4909-B7E4-5A317985F550}"/>
    <dgm:cxn modelId="{2E8A98AA-38A6-46A6-8EDC-E1FA5B74B0AE}" srcId="{05A5071B-4555-438C-B4D2-13022AF30FF5}" destId="{FB169704-2A35-403F-81B2-2CC138136C39}" srcOrd="7" destOrd="0" parTransId="{228B9394-CEBC-40E8-AB72-371E19AA7F9A}" sibTransId="{3D150FCB-8D33-4E51-8AA8-18C35F2F54E2}"/>
    <dgm:cxn modelId="{7805E4AE-0A63-4986-9144-0F3B60E5DE92}" type="presOf" srcId="{125AE2D8-03D0-4DF0-8988-03C8F38D73D3}" destId="{5E609F0E-23BE-4C20-AF7A-A6168CBF1107}" srcOrd="0" destOrd="0" presId="urn:microsoft.com/office/officeart/2005/8/layout/cycle1"/>
    <dgm:cxn modelId="{34A5ADBE-D60D-4C2E-9C57-13505C27590E}" srcId="{05A5071B-4555-438C-B4D2-13022AF30FF5}" destId="{34759652-BE62-4592-B072-F2577EDCEC57}" srcOrd="1" destOrd="0" parTransId="{04E43E66-F96B-4B86-A31D-873B3EB7E859}" sibTransId="{89EABE0C-71F0-481E-B90B-AF0FE5C64A36}"/>
    <dgm:cxn modelId="{0E4545CB-EC6D-400F-8042-F090F6687307}" type="presOf" srcId="{940D9772-984D-4346-A8C6-DACD0ACA361B}" destId="{CE14FAE4-0F61-4AF3-AE46-967E5F004FC0}" srcOrd="0" destOrd="0" presId="urn:microsoft.com/office/officeart/2005/8/layout/cycle1"/>
    <dgm:cxn modelId="{A81FE7D7-C73F-44E8-A569-0F9D8956FB2F}" srcId="{05A5071B-4555-438C-B4D2-13022AF30FF5}" destId="{125AE2D8-03D0-4DF0-8988-03C8F38D73D3}" srcOrd="5" destOrd="0" parTransId="{6071910C-3CB1-439D-8F10-773D4DBD5830}" sibTransId="{D1B6C903-6273-4E5D-AF94-0BB60AC0EDE9}"/>
    <dgm:cxn modelId="{6FC8F6E3-CCDE-4FB1-BBD5-62F1C90EF29F}" srcId="{05A5071B-4555-438C-B4D2-13022AF30FF5}" destId="{6D463A7B-0B9D-44F5-BE12-75ECECF537B4}" srcOrd="4" destOrd="0" parTransId="{0873E021-1FA1-4E57-8142-4B4E8D6B8023}" sibTransId="{5289F8DF-05E0-43F0-8642-4D6FA2B7DB1B}"/>
    <dgm:cxn modelId="{607B9AF6-061F-472F-B82C-1A9F96AA00D1}" type="presOf" srcId="{DF6BC9DC-6212-4909-B7E4-5A317985F550}" destId="{34F047A4-C633-4FA6-A3EF-1646BE73556C}" srcOrd="0" destOrd="0" presId="urn:microsoft.com/office/officeart/2005/8/layout/cycle1"/>
    <dgm:cxn modelId="{FA4CE41A-832B-4870-AA3E-82F08CC82CA9}" type="presParOf" srcId="{9FB12970-98DF-40DB-8D29-646829B3F7F6}" destId="{AC51CFBF-E5AA-4BC7-BA14-215C27554ECD}" srcOrd="0" destOrd="0" presId="urn:microsoft.com/office/officeart/2005/8/layout/cycle1"/>
    <dgm:cxn modelId="{0DBDD6A8-7B65-4AC7-AE52-B80651796F75}" type="presParOf" srcId="{9FB12970-98DF-40DB-8D29-646829B3F7F6}" destId="{B8066380-7DFC-4ACF-9EF1-5479D3D40D76}" srcOrd="1" destOrd="0" presId="urn:microsoft.com/office/officeart/2005/8/layout/cycle1"/>
    <dgm:cxn modelId="{2165A8B4-23AB-41BB-988C-98EEF4AA55C1}" type="presParOf" srcId="{9FB12970-98DF-40DB-8D29-646829B3F7F6}" destId="{2902AC50-163F-414D-8A50-B7D8268B5015}" srcOrd="2" destOrd="0" presId="urn:microsoft.com/office/officeart/2005/8/layout/cycle1"/>
    <dgm:cxn modelId="{7267856B-F58A-47EA-B346-525E7CF07A7F}" type="presParOf" srcId="{9FB12970-98DF-40DB-8D29-646829B3F7F6}" destId="{432AFFDB-0589-429B-BDCC-1A117F1568B2}" srcOrd="3" destOrd="0" presId="urn:microsoft.com/office/officeart/2005/8/layout/cycle1"/>
    <dgm:cxn modelId="{AA38170A-9437-4873-9876-2887ADC3DC4C}" type="presParOf" srcId="{9FB12970-98DF-40DB-8D29-646829B3F7F6}" destId="{07CF063A-CFE8-48F7-AF4D-2B22B11AFE9D}" srcOrd="4" destOrd="0" presId="urn:microsoft.com/office/officeart/2005/8/layout/cycle1"/>
    <dgm:cxn modelId="{60939157-F2ED-428C-AE9A-369E17BEEFD1}" type="presParOf" srcId="{9FB12970-98DF-40DB-8D29-646829B3F7F6}" destId="{AF6CF323-30FB-482B-A4FC-D3C4D049BCBF}" srcOrd="5" destOrd="0" presId="urn:microsoft.com/office/officeart/2005/8/layout/cycle1"/>
    <dgm:cxn modelId="{E5E323F3-D504-48D0-9763-D1B5454DB067}" type="presParOf" srcId="{9FB12970-98DF-40DB-8D29-646829B3F7F6}" destId="{3D52DD83-E908-4C57-8587-E557AB41E4FB}" srcOrd="6" destOrd="0" presId="urn:microsoft.com/office/officeart/2005/8/layout/cycle1"/>
    <dgm:cxn modelId="{292C199C-7A08-4F7E-A09D-366090FF6832}" type="presParOf" srcId="{9FB12970-98DF-40DB-8D29-646829B3F7F6}" destId="{69380C57-9C47-4C09-8506-21AFF30D07FB}" srcOrd="7" destOrd="0" presId="urn:microsoft.com/office/officeart/2005/8/layout/cycle1"/>
    <dgm:cxn modelId="{95E207D0-AF2D-4649-98B5-FD7D3F46C862}" type="presParOf" srcId="{9FB12970-98DF-40DB-8D29-646829B3F7F6}" destId="{34F047A4-C633-4FA6-A3EF-1646BE73556C}" srcOrd="8" destOrd="0" presId="urn:microsoft.com/office/officeart/2005/8/layout/cycle1"/>
    <dgm:cxn modelId="{10B6C963-6BC8-4415-B316-26A837820B92}" type="presParOf" srcId="{9FB12970-98DF-40DB-8D29-646829B3F7F6}" destId="{20C98A67-B15D-43B2-B8CA-EB9470B73E5A}" srcOrd="9" destOrd="0" presId="urn:microsoft.com/office/officeart/2005/8/layout/cycle1"/>
    <dgm:cxn modelId="{ED984848-A593-4850-94E3-6675D611D45C}" type="presParOf" srcId="{9FB12970-98DF-40DB-8D29-646829B3F7F6}" destId="{6A3628ED-4033-4350-8DF0-9355356AB2F7}" srcOrd="10" destOrd="0" presId="urn:microsoft.com/office/officeart/2005/8/layout/cycle1"/>
    <dgm:cxn modelId="{1AA12792-FEE7-45AD-A87C-084A4330F23D}" type="presParOf" srcId="{9FB12970-98DF-40DB-8D29-646829B3F7F6}" destId="{004EEBA9-E1C1-41AF-9A48-996CF1ED0485}" srcOrd="11" destOrd="0" presId="urn:microsoft.com/office/officeart/2005/8/layout/cycle1"/>
    <dgm:cxn modelId="{7F73062A-EAC9-428F-973A-D589E6E3B3B4}" type="presParOf" srcId="{9FB12970-98DF-40DB-8D29-646829B3F7F6}" destId="{9670DF53-965D-4AEC-8CF7-ACFE919E1CA0}" srcOrd="12" destOrd="0" presId="urn:microsoft.com/office/officeart/2005/8/layout/cycle1"/>
    <dgm:cxn modelId="{C67976D1-42C8-47A0-ACB9-7AC2B616CF10}" type="presParOf" srcId="{9FB12970-98DF-40DB-8D29-646829B3F7F6}" destId="{5DE5557B-26D0-416D-85B9-E90D4B52A2E0}" srcOrd="13" destOrd="0" presId="urn:microsoft.com/office/officeart/2005/8/layout/cycle1"/>
    <dgm:cxn modelId="{2675CADE-B0E4-45A2-BA6F-70AD79BEEF17}" type="presParOf" srcId="{9FB12970-98DF-40DB-8D29-646829B3F7F6}" destId="{E737E8C8-6CE3-46F5-9358-EF1B7E3E0A8F}" srcOrd="14" destOrd="0" presId="urn:microsoft.com/office/officeart/2005/8/layout/cycle1"/>
    <dgm:cxn modelId="{0CA79BAA-16CC-4241-B384-B75A13AA286D}" type="presParOf" srcId="{9FB12970-98DF-40DB-8D29-646829B3F7F6}" destId="{EF07A445-7989-4238-9DE0-05CFF9E99EBF}" srcOrd="15" destOrd="0" presId="urn:microsoft.com/office/officeart/2005/8/layout/cycle1"/>
    <dgm:cxn modelId="{62387486-7B10-4262-953C-6D6F211676B0}" type="presParOf" srcId="{9FB12970-98DF-40DB-8D29-646829B3F7F6}" destId="{5E609F0E-23BE-4C20-AF7A-A6168CBF1107}" srcOrd="16" destOrd="0" presId="urn:microsoft.com/office/officeart/2005/8/layout/cycle1"/>
    <dgm:cxn modelId="{0CDA5EA6-830E-49B2-8F92-91C34F64C011}" type="presParOf" srcId="{9FB12970-98DF-40DB-8D29-646829B3F7F6}" destId="{BA3D8B23-A0E0-40D7-B317-315D4C42C53A}" srcOrd="17" destOrd="0" presId="urn:microsoft.com/office/officeart/2005/8/layout/cycle1"/>
    <dgm:cxn modelId="{81BAF180-6ED0-4D98-953D-A676F0BF4D1A}" type="presParOf" srcId="{9FB12970-98DF-40DB-8D29-646829B3F7F6}" destId="{E31C2D7C-194F-4904-81F5-411380F37D49}" srcOrd="18" destOrd="0" presId="urn:microsoft.com/office/officeart/2005/8/layout/cycle1"/>
    <dgm:cxn modelId="{F5DE97A4-5AC9-4A73-B0A7-88C034CEE79D}" type="presParOf" srcId="{9FB12970-98DF-40DB-8D29-646829B3F7F6}" destId="{5A9FB875-AF47-4E8E-92D6-21FF3D7A60DA}" srcOrd="19" destOrd="0" presId="urn:microsoft.com/office/officeart/2005/8/layout/cycle1"/>
    <dgm:cxn modelId="{F0E332F0-E5E0-40AC-982C-019552D200C0}" type="presParOf" srcId="{9FB12970-98DF-40DB-8D29-646829B3F7F6}" destId="{CE14FAE4-0F61-4AF3-AE46-967E5F004FC0}" srcOrd="20" destOrd="0" presId="urn:microsoft.com/office/officeart/2005/8/layout/cycle1"/>
    <dgm:cxn modelId="{C1E2FF89-3E73-491A-9328-4EAE611B0783}" type="presParOf" srcId="{9FB12970-98DF-40DB-8D29-646829B3F7F6}" destId="{6F2CFD0E-ACF9-40B0-9061-34135B9F6197}" srcOrd="21" destOrd="0" presId="urn:microsoft.com/office/officeart/2005/8/layout/cycle1"/>
    <dgm:cxn modelId="{A829AA07-0C8D-4FC0-8347-06D5B9FC0CB4}" type="presParOf" srcId="{9FB12970-98DF-40DB-8D29-646829B3F7F6}" destId="{F470A7C8-5A82-4FF2-9D49-FBDA86299651}" srcOrd="22" destOrd="0" presId="urn:microsoft.com/office/officeart/2005/8/layout/cycle1"/>
    <dgm:cxn modelId="{B1645B10-0A0C-4728-8C4B-2BEBDFC1C55C}" type="presParOf" srcId="{9FB12970-98DF-40DB-8D29-646829B3F7F6}" destId="{0F992C47-16B3-44A3-8C89-D5FA9EB73551}" srcOrd="23"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9BAA4EE6-DD5E-4235-8219-658D494A84C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pl-PL"/>
        </a:p>
      </dgm:t>
    </dgm:pt>
    <dgm:pt modelId="{90424EBF-D12C-48F5-8A58-E1181E383351}">
      <dgm:prSet/>
      <dgm:spPr/>
      <dgm:t>
        <a:bodyPr/>
        <a:lstStyle/>
        <a:p>
          <a:r>
            <a:rPr lang="pl-PL" b="1" i="0" baseline="0"/>
            <a:t>ngOnChanges()</a:t>
          </a:r>
          <a:r>
            <a:rPr lang="pl-PL" b="0" i="0" baseline="0"/>
            <a:t> – przy zmianach danych wejściowych (@Input), jeśli się pojawią.</a:t>
          </a:r>
          <a:endParaRPr lang="pl-PL"/>
        </a:p>
      </dgm:t>
    </dgm:pt>
    <dgm:pt modelId="{F36A1BAB-DD0F-48A1-A7AF-8D2BB88FE7A4}" type="parTrans" cxnId="{7A85569F-6769-4D53-9CC9-CD97F44F8C23}">
      <dgm:prSet/>
      <dgm:spPr/>
      <dgm:t>
        <a:bodyPr/>
        <a:lstStyle/>
        <a:p>
          <a:endParaRPr lang="pl-PL"/>
        </a:p>
      </dgm:t>
    </dgm:pt>
    <dgm:pt modelId="{071F6B96-63C8-4C93-9DA0-DE3F3DFB49A9}" type="sibTrans" cxnId="{7A85569F-6769-4D53-9CC9-CD97F44F8C23}">
      <dgm:prSet/>
      <dgm:spPr/>
      <dgm:t>
        <a:bodyPr/>
        <a:lstStyle/>
        <a:p>
          <a:endParaRPr lang="pl-PL"/>
        </a:p>
      </dgm:t>
    </dgm:pt>
    <dgm:pt modelId="{2418CB7F-F3E7-4B5E-953B-18F4D846BB5A}">
      <dgm:prSet/>
      <dgm:spPr/>
      <dgm:t>
        <a:bodyPr/>
        <a:lstStyle/>
        <a:p>
          <a:r>
            <a:rPr lang="pl-PL" b="1" i="0" baseline="0"/>
            <a:t>ngOnInit()</a:t>
          </a:r>
          <a:r>
            <a:rPr lang="pl-PL" b="0" i="0" baseline="0"/>
            <a:t> – po pierwszym renderowaniu.</a:t>
          </a:r>
          <a:endParaRPr lang="pl-PL"/>
        </a:p>
      </dgm:t>
    </dgm:pt>
    <dgm:pt modelId="{20439B96-28AF-41EE-ACFD-068AACFBE22D}" type="parTrans" cxnId="{CFA510D8-089E-4F90-94B5-DEA2F935C204}">
      <dgm:prSet/>
      <dgm:spPr/>
      <dgm:t>
        <a:bodyPr/>
        <a:lstStyle/>
        <a:p>
          <a:endParaRPr lang="pl-PL"/>
        </a:p>
      </dgm:t>
    </dgm:pt>
    <dgm:pt modelId="{2C0300D0-2AE0-4314-B49C-6B1846610688}" type="sibTrans" cxnId="{CFA510D8-089E-4F90-94B5-DEA2F935C204}">
      <dgm:prSet/>
      <dgm:spPr/>
      <dgm:t>
        <a:bodyPr/>
        <a:lstStyle/>
        <a:p>
          <a:endParaRPr lang="pl-PL"/>
        </a:p>
      </dgm:t>
    </dgm:pt>
    <dgm:pt modelId="{AC5323CC-85E4-43B4-8AF3-097783464F13}">
      <dgm:prSet/>
      <dgm:spPr/>
      <dgm:t>
        <a:bodyPr/>
        <a:lstStyle/>
        <a:p>
          <a:r>
            <a:rPr lang="pl-PL" b="1" i="0" baseline="0"/>
            <a:t>ngDoCheck()</a:t>
          </a:r>
          <a:r>
            <a:rPr lang="pl-PL" b="0" i="0" baseline="0"/>
            <a:t> – przy każdej detekcji zmian (po zmianach danych lub widoku).</a:t>
          </a:r>
          <a:endParaRPr lang="pl-PL"/>
        </a:p>
      </dgm:t>
    </dgm:pt>
    <dgm:pt modelId="{F880D56B-7FF1-4721-A639-849EAAA3059A}" type="parTrans" cxnId="{3E4E3ABD-28C9-4F46-8498-097351F45E76}">
      <dgm:prSet/>
      <dgm:spPr/>
      <dgm:t>
        <a:bodyPr/>
        <a:lstStyle/>
        <a:p>
          <a:endParaRPr lang="pl-PL"/>
        </a:p>
      </dgm:t>
    </dgm:pt>
    <dgm:pt modelId="{87E2980A-DE54-4BE0-95B8-066F7644ED87}" type="sibTrans" cxnId="{3E4E3ABD-28C9-4F46-8498-097351F45E76}">
      <dgm:prSet/>
      <dgm:spPr/>
      <dgm:t>
        <a:bodyPr/>
        <a:lstStyle/>
        <a:p>
          <a:endParaRPr lang="pl-PL"/>
        </a:p>
      </dgm:t>
    </dgm:pt>
    <dgm:pt modelId="{8E800A0C-F9B6-428E-BEC0-424894907E4A}">
      <dgm:prSet/>
      <dgm:spPr/>
      <dgm:t>
        <a:bodyPr/>
        <a:lstStyle/>
        <a:p>
          <a:r>
            <a:rPr lang="pl-PL" b="1" i="0" baseline="0"/>
            <a:t>ngAfterContentInit()</a:t>
          </a:r>
          <a:r>
            <a:rPr lang="pl-PL" b="0" i="0" baseline="0"/>
            <a:t> – po inicjalizacji &lt;ng-content&gt;.</a:t>
          </a:r>
          <a:endParaRPr lang="pl-PL"/>
        </a:p>
      </dgm:t>
    </dgm:pt>
    <dgm:pt modelId="{B8055BEF-71A5-4EC9-842B-F940D33A6395}" type="parTrans" cxnId="{94BA4070-253D-4005-B4EB-317AC21BC2AC}">
      <dgm:prSet/>
      <dgm:spPr/>
      <dgm:t>
        <a:bodyPr/>
        <a:lstStyle/>
        <a:p>
          <a:endParaRPr lang="pl-PL"/>
        </a:p>
      </dgm:t>
    </dgm:pt>
    <dgm:pt modelId="{7ECA5364-BB5B-4252-90ED-7F7A907DD6CA}" type="sibTrans" cxnId="{94BA4070-253D-4005-B4EB-317AC21BC2AC}">
      <dgm:prSet/>
      <dgm:spPr/>
      <dgm:t>
        <a:bodyPr/>
        <a:lstStyle/>
        <a:p>
          <a:endParaRPr lang="pl-PL"/>
        </a:p>
      </dgm:t>
    </dgm:pt>
    <dgm:pt modelId="{6DF27386-478F-41C3-98AF-7B2480E0DD34}">
      <dgm:prSet/>
      <dgm:spPr/>
      <dgm:t>
        <a:bodyPr/>
        <a:lstStyle/>
        <a:p>
          <a:r>
            <a:rPr lang="pl-PL" b="1" i="0" baseline="0"/>
            <a:t>ngAfterContentChecked()</a:t>
          </a:r>
          <a:r>
            <a:rPr lang="pl-PL" b="0" i="0" baseline="0"/>
            <a:t> – po każdej detekcji zmian w &lt;ng-content&gt;.</a:t>
          </a:r>
          <a:endParaRPr lang="pl-PL"/>
        </a:p>
      </dgm:t>
    </dgm:pt>
    <dgm:pt modelId="{01E7C9E3-6D3A-484E-99E5-DC8D68B51B6B}" type="parTrans" cxnId="{3F3110F5-CD21-4EE8-B94A-64F7D06A13F6}">
      <dgm:prSet/>
      <dgm:spPr/>
      <dgm:t>
        <a:bodyPr/>
        <a:lstStyle/>
        <a:p>
          <a:endParaRPr lang="pl-PL"/>
        </a:p>
      </dgm:t>
    </dgm:pt>
    <dgm:pt modelId="{D1334DE2-34C1-4F4B-BFF0-DD8A6147785B}" type="sibTrans" cxnId="{3F3110F5-CD21-4EE8-B94A-64F7D06A13F6}">
      <dgm:prSet/>
      <dgm:spPr/>
      <dgm:t>
        <a:bodyPr/>
        <a:lstStyle/>
        <a:p>
          <a:endParaRPr lang="pl-PL"/>
        </a:p>
      </dgm:t>
    </dgm:pt>
    <dgm:pt modelId="{4021D6B8-1338-434B-913D-88C59A8A3E0D}">
      <dgm:prSet/>
      <dgm:spPr/>
      <dgm:t>
        <a:bodyPr/>
        <a:lstStyle/>
        <a:p>
          <a:r>
            <a:rPr lang="pl-PL" b="1" i="0" baseline="0"/>
            <a:t>ngAfterViewInit()</a:t>
          </a:r>
          <a:r>
            <a:rPr lang="pl-PL" b="0" i="0" baseline="0"/>
            <a:t> – po pełnym renderowaniu widoku komponentu.</a:t>
          </a:r>
          <a:endParaRPr lang="pl-PL"/>
        </a:p>
      </dgm:t>
    </dgm:pt>
    <dgm:pt modelId="{6E7B0F3D-CB73-4110-ACDF-1197F5310442}" type="parTrans" cxnId="{95197E7B-1A3C-4417-9BB1-024C3F9375C5}">
      <dgm:prSet/>
      <dgm:spPr/>
      <dgm:t>
        <a:bodyPr/>
        <a:lstStyle/>
        <a:p>
          <a:endParaRPr lang="pl-PL"/>
        </a:p>
      </dgm:t>
    </dgm:pt>
    <dgm:pt modelId="{E9AB071F-A668-42AC-950D-D6F6E3F8A410}" type="sibTrans" cxnId="{95197E7B-1A3C-4417-9BB1-024C3F9375C5}">
      <dgm:prSet/>
      <dgm:spPr/>
      <dgm:t>
        <a:bodyPr/>
        <a:lstStyle/>
        <a:p>
          <a:endParaRPr lang="pl-PL"/>
        </a:p>
      </dgm:t>
    </dgm:pt>
    <dgm:pt modelId="{E103E99C-C89E-4736-BBEC-9D901DFE1028}">
      <dgm:prSet/>
      <dgm:spPr/>
      <dgm:t>
        <a:bodyPr/>
        <a:lstStyle/>
        <a:p>
          <a:r>
            <a:rPr lang="pl-PL" b="1" i="0" baseline="0"/>
            <a:t>ngAfterViewChecked()</a:t>
          </a:r>
          <a:r>
            <a:rPr lang="pl-PL" b="0" i="0" baseline="0"/>
            <a:t> – po każdej detekcji zmian w widoku.</a:t>
          </a:r>
          <a:endParaRPr lang="pl-PL"/>
        </a:p>
      </dgm:t>
    </dgm:pt>
    <dgm:pt modelId="{BB5D54B4-BC21-4B37-BC49-C29AD5DC5E8C}" type="parTrans" cxnId="{9A12E26E-7067-4B9C-BEBE-BCCDB5A28703}">
      <dgm:prSet/>
      <dgm:spPr/>
      <dgm:t>
        <a:bodyPr/>
        <a:lstStyle/>
        <a:p>
          <a:endParaRPr lang="pl-PL"/>
        </a:p>
      </dgm:t>
    </dgm:pt>
    <dgm:pt modelId="{3593E7C8-254B-477E-9621-8B5F0E166DEA}" type="sibTrans" cxnId="{9A12E26E-7067-4B9C-BEBE-BCCDB5A28703}">
      <dgm:prSet/>
      <dgm:spPr/>
      <dgm:t>
        <a:bodyPr/>
        <a:lstStyle/>
        <a:p>
          <a:endParaRPr lang="pl-PL"/>
        </a:p>
      </dgm:t>
    </dgm:pt>
    <dgm:pt modelId="{CBC69717-6093-4EDB-83A6-B97A40938613}">
      <dgm:prSet/>
      <dgm:spPr/>
      <dgm:t>
        <a:bodyPr/>
        <a:lstStyle/>
        <a:p>
          <a:r>
            <a:rPr lang="pl-PL" b="1" i="0" baseline="0"/>
            <a:t>ngOnDestroy()</a:t>
          </a:r>
          <a:r>
            <a:rPr lang="pl-PL" b="0" i="0" baseline="0"/>
            <a:t> – przed zniszczeniem komponentu. </a:t>
          </a:r>
          <a:endParaRPr lang="pl-PL"/>
        </a:p>
      </dgm:t>
    </dgm:pt>
    <dgm:pt modelId="{A2386E3E-29ED-4567-B7AA-A8C3E062B1A1}" type="parTrans" cxnId="{B88004E6-CD1A-4852-BD59-31BA04436A4E}">
      <dgm:prSet/>
      <dgm:spPr/>
      <dgm:t>
        <a:bodyPr/>
        <a:lstStyle/>
        <a:p>
          <a:endParaRPr lang="pl-PL"/>
        </a:p>
      </dgm:t>
    </dgm:pt>
    <dgm:pt modelId="{1DCEA79A-7E97-45D6-91BB-B803BE146925}" type="sibTrans" cxnId="{B88004E6-CD1A-4852-BD59-31BA04436A4E}">
      <dgm:prSet/>
      <dgm:spPr/>
      <dgm:t>
        <a:bodyPr/>
        <a:lstStyle/>
        <a:p>
          <a:endParaRPr lang="pl-PL"/>
        </a:p>
      </dgm:t>
    </dgm:pt>
    <dgm:pt modelId="{8B9A23EB-56DF-49B9-A37F-7629A25FC661}" type="pres">
      <dgm:prSet presAssocID="{9BAA4EE6-DD5E-4235-8219-658D494A84C1}" presName="linear" presStyleCnt="0">
        <dgm:presLayoutVars>
          <dgm:animLvl val="lvl"/>
          <dgm:resizeHandles val="exact"/>
        </dgm:presLayoutVars>
      </dgm:prSet>
      <dgm:spPr/>
    </dgm:pt>
    <dgm:pt modelId="{C7F501DC-E39F-4F71-9C4C-A127EF551BA7}" type="pres">
      <dgm:prSet presAssocID="{90424EBF-D12C-48F5-8A58-E1181E383351}" presName="parentText" presStyleLbl="node1" presStyleIdx="0" presStyleCnt="8">
        <dgm:presLayoutVars>
          <dgm:chMax val="0"/>
          <dgm:bulletEnabled val="1"/>
        </dgm:presLayoutVars>
      </dgm:prSet>
      <dgm:spPr/>
    </dgm:pt>
    <dgm:pt modelId="{8A0FD883-03EF-4EB8-8C31-D11423D550A1}" type="pres">
      <dgm:prSet presAssocID="{071F6B96-63C8-4C93-9DA0-DE3F3DFB49A9}" presName="spacer" presStyleCnt="0"/>
      <dgm:spPr/>
    </dgm:pt>
    <dgm:pt modelId="{36DFDABF-9BFD-4B28-8ED4-429D5E07BAC6}" type="pres">
      <dgm:prSet presAssocID="{2418CB7F-F3E7-4B5E-953B-18F4D846BB5A}" presName="parentText" presStyleLbl="node1" presStyleIdx="1" presStyleCnt="8">
        <dgm:presLayoutVars>
          <dgm:chMax val="0"/>
          <dgm:bulletEnabled val="1"/>
        </dgm:presLayoutVars>
      </dgm:prSet>
      <dgm:spPr/>
    </dgm:pt>
    <dgm:pt modelId="{455F4DE7-5642-48DA-B19A-C16607527666}" type="pres">
      <dgm:prSet presAssocID="{2C0300D0-2AE0-4314-B49C-6B1846610688}" presName="spacer" presStyleCnt="0"/>
      <dgm:spPr/>
    </dgm:pt>
    <dgm:pt modelId="{AFE08A5D-513E-4E1B-8F71-48A6CDC888F6}" type="pres">
      <dgm:prSet presAssocID="{AC5323CC-85E4-43B4-8AF3-097783464F13}" presName="parentText" presStyleLbl="node1" presStyleIdx="2" presStyleCnt="8">
        <dgm:presLayoutVars>
          <dgm:chMax val="0"/>
          <dgm:bulletEnabled val="1"/>
        </dgm:presLayoutVars>
      </dgm:prSet>
      <dgm:spPr/>
    </dgm:pt>
    <dgm:pt modelId="{A181289C-4006-4187-9F4F-1872D3C01572}" type="pres">
      <dgm:prSet presAssocID="{87E2980A-DE54-4BE0-95B8-066F7644ED87}" presName="spacer" presStyleCnt="0"/>
      <dgm:spPr/>
    </dgm:pt>
    <dgm:pt modelId="{09C925B0-2CC3-47D0-B12F-33FD6F6333BC}" type="pres">
      <dgm:prSet presAssocID="{8E800A0C-F9B6-428E-BEC0-424894907E4A}" presName="parentText" presStyleLbl="node1" presStyleIdx="3" presStyleCnt="8">
        <dgm:presLayoutVars>
          <dgm:chMax val="0"/>
          <dgm:bulletEnabled val="1"/>
        </dgm:presLayoutVars>
      </dgm:prSet>
      <dgm:spPr/>
    </dgm:pt>
    <dgm:pt modelId="{62682B5F-3608-4062-9896-B9238964E115}" type="pres">
      <dgm:prSet presAssocID="{7ECA5364-BB5B-4252-90ED-7F7A907DD6CA}" presName="spacer" presStyleCnt="0"/>
      <dgm:spPr/>
    </dgm:pt>
    <dgm:pt modelId="{F55A9394-B6B8-4C23-ADB4-32295AD3F679}" type="pres">
      <dgm:prSet presAssocID="{6DF27386-478F-41C3-98AF-7B2480E0DD34}" presName="parentText" presStyleLbl="node1" presStyleIdx="4" presStyleCnt="8">
        <dgm:presLayoutVars>
          <dgm:chMax val="0"/>
          <dgm:bulletEnabled val="1"/>
        </dgm:presLayoutVars>
      </dgm:prSet>
      <dgm:spPr/>
    </dgm:pt>
    <dgm:pt modelId="{24AEF9AC-6DAC-492C-A3EE-42AAA7A94627}" type="pres">
      <dgm:prSet presAssocID="{D1334DE2-34C1-4F4B-BFF0-DD8A6147785B}" presName="spacer" presStyleCnt="0"/>
      <dgm:spPr/>
    </dgm:pt>
    <dgm:pt modelId="{7434EEAF-8B05-4AC0-A193-0099FF435EA6}" type="pres">
      <dgm:prSet presAssocID="{4021D6B8-1338-434B-913D-88C59A8A3E0D}" presName="parentText" presStyleLbl="node1" presStyleIdx="5" presStyleCnt="8">
        <dgm:presLayoutVars>
          <dgm:chMax val="0"/>
          <dgm:bulletEnabled val="1"/>
        </dgm:presLayoutVars>
      </dgm:prSet>
      <dgm:spPr/>
    </dgm:pt>
    <dgm:pt modelId="{43AFBA29-AC14-41FE-A879-500E60A84EE8}" type="pres">
      <dgm:prSet presAssocID="{E9AB071F-A668-42AC-950D-D6F6E3F8A410}" presName="spacer" presStyleCnt="0"/>
      <dgm:spPr/>
    </dgm:pt>
    <dgm:pt modelId="{2B20C2A7-7DD0-4430-B0E1-B3FD5C6F5C32}" type="pres">
      <dgm:prSet presAssocID="{E103E99C-C89E-4736-BBEC-9D901DFE1028}" presName="parentText" presStyleLbl="node1" presStyleIdx="6" presStyleCnt="8">
        <dgm:presLayoutVars>
          <dgm:chMax val="0"/>
          <dgm:bulletEnabled val="1"/>
        </dgm:presLayoutVars>
      </dgm:prSet>
      <dgm:spPr/>
    </dgm:pt>
    <dgm:pt modelId="{D9340AB4-D7AB-4C19-BC32-449B9005E97B}" type="pres">
      <dgm:prSet presAssocID="{3593E7C8-254B-477E-9621-8B5F0E166DEA}" presName="spacer" presStyleCnt="0"/>
      <dgm:spPr/>
    </dgm:pt>
    <dgm:pt modelId="{7B2F824F-956D-4A29-867D-03C19E4F0EBC}" type="pres">
      <dgm:prSet presAssocID="{CBC69717-6093-4EDB-83A6-B97A40938613}" presName="parentText" presStyleLbl="node1" presStyleIdx="7" presStyleCnt="8">
        <dgm:presLayoutVars>
          <dgm:chMax val="0"/>
          <dgm:bulletEnabled val="1"/>
        </dgm:presLayoutVars>
      </dgm:prSet>
      <dgm:spPr/>
    </dgm:pt>
  </dgm:ptLst>
  <dgm:cxnLst>
    <dgm:cxn modelId="{E55C980D-EF13-4612-AA1A-FC0D53589CCF}" type="presOf" srcId="{4021D6B8-1338-434B-913D-88C59A8A3E0D}" destId="{7434EEAF-8B05-4AC0-A193-0099FF435EA6}" srcOrd="0" destOrd="0" presId="urn:microsoft.com/office/officeart/2005/8/layout/vList2"/>
    <dgm:cxn modelId="{5EC50013-C2F5-423F-989A-A6C046261003}" type="presOf" srcId="{6DF27386-478F-41C3-98AF-7B2480E0DD34}" destId="{F55A9394-B6B8-4C23-ADB4-32295AD3F679}" srcOrd="0" destOrd="0" presId="urn:microsoft.com/office/officeart/2005/8/layout/vList2"/>
    <dgm:cxn modelId="{2695E34A-46AF-4401-9037-E4C5A039878A}" type="presOf" srcId="{CBC69717-6093-4EDB-83A6-B97A40938613}" destId="{7B2F824F-956D-4A29-867D-03C19E4F0EBC}" srcOrd="0" destOrd="0" presId="urn:microsoft.com/office/officeart/2005/8/layout/vList2"/>
    <dgm:cxn modelId="{9A12E26E-7067-4B9C-BEBE-BCCDB5A28703}" srcId="{9BAA4EE6-DD5E-4235-8219-658D494A84C1}" destId="{E103E99C-C89E-4736-BBEC-9D901DFE1028}" srcOrd="6" destOrd="0" parTransId="{BB5D54B4-BC21-4B37-BC49-C29AD5DC5E8C}" sibTransId="{3593E7C8-254B-477E-9621-8B5F0E166DEA}"/>
    <dgm:cxn modelId="{94BA4070-253D-4005-B4EB-317AC21BC2AC}" srcId="{9BAA4EE6-DD5E-4235-8219-658D494A84C1}" destId="{8E800A0C-F9B6-428E-BEC0-424894907E4A}" srcOrd="3" destOrd="0" parTransId="{B8055BEF-71A5-4EC9-842B-F940D33A6395}" sibTransId="{7ECA5364-BB5B-4252-90ED-7F7A907DD6CA}"/>
    <dgm:cxn modelId="{E54E0358-B4AB-48CC-9985-6C53577C376F}" type="presOf" srcId="{9BAA4EE6-DD5E-4235-8219-658D494A84C1}" destId="{8B9A23EB-56DF-49B9-A37F-7629A25FC661}" srcOrd="0" destOrd="0" presId="urn:microsoft.com/office/officeart/2005/8/layout/vList2"/>
    <dgm:cxn modelId="{95197E7B-1A3C-4417-9BB1-024C3F9375C5}" srcId="{9BAA4EE6-DD5E-4235-8219-658D494A84C1}" destId="{4021D6B8-1338-434B-913D-88C59A8A3E0D}" srcOrd="5" destOrd="0" parTransId="{6E7B0F3D-CB73-4110-ACDF-1197F5310442}" sibTransId="{E9AB071F-A668-42AC-950D-D6F6E3F8A410}"/>
    <dgm:cxn modelId="{1D46B87C-033C-44C4-B032-AE9AC0AB37D5}" type="presOf" srcId="{8E800A0C-F9B6-428E-BEC0-424894907E4A}" destId="{09C925B0-2CC3-47D0-B12F-33FD6F6333BC}" srcOrd="0" destOrd="0" presId="urn:microsoft.com/office/officeart/2005/8/layout/vList2"/>
    <dgm:cxn modelId="{7A85569F-6769-4D53-9CC9-CD97F44F8C23}" srcId="{9BAA4EE6-DD5E-4235-8219-658D494A84C1}" destId="{90424EBF-D12C-48F5-8A58-E1181E383351}" srcOrd="0" destOrd="0" parTransId="{F36A1BAB-DD0F-48A1-A7AF-8D2BB88FE7A4}" sibTransId="{071F6B96-63C8-4C93-9DA0-DE3F3DFB49A9}"/>
    <dgm:cxn modelId="{DA988EAF-5F95-46EE-A558-9E2E16187849}" type="presOf" srcId="{E103E99C-C89E-4736-BBEC-9D901DFE1028}" destId="{2B20C2A7-7DD0-4430-B0E1-B3FD5C6F5C32}" srcOrd="0" destOrd="0" presId="urn:microsoft.com/office/officeart/2005/8/layout/vList2"/>
    <dgm:cxn modelId="{C5E27CB3-1C36-4E90-82AD-84D56DE00978}" type="presOf" srcId="{90424EBF-D12C-48F5-8A58-E1181E383351}" destId="{C7F501DC-E39F-4F71-9C4C-A127EF551BA7}" srcOrd="0" destOrd="0" presId="urn:microsoft.com/office/officeart/2005/8/layout/vList2"/>
    <dgm:cxn modelId="{3E4E3ABD-28C9-4F46-8498-097351F45E76}" srcId="{9BAA4EE6-DD5E-4235-8219-658D494A84C1}" destId="{AC5323CC-85E4-43B4-8AF3-097783464F13}" srcOrd="2" destOrd="0" parTransId="{F880D56B-7FF1-4721-A639-849EAAA3059A}" sibTransId="{87E2980A-DE54-4BE0-95B8-066F7644ED87}"/>
    <dgm:cxn modelId="{2A0901D5-C87C-4F21-93C8-3FD4BC7F3860}" type="presOf" srcId="{AC5323CC-85E4-43B4-8AF3-097783464F13}" destId="{AFE08A5D-513E-4E1B-8F71-48A6CDC888F6}" srcOrd="0" destOrd="0" presId="urn:microsoft.com/office/officeart/2005/8/layout/vList2"/>
    <dgm:cxn modelId="{CFA510D8-089E-4F90-94B5-DEA2F935C204}" srcId="{9BAA4EE6-DD5E-4235-8219-658D494A84C1}" destId="{2418CB7F-F3E7-4B5E-953B-18F4D846BB5A}" srcOrd="1" destOrd="0" parTransId="{20439B96-28AF-41EE-ACFD-068AACFBE22D}" sibTransId="{2C0300D0-2AE0-4314-B49C-6B1846610688}"/>
    <dgm:cxn modelId="{B88004E6-CD1A-4852-BD59-31BA04436A4E}" srcId="{9BAA4EE6-DD5E-4235-8219-658D494A84C1}" destId="{CBC69717-6093-4EDB-83A6-B97A40938613}" srcOrd="7" destOrd="0" parTransId="{A2386E3E-29ED-4567-B7AA-A8C3E062B1A1}" sibTransId="{1DCEA79A-7E97-45D6-91BB-B803BE146925}"/>
    <dgm:cxn modelId="{3F3110F5-CD21-4EE8-B94A-64F7D06A13F6}" srcId="{9BAA4EE6-DD5E-4235-8219-658D494A84C1}" destId="{6DF27386-478F-41C3-98AF-7B2480E0DD34}" srcOrd="4" destOrd="0" parTransId="{01E7C9E3-6D3A-484E-99E5-DC8D68B51B6B}" sibTransId="{D1334DE2-34C1-4F4B-BFF0-DD8A6147785B}"/>
    <dgm:cxn modelId="{F8CE6FF5-F6CA-4516-A636-3C70CBDD289D}" type="presOf" srcId="{2418CB7F-F3E7-4B5E-953B-18F4D846BB5A}" destId="{36DFDABF-9BFD-4B28-8ED4-429D5E07BAC6}" srcOrd="0" destOrd="0" presId="urn:microsoft.com/office/officeart/2005/8/layout/vList2"/>
    <dgm:cxn modelId="{16AE2C6D-1535-4D97-A0E5-959D2F819C37}" type="presParOf" srcId="{8B9A23EB-56DF-49B9-A37F-7629A25FC661}" destId="{C7F501DC-E39F-4F71-9C4C-A127EF551BA7}" srcOrd="0" destOrd="0" presId="urn:microsoft.com/office/officeart/2005/8/layout/vList2"/>
    <dgm:cxn modelId="{8322A5AC-452D-487F-8D62-825272682B48}" type="presParOf" srcId="{8B9A23EB-56DF-49B9-A37F-7629A25FC661}" destId="{8A0FD883-03EF-4EB8-8C31-D11423D550A1}" srcOrd="1" destOrd="0" presId="urn:microsoft.com/office/officeart/2005/8/layout/vList2"/>
    <dgm:cxn modelId="{2847D5E5-BE50-43C0-A482-06865F51B3C5}" type="presParOf" srcId="{8B9A23EB-56DF-49B9-A37F-7629A25FC661}" destId="{36DFDABF-9BFD-4B28-8ED4-429D5E07BAC6}" srcOrd="2" destOrd="0" presId="urn:microsoft.com/office/officeart/2005/8/layout/vList2"/>
    <dgm:cxn modelId="{0D602223-B715-4117-AEFF-C181D7F81400}" type="presParOf" srcId="{8B9A23EB-56DF-49B9-A37F-7629A25FC661}" destId="{455F4DE7-5642-48DA-B19A-C16607527666}" srcOrd="3" destOrd="0" presId="urn:microsoft.com/office/officeart/2005/8/layout/vList2"/>
    <dgm:cxn modelId="{DE8F26F9-6C47-4E69-B034-472FE0F55A04}" type="presParOf" srcId="{8B9A23EB-56DF-49B9-A37F-7629A25FC661}" destId="{AFE08A5D-513E-4E1B-8F71-48A6CDC888F6}" srcOrd="4" destOrd="0" presId="urn:microsoft.com/office/officeart/2005/8/layout/vList2"/>
    <dgm:cxn modelId="{EE08D2E7-7CCD-4970-AEF4-94C13A4C465C}" type="presParOf" srcId="{8B9A23EB-56DF-49B9-A37F-7629A25FC661}" destId="{A181289C-4006-4187-9F4F-1872D3C01572}" srcOrd="5" destOrd="0" presId="urn:microsoft.com/office/officeart/2005/8/layout/vList2"/>
    <dgm:cxn modelId="{C74C8159-0652-4506-918A-716768529DFD}" type="presParOf" srcId="{8B9A23EB-56DF-49B9-A37F-7629A25FC661}" destId="{09C925B0-2CC3-47D0-B12F-33FD6F6333BC}" srcOrd="6" destOrd="0" presId="urn:microsoft.com/office/officeart/2005/8/layout/vList2"/>
    <dgm:cxn modelId="{79003115-78F7-496E-9297-49F8ED4DDBCE}" type="presParOf" srcId="{8B9A23EB-56DF-49B9-A37F-7629A25FC661}" destId="{62682B5F-3608-4062-9896-B9238964E115}" srcOrd="7" destOrd="0" presId="urn:microsoft.com/office/officeart/2005/8/layout/vList2"/>
    <dgm:cxn modelId="{3BF29B35-DC7F-4113-A153-020CC235D214}" type="presParOf" srcId="{8B9A23EB-56DF-49B9-A37F-7629A25FC661}" destId="{F55A9394-B6B8-4C23-ADB4-32295AD3F679}" srcOrd="8" destOrd="0" presId="urn:microsoft.com/office/officeart/2005/8/layout/vList2"/>
    <dgm:cxn modelId="{9E6662A2-EED2-4C6C-AC74-CD4EC7F2CFE4}" type="presParOf" srcId="{8B9A23EB-56DF-49B9-A37F-7629A25FC661}" destId="{24AEF9AC-6DAC-492C-A3EE-42AAA7A94627}" srcOrd="9" destOrd="0" presId="urn:microsoft.com/office/officeart/2005/8/layout/vList2"/>
    <dgm:cxn modelId="{D0396A4D-40E9-46C5-A386-EB8939ECFA79}" type="presParOf" srcId="{8B9A23EB-56DF-49B9-A37F-7629A25FC661}" destId="{7434EEAF-8B05-4AC0-A193-0099FF435EA6}" srcOrd="10" destOrd="0" presId="urn:microsoft.com/office/officeart/2005/8/layout/vList2"/>
    <dgm:cxn modelId="{C26597C8-EFC4-4783-9B80-7F2F987A35CF}" type="presParOf" srcId="{8B9A23EB-56DF-49B9-A37F-7629A25FC661}" destId="{43AFBA29-AC14-41FE-A879-500E60A84EE8}" srcOrd="11" destOrd="0" presId="urn:microsoft.com/office/officeart/2005/8/layout/vList2"/>
    <dgm:cxn modelId="{6C1AC1CF-CCDD-40A6-ADB6-22DF8896FD90}" type="presParOf" srcId="{8B9A23EB-56DF-49B9-A37F-7629A25FC661}" destId="{2B20C2A7-7DD0-4430-B0E1-B3FD5C6F5C32}" srcOrd="12" destOrd="0" presId="urn:microsoft.com/office/officeart/2005/8/layout/vList2"/>
    <dgm:cxn modelId="{39EB142D-3E28-4F5E-8ADC-0018F7B87C5C}" type="presParOf" srcId="{8B9A23EB-56DF-49B9-A37F-7629A25FC661}" destId="{D9340AB4-D7AB-4C19-BC32-449B9005E97B}" srcOrd="13" destOrd="0" presId="urn:microsoft.com/office/officeart/2005/8/layout/vList2"/>
    <dgm:cxn modelId="{8E8E3EB4-D855-4772-A80C-F16693977FBB}" type="presParOf" srcId="{8B9A23EB-56DF-49B9-A37F-7629A25FC661}" destId="{7B2F824F-956D-4A29-867D-03C19E4F0EBC}" srcOrd="14"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22A2059A-AD70-4BE5-8510-3CD50865CDAF}" type="doc">
      <dgm:prSet loTypeId="urn:microsoft.com/office/officeart/2005/8/layout/target1" loCatId="relationship" qsTypeId="urn:microsoft.com/office/officeart/2005/8/quickstyle/simple5" qsCatId="simple" csTypeId="urn:microsoft.com/office/officeart/2005/8/colors/accent1_2" csCatId="accent1" phldr="1"/>
      <dgm:spPr/>
      <dgm:t>
        <a:bodyPr/>
        <a:lstStyle/>
        <a:p>
          <a:endParaRPr lang="pl-PL"/>
        </a:p>
      </dgm:t>
    </dgm:pt>
    <dgm:pt modelId="{4901A4B9-41C6-4A28-9C56-EBC0CC0CA088}">
      <dgm:prSet/>
      <dgm:spPr/>
      <dgm:t>
        <a:bodyPr/>
        <a:lstStyle/>
        <a:p>
          <a:r>
            <a:rPr lang="pl-PL" dirty="0"/>
            <a:t>Zbiór gotowych elementów interfejsu użytkownika, które można ponownie wykorzystać w różnych częściach aplikacji.</a:t>
          </a:r>
          <a:br>
            <a:rPr lang="pl-PL" dirty="0"/>
          </a:br>
          <a:br>
            <a:rPr lang="pl-PL" dirty="0"/>
          </a:br>
          <a:r>
            <a:rPr lang="pl-PL" dirty="0"/>
            <a:t>Komponenty te mogą obejmować:</a:t>
          </a:r>
        </a:p>
      </dgm:t>
    </dgm:pt>
    <dgm:pt modelId="{B0825CFE-1184-4FE0-84EB-D624543F1991}" type="parTrans" cxnId="{84A7F956-941B-401A-B551-B7BAF6F7EB98}">
      <dgm:prSet/>
      <dgm:spPr/>
      <dgm:t>
        <a:bodyPr/>
        <a:lstStyle/>
        <a:p>
          <a:endParaRPr lang="pl-PL"/>
        </a:p>
      </dgm:t>
    </dgm:pt>
    <dgm:pt modelId="{4275AC80-29FA-492F-B47B-5A2C39AF3115}" type="sibTrans" cxnId="{84A7F956-941B-401A-B551-B7BAF6F7EB98}">
      <dgm:prSet/>
      <dgm:spPr/>
      <dgm:t>
        <a:bodyPr/>
        <a:lstStyle/>
        <a:p>
          <a:endParaRPr lang="pl-PL"/>
        </a:p>
      </dgm:t>
    </dgm:pt>
    <dgm:pt modelId="{1A5CA7ED-57EB-4BFD-8F5C-E17DEAA1F430}">
      <dgm:prSet/>
      <dgm:spPr/>
      <dgm:t>
        <a:bodyPr/>
        <a:lstStyle/>
        <a:p>
          <a:r>
            <a:rPr lang="pl-PL"/>
            <a:t>przyciski,</a:t>
          </a:r>
        </a:p>
      </dgm:t>
    </dgm:pt>
    <dgm:pt modelId="{D818FF67-F2B6-46A5-ACFE-D9887B17E65F}" type="parTrans" cxnId="{1F3CAE02-09C2-44D3-B4E0-524D75B20377}">
      <dgm:prSet/>
      <dgm:spPr/>
      <dgm:t>
        <a:bodyPr/>
        <a:lstStyle/>
        <a:p>
          <a:endParaRPr lang="pl-PL"/>
        </a:p>
      </dgm:t>
    </dgm:pt>
    <dgm:pt modelId="{9A8D59DD-6E38-4AD5-96A9-07583F653E89}" type="sibTrans" cxnId="{1F3CAE02-09C2-44D3-B4E0-524D75B20377}">
      <dgm:prSet/>
      <dgm:spPr/>
      <dgm:t>
        <a:bodyPr/>
        <a:lstStyle/>
        <a:p>
          <a:endParaRPr lang="pl-PL"/>
        </a:p>
      </dgm:t>
    </dgm:pt>
    <dgm:pt modelId="{3FD5E441-7A83-4604-9FD7-F8443B0CE425}">
      <dgm:prSet/>
      <dgm:spPr/>
      <dgm:t>
        <a:bodyPr/>
        <a:lstStyle/>
        <a:p>
          <a:r>
            <a:rPr lang="pl-PL" dirty="0"/>
            <a:t>formularze,</a:t>
          </a:r>
        </a:p>
      </dgm:t>
    </dgm:pt>
    <dgm:pt modelId="{ADA892A1-6D43-445B-A816-5B269084FA9A}" type="parTrans" cxnId="{DD5D0400-7953-481F-A497-99F28FEEDDB4}">
      <dgm:prSet/>
      <dgm:spPr/>
      <dgm:t>
        <a:bodyPr/>
        <a:lstStyle/>
        <a:p>
          <a:endParaRPr lang="pl-PL"/>
        </a:p>
      </dgm:t>
    </dgm:pt>
    <dgm:pt modelId="{2A671E56-0944-48C9-BB99-E592EE93728B}" type="sibTrans" cxnId="{DD5D0400-7953-481F-A497-99F28FEEDDB4}">
      <dgm:prSet/>
      <dgm:spPr/>
      <dgm:t>
        <a:bodyPr/>
        <a:lstStyle/>
        <a:p>
          <a:endParaRPr lang="pl-PL"/>
        </a:p>
      </dgm:t>
    </dgm:pt>
    <dgm:pt modelId="{3E3F813F-47A3-49F1-8333-3C67DB75878F}">
      <dgm:prSet/>
      <dgm:spPr/>
      <dgm:t>
        <a:bodyPr/>
        <a:lstStyle/>
        <a:p>
          <a:r>
            <a:rPr lang="pl-PL" dirty="0"/>
            <a:t>pola tekstowe,</a:t>
          </a:r>
        </a:p>
      </dgm:t>
    </dgm:pt>
    <dgm:pt modelId="{B1B42F08-555A-4581-9E6B-217047995B67}" type="parTrans" cxnId="{EFE846AB-119C-4C59-82A1-79285A18486A}">
      <dgm:prSet/>
      <dgm:spPr/>
      <dgm:t>
        <a:bodyPr/>
        <a:lstStyle/>
        <a:p>
          <a:endParaRPr lang="pl-PL"/>
        </a:p>
      </dgm:t>
    </dgm:pt>
    <dgm:pt modelId="{C861C897-A9E1-4AF0-AE90-3F28BF2817F1}" type="sibTrans" cxnId="{EFE846AB-119C-4C59-82A1-79285A18486A}">
      <dgm:prSet/>
      <dgm:spPr/>
      <dgm:t>
        <a:bodyPr/>
        <a:lstStyle/>
        <a:p>
          <a:endParaRPr lang="pl-PL"/>
        </a:p>
      </dgm:t>
    </dgm:pt>
    <dgm:pt modelId="{A6B53C7C-D7F4-4D7D-88A4-499F64AC452F}">
      <dgm:prSet/>
      <dgm:spPr/>
      <dgm:t>
        <a:bodyPr/>
        <a:lstStyle/>
        <a:p>
          <a:r>
            <a:rPr lang="pl-PL"/>
            <a:t>listy,</a:t>
          </a:r>
        </a:p>
      </dgm:t>
    </dgm:pt>
    <dgm:pt modelId="{43355989-AB85-4EC7-AEAE-CB81AE4BAE76}" type="parTrans" cxnId="{BD76AF48-1A44-4EA9-8C85-CC8DE03778BE}">
      <dgm:prSet/>
      <dgm:spPr/>
      <dgm:t>
        <a:bodyPr/>
        <a:lstStyle/>
        <a:p>
          <a:endParaRPr lang="pl-PL"/>
        </a:p>
      </dgm:t>
    </dgm:pt>
    <dgm:pt modelId="{A49F10D0-8E21-4F44-8F02-63ADF31AF136}" type="sibTrans" cxnId="{BD76AF48-1A44-4EA9-8C85-CC8DE03778BE}">
      <dgm:prSet/>
      <dgm:spPr/>
      <dgm:t>
        <a:bodyPr/>
        <a:lstStyle/>
        <a:p>
          <a:endParaRPr lang="pl-PL"/>
        </a:p>
      </dgm:t>
    </dgm:pt>
    <dgm:pt modelId="{960C31D8-280F-4C3B-B8BD-A07067143621}">
      <dgm:prSet/>
      <dgm:spPr/>
      <dgm:t>
        <a:bodyPr/>
        <a:lstStyle/>
        <a:p>
          <a:r>
            <a:rPr lang="pl-PL" dirty="0"/>
            <a:t>karty,</a:t>
          </a:r>
        </a:p>
      </dgm:t>
    </dgm:pt>
    <dgm:pt modelId="{F0458685-4745-4F22-BA3E-DE87567C2D3C}" type="parTrans" cxnId="{0E3868F8-B26E-4D5B-ABE2-4B89DAF3C8D1}">
      <dgm:prSet/>
      <dgm:spPr/>
      <dgm:t>
        <a:bodyPr/>
        <a:lstStyle/>
        <a:p>
          <a:endParaRPr lang="pl-PL"/>
        </a:p>
      </dgm:t>
    </dgm:pt>
    <dgm:pt modelId="{6DB4F7E3-9511-4785-B2B4-C17DAC3C36B3}" type="sibTrans" cxnId="{0E3868F8-B26E-4D5B-ABE2-4B89DAF3C8D1}">
      <dgm:prSet/>
      <dgm:spPr/>
      <dgm:t>
        <a:bodyPr/>
        <a:lstStyle/>
        <a:p>
          <a:endParaRPr lang="pl-PL"/>
        </a:p>
      </dgm:t>
    </dgm:pt>
    <dgm:pt modelId="{63EE3428-6A8E-4543-A019-4DAC8C4A13F9}">
      <dgm:prSet/>
      <dgm:spPr/>
      <dgm:t>
        <a:bodyPr/>
        <a:lstStyle/>
        <a:p>
          <a:r>
            <a:rPr lang="pl-PL"/>
            <a:t>panele nawigacyjne</a:t>
          </a:r>
        </a:p>
      </dgm:t>
    </dgm:pt>
    <dgm:pt modelId="{F1E24B63-0300-4A69-A680-DE8AA566AA3E}" type="parTrans" cxnId="{F6382CB9-0F00-4273-A059-9B8E00E60238}">
      <dgm:prSet/>
      <dgm:spPr/>
      <dgm:t>
        <a:bodyPr/>
        <a:lstStyle/>
        <a:p>
          <a:endParaRPr lang="pl-PL"/>
        </a:p>
      </dgm:t>
    </dgm:pt>
    <dgm:pt modelId="{BB0B47E7-DC95-499C-A7E3-EBEBBB73A781}" type="sibTrans" cxnId="{F6382CB9-0F00-4273-A059-9B8E00E60238}">
      <dgm:prSet/>
      <dgm:spPr/>
      <dgm:t>
        <a:bodyPr/>
        <a:lstStyle/>
        <a:p>
          <a:endParaRPr lang="pl-PL"/>
        </a:p>
      </dgm:t>
    </dgm:pt>
    <dgm:pt modelId="{D50AFB3B-32C0-49E3-8612-76C9F81C84F2}">
      <dgm:prSet/>
      <dgm:spPr/>
      <dgm:t>
        <a:bodyPr/>
        <a:lstStyle/>
        <a:p>
          <a:r>
            <a:rPr lang="pl-PL" dirty="0"/>
            <a:t>wiele innych.</a:t>
          </a:r>
          <a:br>
            <a:rPr lang="pl-PL" b="1" dirty="0"/>
          </a:br>
          <a:endParaRPr lang="pl-PL" dirty="0"/>
        </a:p>
      </dgm:t>
    </dgm:pt>
    <dgm:pt modelId="{D8D33FC9-5089-432B-B05E-40FB4717951E}" type="parTrans" cxnId="{169654FE-76EA-4F09-8CF1-9EAB79DED46A}">
      <dgm:prSet/>
      <dgm:spPr/>
      <dgm:t>
        <a:bodyPr/>
        <a:lstStyle/>
        <a:p>
          <a:endParaRPr lang="pl-PL"/>
        </a:p>
      </dgm:t>
    </dgm:pt>
    <dgm:pt modelId="{994C0529-6530-4C71-A40B-01C0B6B18311}" type="sibTrans" cxnId="{169654FE-76EA-4F09-8CF1-9EAB79DED46A}">
      <dgm:prSet/>
      <dgm:spPr/>
      <dgm:t>
        <a:bodyPr/>
        <a:lstStyle/>
        <a:p>
          <a:endParaRPr lang="pl-PL"/>
        </a:p>
      </dgm:t>
    </dgm:pt>
    <dgm:pt modelId="{5DC18F2C-805C-4563-916E-C25695E5DAD2}" type="pres">
      <dgm:prSet presAssocID="{22A2059A-AD70-4BE5-8510-3CD50865CDAF}" presName="composite" presStyleCnt="0">
        <dgm:presLayoutVars>
          <dgm:chMax val="5"/>
          <dgm:dir/>
          <dgm:resizeHandles val="exact"/>
        </dgm:presLayoutVars>
      </dgm:prSet>
      <dgm:spPr/>
    </dgm:pt>
    <dgm:pt modelId="{5130D183-A751-4BCC-8543-7E4C25AA6F06}" type="pres">
      <dgm:prSet presAssocID="{4901A4B9-41C6-4A28-9C56-EBC0CC0CA088}" presName="circle1" presStyleLbl="lnNode1" presStyleIdx="0" presStyleCnt="1" custFlipVert="1" custFlipHor="1" custScaleX="1202" custScaleY="1202" custLinFactX="100000" custLinFactY="-13333" custLinFactNeighborX="102509" custLinFactNeighborY="-100000"/>
      <dgm:spPr/>
    </dgm:pt>
    <dgm:pt modelId="{51FCD8A5-C1F1-4A6D-B86A-C86F2707D317}" type="pres">
      <dgm:prSet presAssocID="{4901A4B9-41C6-4A28-9C56-EBC0CC0CA088}" presName="text1" presStyleLbl="revTx" presStyleIdx="0" presStyleCnt="1" custScaleX="218554" custScaleY="169485" custLinFactNeighborX="93894" custLinFactNeighborY="-22368">
        <dgm:presLayoutVars>
          <dgm:bulletEnabled val="1"/>
        </dgm:presLayoutVars>
      </dgm:prSet>
      <dgm:spPr/>
    </dgm:pt>
    <dgm:pt modelId="{74D37A12-7765-4DF6-9F2B-5BA2AB4D12BB}" type="pres">
      <dgm:prSet presAssocID="{4901A4B9-41C6-4A28-9C56-EBC0CC0CA088}" presName="line1" presStyleLbl="callout" presStyleIdx="0" presStyleCnt="2" custLinFactX="13941" custLinFactY="-2200000" custLinFactNeighborX="100000" custLinFactNeighborY="-2278552"/>
      <dgm:spPr/>
    </dgm:pt>
    <dgm:pt modelId="{8C065117-2565-4413-8859-B500D2DE2AF7}" type="pres">
      <dgm:prSet presAssocID="{4901A4B9-41C6-4A28-9C56-EBC0CC0CA088}" presName="d1" presStyleLbl="callout" presStyleIdx="1" presStyleCnt="2" custScaleX="115844" custScaleY="76217" custLinFactNeighborX="18469" custLinFactNeighborY="-79765"/>
      <dgm:spPr/>
    </dgm:pt>
  </dgm:ptLst>
  <dgm:cxnLst>
    <dgm:cxn modelId="{DD5D0400-7953-481F-A497-99F28FEEDDB4}" srcId="{4901A4B9-41C6-4A28-9C56-EBC0CC0CA088}" destId="{3FD5E441-7A83-4604-9FD7-F8443B0CE425}" srcOrd="1" destOrd="0" parTransId="{ADA892A1-6D43-445B-A816-5B269084FA9A}" sibTransId="{2A671E56-0944-48C9-BB99-E592EE93728B}"/>
    <dgm:cxn modelId="{1F3CAE02-09C2-44D3-B4E0-524D75B20377}" srcId="{4901A4B9-41C6-4A28-9C56-EBC0CC0CA088}" destId="{1A5CA7ED-57EB-4BFD-8F5C-E17DEAA1F430}" srcOrd="0" destOrd="0" parTransId="{D818FF67-F2B6-46A5-ACFE-D9887B17E65F}" sibTransId="{9A8D59DD-6E38-4AD5-96A9-07583F653E89}"/>
    <dgm:cxn modelId="{BC235D1C-F8B6-474F-8337-68C0189BE564}" type="presOf" srcId="{D50AFB3B-32C0-49E3-8612-76C9F81C84F2}" destId="{51FCD8A5-C1F1-4A6D-B86A-C86F2707D317}" srcOrd="0" destOrd="7" presId="urn:microsoft.com/office/officeart/2005/8/layout/target1"/>
    <dgm:cxn modelId="{F8B3351E-931B-476B-9D3C-8AA58C230451}" type="presOf" srcId="{960C31D8-280F-4C3B-B8BD-A07067143621}" destId="{51FCD8A5-C1F1-4A6D-B86A-C86F2707D317}" srcOrd="0" destOrd="5" presId="urn:microsoft.com/office/officeart/2005/8/layout/target1"/>
    <dgm:cxn modelId="{BD76AF48-1A44-4EA9-8C85-CC8DE03778BE}" srcId="{4901A4B9-41C6-4A28-9C56-EBC0CC0CA088}" destId="{A6B53C7C-D7F4-4D7D-88A4-499F64AC452F}" srcOrd="3" destOrd="0" parTransId="{43355989-AB85-4EC7-AEAE-CB81AE4BAE76}" sibTransId="{A49F10D0-8E21-4F44-8F02-63ADF31AF136}"/>
    <dgm:cxn modelId="{84A7F956-941B-401A-B551-B7BAF6F7EB98}" srcId="{22A2059A-AD70-4BE5-8510-3CD50865CDAF}" destId="{4901A4B9-41C6-4A28-9C56-EBC0CC0CA088}" srcOrd="0" destOrd="0" parTransId="{B0825CFE-1184-4FE0-84EB-D624543F1991}" sibTransId="{4275AC80-29FA-492F-B47B-5A2C39AF3115}"/>
    <dgm:cxn modelId="{726E407F-F07A-4064-96D0-658E2D89815E}" type="presOf" srcId="{22A2059A-AD70-4BE5-8510-3CD50865CDAF}" destId="{5DC18F2C-805C-4563-916E-C25695E5DAD2}" srcOrd="0" destOrd="0" presId="urn:microsoft.com/office/officeart/2005/8/layout/target1"/>
    <dgm:cxn modelId="{3563C99C-30FE-412E-AD6D-138DFD6EB882}" type="presOf" srcId="{1A5CA7ED-57EB-4BFD-8F5C-E17DEAA1F430}" destId="{51FCD8A5-C1F1-4A6D-B86A-C86F2707D317}" srcOrd="0" destOrd="1" presId="urn:microsoft.com/office/officeart/2005/8/layout/target1"/>
    <dgm:cxn modelId="{893BDD9C-B373-4818-9CC7-FBF38044EAE4}" type="presOf" srcId="{63EE3428-6A8E-4543-A019-4DAC8C4A13F9}" destId="{51FCD8A5-C1F1-4A6D-B86A-C86F2707D317}" srcOrd="0" destOrd="6" presId="urn:microsoft.com/office/officeart/2005/8/layout/target1"/>
    <dgm:cxn modelId="{1A8D80A2-FA36-44AC-A065-6599F657476A}" type="presOf" srcId="{3FD5E441-7A83-4604-9FD7-F8443B0CE425}" destId="{51FCD8A5-C1F1-4A6D-B86A-C86F2707D317}" srcOrd="0" destOrd="2" presId="urn:microsoft.com/office/officeart/2005/8/layout/target1"/>
    <dgm:cxn modelId="{EFE846AB-119C-4C59-82A1-79285A18486A}" srcId="{4901A4B9-41C6-4A28-9C56-EBC0CC0CA088}" destId="{3E3F813F-47A3-49F1-8333-3C67DB75878F}" srcOrd="2" destOrd="0" parTransId="{B1B42F08-555A-4581-9E6B-217047995B67}" sibTransId="{C861C897-A9E1-4AF0-AE90-3F28BF2817F1}"/>
    <dgm:cxn modelId="{F298E2AC-34C6-428B-AC9A-4032B0D9736C}" type="presOf" srcId="{4901A4B9-41C6-4A28-9C56-EBC0CC0CA088}" destId="{51FCD8A5-C1F1-4A6D-B86A-C86F2707D317}" srcOrd="0" destOrd="0" presId="urn:microsoft.com/office/officeart/2005/8/layout/target1"/>
    <dgm:cxn modelId="{03EBF1B1-53F3-40B1-BC11-8957DEDB6D31}" type="presOf" srcId="{3E3F813F-47A3-49F1-8333-3C67DB75878F}" destId="{51FCD8A5-C1F1-4A6D-B86A-C86F2707D317}" srcOrd="0" destOrd="3" presId="urn:microsoft.com/office/officeart/2005/8/layout/target1"/>
    <dgm:cxn modelId="{F6382CB9-0F00-4273-A059-9B8E00E60238}" srcId="{4901A4B9-41C6-4A28-9C56-EBC0CC0CA088}" destId="{63EE3428-6A8E-4543-A019-4DAC8C4A13F9}" srcOrd="5" destOrd="0" parTransId="{F1E24B63-0300-4A69-A680-DE8AA566AA3E}" sibTransId="{BB0B47E7-DC95-499C-A7E3-EBEBBB73A781}"/>
    <dgm:cxn modelId="{0E3868F8-B26E-4D5B-ABE2-4B89DAF3C8D1}" srcId="{4901A4B9-41C6-4A28-9C56-EBC0CC0CA088}" destId="{960C31D8-280F-4C3B-B8BD-A07067143621}" srcOrd="4" destOrd="0" parTransId="{F0458685-4745-4F22-BA3E-DE87567C2D3C}" sibTransId="{6DB4F7E3-9511-4785-B2B4-C17DAC3C36B3}"/>
    <dgm:cxn modelId="{A5C785FA-FBDB-468E-8D1D-9EAC81D7E843}" type="presOf" srcId="{A6B53C7C-D7F4-4D7D-88A4-499F64AC452F}" destId="{51FCD8A5-C1F1-4A6D-B86A-C86F2707D317}" srcOrd="0" destOrd="4" presId="urn:microsoft.com/office/officeart/2005/8/layout/target1"/>
    <dgm:cxn modelId="{169654FE-76EA-4F09-8CF1-9EAB79DED46A}" srcId="{4901A4B9-41C6-4A28-9C56-EBC0CC0CA088}" destId="{D50AFB3B-32C0-49E3-8612-76C9F81C84F2}" srcOrd="6" destOrd="0" parTransId="{D8D33FC9-5089-432B-B05E-40FB4717951E}" sibTransId="{994C0529-6530-4C71-A40B-01C0B6B18311}"/>
    <dgm:cxn modelId="{D34C8787-95D4-461D-BE9E-BE89A95EF534}" type="presParOf" srcId="{5DC18F2C-805C-4563-916E-C25695E5DAD2}" destId="{5130D183-A751-4BCC-8543-7E4C25AA6F06}" srcOrd="0" destOrd="0" presId="urn:microsoft.com/office/officeart/2005/8/layout/target1"/>
    <dgm:cxn modelId="{FFAED678-02CF-4485-BA14-4C952E9FABD6}" type="presParOf" srcId="{5DC18F2C-805C-4563-916E-C25695E5DAD2}" destId="{51FCD8A5-C1F1-4A6D-B86A-C86F2707D317}" srcOrd="1" destOrd="0" presId="urn:microsoft.com/office/officeart/2005/8/layout/target1"/>
    <dgm:cxn modelId="{7864B154-A06B-427C-AAFF-753C10CA1F22}" type="presParOf" srcId="{5DC18F2C-805C-4563-916E-C25695E5DAD2}" destId="{74D37A12-7765-4DF6-9F2B-5BA2AB4D12BB}" srcOrd="2" destOrd="0" presId="urn:microsoft.com/office/officeart/2005/8/layout/target1"/>
    <dgm:cxn modelId="{98497D89-2CF1-4601-9523-A0C9AF17B9E0}" type="presParOf" srcId="{5DC18F2C-805C-4563-916E-C25695E5DAD2}" destId="{8C065117-2565-4413-8859-B500D2DE2AF7}" srcOrd="3" destOrd="0" presId="urn:microsoft.com/office/officeart/2005/8/layout/targe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B73A0D84-E40A-4386-8ED1-7EEF1148FAF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B5073E53-A142-4506-B0A9-BC9F6CB85304}">
      <dgm:prSet/>
      <dgm:spPr/>
      <dgm:t>
        <a:bodyPr/>
        <a:lstStyle/>
        <a:p>
          <a:r>
            <a:rPr lang="pl-PL" b="1" dirty="0"/>
            <a:t>Powody dla których warto korzystać z gotowych bibliotek UI</a:t>
          </a:r>
          <a:endParaRPr lang="pl-PL" dirty="0"/>
        </a:p>
      </dgm:t>
    </dgm:pt>
    <dgm:pt modelId="{BA5C7FA3-61C4-4338-BBD3-FB0992777AF9}" type="parTrans" cxnId="{07D6AFF2-3A97-49C9-8156-D0AB10F0A01C}">
      <dgm:prSet/>
      <dgm:spPr/>
      <dgm:t>
        <a:bodyPr/>
        <a:lstStyle/>
        <a:p>
          <a:endParaRPr lang="pl-PL"/>
        </a:p>
      </dgm:t>
    </dgm:pt>
    <dgm:pt modelId="{642E7EA5-12B8-4AF5-A6B2-B4E455B20B75}" type="sibTrans" cxnId="{07D6AFF2-3A97-49C9-8156-D0AB10F0A01C}">
      <dgm:prSet/>
      <dgm:spPr/>
      <dgm:t>
        <a:bodyPr/>
        <a:lstStyle/>
        <a:p>
          <a:endParaRPr lang="pl-PL"/>
        </a:p>
      </dgm:t>
    </dgm:pt>
    <dgm:pt modelId="{5B04006B-EE7C-413C-90E3-1877413CECDD}">
      <dgm:prSet/>
      <dgm:spPr/>
      <dgm:t>
        <a:bodyPr/>
        <a:lstStyle/>
        <a:p>
          <a:r>
            <a:rPr lang="pl-PL" b="1" dirty="0"/>
            <a:t>Oszczędność czasu</a:t>
          </a:r>
          <a:r>
            <a:rPr lang="pl-PL" dirty="0"/>
            <a:t> – nie musisz tworzyć wszystkiego od zera, bo masz dostęp do gotowych elementów.</a:t>
          </a:r>
        </a:p>
      </dgm:t>
    </dgm:pt>
    <dgm:pt modelId="{089B7783-EBE7-4802-BC7B-F11426AA5772}" type="parTrans" cxnId="{8A5FFF98-7FF1-4E5D-8BB6-67B65F2468CD}">
      <dgm:prSet/>
      <dgm:spPr/>
      <dgm:t>
        <a:bodyPr/>
        <a:lstStyle/>
        <a:p>
          <a:endParaRPr lang="pl-PL"/>
        </a:p>
      </dgm:t>
    </dgm:pt>
    <dgm:pt modelId="{56D60693-F435-4FB3-A13A-EAC5D1409996}" type="sibTrans" cxnId="{8A5FFF98-7FF1-4E5D-8BB6-67B65F2468CD}">
      <dgm:prSet/>
      <dgm:spPr/>
      <dgm:t>
        <a:bodyPr/>
        <a:lstStyle/>
        <a:p>
          <a:endParaRPr lang="pl-PL"/>
        </a:p>
      </dgm:t>
    </dgm:pt>
    <dgm:pt modelId="{B5E13473-C42D-4F17-8B6A-AFF2E346CAA7}">
      <dgm:prSet/>
      <dgm:spPr/>
      <dgm:t>
        <a:bodyPr/>
        <a:lstStyle/>
        <a:p>
          <a:r>
            <a:rPr lang="pl-PL" b="1" dirty="0"/>
            <a:t>Spójność wyglądu</a:t>
          </a:r>
          <a:r>
            <a:rPr lang="pl-PL" dirty="0"/>
            <a:t> – komponenty z jednej biblioteki są </a:t>
          </a:r>
          <a:r>
            <a:rPr lang="pl-PL" dirty="0" err="1"/>
            <a:t>stylowane</a:t>
          </a:r>
          <a:r>
            <a:rPr lang="pl-PL" dirty="0"/>
            <a:t> i zachowują się w sposób przewidywalny, co ułatwia utrzymanie jednolitego wyglądu aplikacji.</a:t>
          </a:r>
        </a:p>
      </dgm:t>
    </dgm:pt>
    <dgm:pt modelId="{F60F3D17-05F1-4762-8AB5-D31E8FA412A5}" type="parTrans" cxnId="{11E0965C-1884-46EB-950F-265E9B2368E1}">
      <dgm:prSet/>
      <dgm:spPr/>
      <dgm:t>
        <a:bodyPr/>
        <a:lstStyle/>
        <a:p>
          <a:endParaRPr lang="pl-PL"/>
        </a:p>
      </dgm:t>
    </dgm:pt>
    <dgm:pt modelId="{A090E80A-2B62-428E-910B-78FA47C6F335}" type="sibTrans" cxnId="{11E0965C-1884-46EB-950F-265E9B2368E1}">
      <dgm:prSet/>
      <dgm:spPr/>
      <dgm:t>
        <a:bodyPr/>
        <a:lstStyle/>
        <a:p>
          <a:endParaRPr lang="pl-PL"/>
        </a:p>
      </dgm:t>
    </dgm:pt>
    <dgm:pt modelId="{2517ACD4-0A2C-4F56-A9DE-D6868D305B70}">
      <dgm:prSet/>
      <dgm:spPr/>
      <dgm:t>
        <a:bodyPr/>
        <a:lstStyle/>
        <a:p>
          <a:r>
            <a:rPr lang="pl-PL" b="1" dirty="0"/>
            <a:t>Dobre praktyki</a:t>
          </a:r>
          <a:r>
            <a:rPr lang="pl-PL" dirty="0"/>
            <a:t> – komponenty są zazwyczaj tworzone przez doświadczonych deweloperów, więc używanie ich w aplikacji pozwala uniknąć wielu potencjalnych błędów.</a:t>
          </a:r>
          <a:br>
            <a:rPr lang="pl-PL" dirty="0"/>
          </a:br>
          <a:endParaRPr lang="pl-PL" dirty="0"/>
        </a:p>
      </dgm:t>
    </dgm:pt>
    <dgm:pt modelId="{BEAFB098-59FC-4B00-AC67-24D954CD43E8}" type="parTrans" cxnId="{6C813C05-F8D2-4C72-9278-A5F6AE1E7271}">
      <dgm:prSet/>
      <dgm:spPr/>
      <dgm:t>
        <a:bodyPr/>
        <a:lstStyle/>
        <a:p>
          <a:endParaRPr lang="pl-PL"/>
        </a:p>
      </dgm:t>
    </dgm:pt>
    <dgm:pt modelId="{2FDEC509-49C3-41A8-833B-7910C3876876}" type="sibTrans" cxnId="{6C813C05-F8D2-4C72-9278-A5F6AE1E7271}">
      <dgm:prSet/>
      <dgm:spPr/>
      <dgm:t>
        <a:bodyPr/>
        <a:lstStyle/>
        <a:p>
          <a:endParaRPr lang="pl-PL"/>
        </a:p>
      </dgm:t>
    </dgm:pt>
    <dgm:pt modelId="{0923E565-38F1-4948-B111-4B4268D02D68}">
      <dgm:prSet/>
      <dgm:spPr/>
      <dgm:t>
        <a:bodyPr/>
        <a:lstStyle/>
        <a:p>
          <a:r>
            <a:rPr lang="pl-PL" b="1" dirty="0"/>
            <a:t>Powody dla których nie warto korzystać z gotowych bibliotek UI</a:t>
          </a:r>
          <a:endParaRPr lang="pl-PL" dirty="0"/>
        </a:p>
      </dgm:t>
    </dgm:pt>
    <dgm:pt modelId="{7C5DB7E0-1AFC-4367-AEC5-7E206582E6EC}" type="parTrans" cxnId="{670357F0-2E21-470A-8660-9E36592A812F}">
      <dgm:prSet/>
      <dgm:spPr/>
      <dgm:t>
        <a:bodyPr/>
        <a:lstStyle/>
        <a:p>
          <a:endParaRPr lang="pl-PL"/>
        </a:p>
      </dgm:t>
    </dgm:pt>
    <dgm:pt modelId="{E74A7004-3E46-49B5-A715-E5349E54F468}" type="sibTrans" cxnId="{670357F0-2E21-470A-8660-9E36592A812F}">
      <dgm:prSet/>
      <dgm:spPr/>
      <dgm:t>
        <a:bodyPr/>
        <a:lstStyle/>
        <a:p>
          <a:endParaRPr lang="pl-PL"/>
        </a:p>
      </dgm:t>
    </dgm:pt>
    <dgm:pt modelId="{8CEFA8B8-595E-4BB0-A9D1-8F5B61BDA298}">
      <dgm:prSet custT="1"/>
      <dgm:spPr/>
      <dgm:t>
        <a:bodyPr/>
        <a:lstStyle/>
        <a:p>
          <a:r>
            <a:rPr lang="pl-PL" sz="1700" b="1" dirty="0"/>
            <a:t>Elastyczność i kontrola nad wyglądem </a:t>
          </a:r>
          <a:r>
            <a:rPr lang="pl-PL" sz="1700" dirty="0"/>
            <a:t>- Gotowe komponenty mogą być trudne do dostosowania do bardzo specyficznych wymagań projektu.</a:t>
          </a:r>
        </a:p>
      </dgm:t>
    </dgm:pt>
    <dgm:pt modelId="{AAE51D52-DA18-4A7A-AE2A-7A56446A46B0}" type="parTrans" cxnId="{27E976DB-6479-41BD-8E11-7B1FC4BC91AE}">
      <dgm:prSet/>
      <dgm:spPr/>
      <dgm:t>
        <a:bodyPr/>
        <a:lstStyle/>
        <a:p>
          <a:endParaRPr lang="pl-PL"/>
        </a:p>
      </dgm:t>
    </dgm:pt>
    <dgm:pt modelId="{F2AD1D66-D8F4-4155-AC5E-1437BF4320BC}" type="sibTrans" cxnId="{27E976DB-6479-41BD-8E11-7B1FC4BC91AE}">
      <dgm:prSet/>
      <dgm:spPr/>
      <dgm:t>
        <a:bodyPr/>
        <a:lstStyle/>
        <a:p>
          <a:endParaRPr lang="pl-PL"/>
        </a:p>
      </dgm:t>
    </dgm:pt>
    <dgm:pt modelId="{862D118A-DA4C-4F52-BAC1-7873153B2E94}">
      <dgm:prSet custT="1"/>
      <dgm:spPr/>
      <dgm:t>
        <a:bodyPr/>
        <a:lstStyle/>
        <a:p>
          <a:r>
            <a:rPr lang="pl-PL" sz="1700" b="1" dirty="0"/>
            <a:t>Unikanie zależności od zewnętrznych bibliotek - </a:t>
          </a:r>
          <a:r>
            <a:rPr lang="pl-PL" sz="1700" dirty="0"/>
            <a:t>Korzystanie z biblioteki UI oznacza, że aplikacja staje się zależna od jej wersji i aktualizacji. Czasami mogą wystąpić zmiany w samej bibliotece, które będą wymagały aktualizacji kodu aplikacji.</a:t>
          </a:r>
        </a:p>
      </dgm:t>
    </dgm:pt>
    <dgm:pt modelId="{280716DD-AF8E-4CD9-A42A-37AB074A7328}" type="parTrans" cxnId="{69F56FCD-F7E6-4AEE-9B8F-A462F9C1DBDE}">
      <dgm:prSet/>
      <dgm:spPr/>
      <dgm:t>
        <a:bodyPr/>
        <a:lstStyle/>
        <a:p>
          <a:endParaRPr lang="pl-PL"/>
        </a:p>
      </dgm:t>
    </dgm:pt>
    <dgm:pt modelId="{B9817398-98DA-4242-9628-3DE1FB401DA8}" type="sibTrans" cxnId="{69F56FCD-F7E6-4AEE-9B8F-A462F9C1DBDE}">
      <dgm:prSet/>
      <dgm:spPr/>
      <dgm:t>
        <a:bodyPr/>
        <a:lstStyle/>
        <a:p>
          <a:endParaRPr lang="pl-PL"/>
        </a:p>
      </dgm:t>
    </dgm:pt>
    <dgm:pt modelId="{E90C60A8-E3D6-47F5-8A1F-0E31575F82DE}">
      <dgm:prSet custT="1"/>
      <dgm:spPr/>
      <dgm:t>
        <a:bodyPr/>
        <a:lstStyle/>
        <a:p>
          <a:r>
            <a:rPr lang="pl-PL" sz="1700" b="1" dirty="0"/>
            <a:t>Złożone, niestandardowe funkcjonalności - </a:t>
          </a:r>
          <a:r>
            <a:rPr lang="pl-PL" sz="1700" dirty="0"/>
            <a:t>Czasem aplikacje mają bardzo specyficzne potrzeby dotyczące działania komponentów. Niektóre interakcje użytkownika lub przepływy pracy mogą być trudne do wdrożenia, bazując na gotowych komponentach.</a:t>
          </a:r>
          <a:br>
            <a:rPr lang="pl-PL" sz="1700" b="1" dirty="0"/>
          </a:br>
          <a:endParaRPr lang="pl-PL" sz="1700" dirty="0"/>
        </a:p>
      </dgm:t>
    </dgm:pt>
    <dgm:pt modelId="{CA600030-199E-4D9E-8C76-7A2CDA0AC700}" type="parTrans" cxnId="{C43DA529-FEEA-4D62-8476-FE56D8B1A0A5}">
      <dgm:prSet/>
      <dgm:spPr/>
      <dgm:t>
        <a:bodyPr/>
        <a:lstStyle/>
        <a:p>
          <a:endParaRPr lang="pl-PL"/>
        </a:p>
      </dgm:t>
    </dgm:pt>
    <dgm:pt modelId="{E4EDC174-3BC0-459F-8179-3872846E5F4F}" type="sibTrans" cxnId="{C43DA529-FEEA-4D62-8476-FE56D8B1A0A5}">
      <dgm:prSet/>
      <dgm:spPr/>
      <dgm:t>
        <a:bodyPr/>
        <a:lstStyle/>
        <a:p>
          <a:endParaRPr lang="pl-PL"/>
        </a:p>
      </dgm:t>
    </dgm:pt>
    <dgm:pt modelId="{BDA383BF-A89C-4B35-A178-7A35F80B31F6}" type="pres">
      <dgm:prSet presAssocID="{B73A0D84-E40A-4386-8ED1-7EEF1148FAF1}" presName="linear" presStyleCnt="0">
        <dgm:presLayoutVars>
          <dgm:animLvl val="lvl"/>
          <dgm:resizeHandles val="exact"/>
        </dgm:presLayoutVars>
      </dgm:prSet>
      <dgm:spPr/>
    </dgm:pt>
    <dgm:pt modelId="{9FB536D0-1949-4743-89FB-A705AEA3C76A}" type="pres">
      <dgm:prSet presAssocID="{B5073E53-A142-4506-B0A9-BC9F6CB85304}" presName="parentText" presStyleLbl="node1" presStyleIdx="0" presStyleCnt="2">
        <dgm:presLayoutVars>
          <dgm:chMax val="0"/>
          <dgm:bulletEnabled val="1"/>
        </dgm:presLayoutVars>
      </dgm:prSet>
      <dgm:spPr/>
    </dgm:pt>
    <dgm:pt modelId="{21161CD7-8958-4B9F-9EB7-96559B0118B5}" type="pres">
      <dgm:prSet presAssocID="{B5073E53-A142-4506-B0A9-BC9F6CB85304}" presName="childText" presStyleLbl="revTx" presStyleIdx="0" presStyleCnt="2">
        <dgm:presLayoutVars>
          <dgm:bulletEnabled val="1"/>
        </dgm:presLayoutVars>
      </dgm:prSet>
      <dgm:spPr/>
    </dgm:pt>
    <dgm:pt modelId="{EFC01438-8F46-480D-9F26-3DBAD3185A5F}" type="pres">
      <dgm:prSet presAssocID="{0923E565-38F1-4948-B111-4B4268D02D68}" presName="parentText" presStyleLbl="node1" presStyleIdx="1" presStyleCnt="2">
        <dgm:presLayoutVars>
          <dgm:chMax val="0"/>
          <dgm:bulletEnabled val="1"/>
        </dgm:presLayoutVars>
      </dgm:prSet>
      <dgm:spPr/>
    </dgm:pt>
    <dgm:pt modelId="{5F12A307-E5EA-4022-AC52-FC8D59C1D5C1}" type="pres">
      <dgm:prSet presAssocID="{0923E565-38F1-4948-B111-4B4268D02D68}" presName="childText" presStyleLbl="revTx" presStyleIdx="1" presStyleCnt="2">
        <dgm:presLayoutVars>
          <dgm:bulletEnabled val="1"/>
        </dgm:presLayoutVars>
      </dgm:prSet>
      <dgm:spPr/>
    </dgm:pt>
  </dgm:ptLst>
  <dgm:cxnLst>
    <dgm:cxn modelId="{6C813C05-F8D2-4C72-9278-A5F6AE1E7271}" srcId="{B5073E53-A142-4506-B0A9-BC9F6CB85304}" destId="{2517ACD4-0A2C-4F56-A9DE-D6868D305B70}" srcOrd="2" destOrd="0" parTransId="{BEAFB098-59FC-4B00-AC67-24D954CD43E8}" sibTransId="{2FDEC509-49C3-41A8-833B-7910C3876876}"/>
    <dgm:cxn modelId="{1972DF05-B17E-4053-AAC8-E28D8AAA1735}" type="presOf" srcId="{E90C60A8-E3D6-47F5-8A1F-0E31575F82DE}" destId="{5F12A307-E5EA-4022-AC52-FC8D59C1D5C1}" srcOrd="0" destOrd="2" presId="urn:microsoft.com/office/officeart/2005/8/layout/vList2"/>
    <dgm:cxn modelId="{C43DA529-FEEA-4D62-8476-FE56D8B1A0A5}" srcId="{0923E565-38F1-4948-B111-4B4268D02D68}" destId="{E90C60A8-E3D6-47F5-8A1F-0E31575F82DE}" srcOrd="2" destOrd="0" parTransId="{CA600030-199E-4D9E-8C76-7A2CDA0AC700}" sibTransId="{E4EDC174-3BC0-459F-8179-3872846E5F4F}"/>
    <dgm:cxn modelId="{29C06A2C-74AF-4CF1-A985-2B026D660ED4}" type="presOf" srcId="{B5E13473-C42D-4F17-8B6A-AFF2E346CAA7}" destId="{21161CD7-8958-4B9F-9EB7-96559B0118B5}" srcOrd="0" destOrd="1" presId="urn:microsoft.com/office/officeart/2005/8/layout/vList2"/>
    <dgm:cxn modelId="{FBF9A233-92CC-4EEC-BF6B-20BD951A8990}" type="presOf" srcId="{8CEFA8B8-595E-4BB0-A9D1-8F5B61BDA298}" destId="{5F12A307-E5EA-4022-AC52-FC8D59C1D5C1}" srcOrd="0" destOrd="0" presId="urn:microsoft.com/office/officeart/2005/8/layout/vList2"/>
    <dgm:cxn modelId="{11E0965C-1884-46EB-950F-265E9B2368E1}" srcId="{B5073E53-A142-4506-B0A9-BC9F6CB85304}" destId="{B5E13473-C42D-4F17-8B6A-AFF2E346CAA7}" srcOrd="1" destOrd="0" parTransId="{F60F3D17-05F1-4762-8AB5-D31E8FA412A5}" sibTransId="{A090E80A-2B62-428E-910B-78FA47C6F335}"/>
    <dgm:cxn modelId="{C53C7141-7089-4F5B-9A83-B0AA81377D60}" type="presOf" srcId="{0923E565-38F1-4948-B111-4B4268D02D68}" destId="{EFC01438-8F46-480D-9F26-3DBAD3185A5F}" srcOrd="0" destOrd="0" presId="urn:microsoft.com/office/officeart/2005/8/layout/vList2"/>
    <dgm:cxn modelId="{9A128074-4BB5-4C21-B227-2E43D461F143}" type="presOf" srcId="{B73A0D84-E40A-4386-8ED1-7EEF1148FAF1}" destId="{BDA383BF-A89C-4B35-A178-7A35F80B31F6}" srcOrd="0" destOrd="0" presId="urn:microsoft.com/office/officeart/2005/8/layout/vList2"/>
    <dgm:cxn modelId="{A8269997-2EB2-4188-880B-873CC1EDB857}" type="presOf" srcId="{5B04006B-EE7C-413C-90E3-1877413CECDD}" destId="{21161CD7-8958-4B9F-9EB7-96559B0118B5}" srcOrd="0" destOrd="0" presId="urn:microsoft.com/office/officeart/2005/8/layout/vList2"/>
    <dgm:cxn modelId="{539EEA97-55C6-4C53-BEDC-E2D23D0EA432}" type="presOf" srcId="{2517ACD4-0A2C-4F56-A9DE-D6868D305B70}" destId="{21161CD7-8958-4B9F-9EB7-96559B0118B5}" srcOrd="0" destOrd="2" presId="urn:microsoft.com/office/officeart/2005/8/layout/vList2"/>
    <dgm:cxn modelId="{8A5FFF98-7FF1-4E5D-8BB6-67B65F2468CD}" srcId="{B5073E53-A142-4506-B0A9-BC9F6CB85304}" destId="{5B04006B-EE7C-413C-90E3-1877413CECDD}" srcOrd="0" destOrd="0" parTransId="{089B7783-EBE7-4802-BC7B-F11426AA5772}" sibTransId="{56D60693-F435-4FB3-A13A-EAC5D1409996}"/>
    <dgm:cxn modelId="{9DD2F1B0-9BAB-4929-9D1A-C7DCF045B867}" type="presOf" srcId="{B5073E53-A142-4506-B0A9-BC9F6CB85304}" destId="{9FB536D0-1949-4743-89FB-A705AEA3C76A}" srcOrd="0" destOrd="0" presId="urn:microsoft.com/office/officeart/2005/8/layout/vList2"/>
    <dgm:cxn modelId="{69F56FCD-F7E6-4AEE-9B8F-A462F9C1DBDE}" srcId="{0923E565-38F1-4948-B111-4B4268D02D68}" destId="{862D118A-DA4C-4F52-BAC1-7873153B2E94}" srcOrd="1" destOrd="0" parTransId="{280716DD-AF8E-4CD9-A42A-37AB074A7328}" sibTransId="{B9817398-98DA-4242-9628-3DE1FB401DA8}"/>
    <dgm:cxn modelId="{27E976DB-6479-41BD-8E11-7B1FC4BC91AE}" srcId="{0923E565-38F1-4948-B111-4B4268D02D68}" destId="{8CEFA8B8-595E-4BB0-A9D1-8F5B61BDA298}" srcOrd="0" destOrd="0" parTransId="{AAE51D52-DA18-4A7A-AE2A-7A56446A46B0}" sibTransId="{F2AD1D66-D8F4-4155-AC5E-1437BF4320BC}"/>
    <dgm:cxn modelId="{670357F0-2E21-470A-8660-9E36592A812F}" srcId="{B73A0D84-E40A-4386-8ED1-7EEF1148FAF1}" destId="{0923E565-38F1-4948-B111-4B4268D02D68}" srcOrd="1" destOrd="0" parTransId="{7C5DB7E0-1AFC-4367-AEC5-7E206582E6EC}" sibTransId="{E74A7004-3E46-49B5-A715-E5349E54F468}"/>
    <dgm:cxn modelId="{07D6AFF2-3A97-49C9-8156-D0AB10F0A01C}" srcId="{B73A0D84-E40A-4386-8ED1-7EEF1148FAF1}" destId="{B5073E53-A142-4506-B0A9-BC9F6CB85304}" srcOrd="0" destOrd="0" parTransId="{BA5C7FA3-61C4-4338-BBD3-FB0992777AF9}" sibTransId="{642E7EA5-12B8-4AF5-A6B2-B4E455B20B75}"/>
    <dgm:cxn modelId="{02D706FC-54F6-4364-AD53-8924984D9247}" type="presOf" srcId="{862D118A-DA4C-4F52-BAC1-7873153B2E94}" destId="{5F12A307-E5EA-4022-AC52-FC8D59C1D5C1}" srcOrd="0" destOrd="1" presId="urn:microsoft.com/office/officeart/2005/8/layout/vList2"/>
    <dgm:cxn modelId="{218B3799-96A4-4375-98D7-E422F5B3B7E7}" type="presParOf" srcId="{BDA383BF-A89C-4B35-A178-7A35F80B31F6}" destId="{9FB536D0-1949-4743-89FB-A705AEA3C76A}" srcOrd="0" destOrd="0" presId="urn:microsoft.com/office/officeart/2005/8/layout/vList2"/>
    <dgm:cxn modelId="{3E512D59-B057-49F3-83EC-78D129CF8499}" type="presParOf" srcId="{BDA383BF-A89C-4B35-A178-7A35F80B31F6}" destId="{21161CD7-8958-4B9F-9EB7-96559B0118B5}" srcOrd="1" destOrd="0" presId="urn:microsoft.com/office/officeart/2005/8/layout/vList2"/>
    <dgm:cxn modelId="{96BD2035-23E8-4405-BE86-3B6C03AE8189}" type="presParOf" srcId="{BDA383BF-A89C-4B35-A178-7A35F80B31F6}" destId="{EFC01438-8F46-480D-9F26-3DBAD3185A5F}" srcOrd="2" destOrd="0" presId="urn:microsoft.com/office/officeart/2005/8/layout/vList2"/>
    <dgm:cxn modelId="{21CFECD9-C1D3-4F05-87A0-BA540D74D45B}" type="presParOf" srcId="{BDA383BF-A89C-4B35-A178-7A35F80B31F6}" destId="{5F12A307-E5EA-4022-AC52-FC8D59C1D5C1}"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EA32E4-A8A7-47A9-B4C8-E7A10BF8B69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pl-PL"/>
        </a:p>
      </dgm:t>
    </dgm:pt>
    <dgm:pt modelId="{3EC9C70A-09CA-4A7F-9866-EFD85996D656}">
      <dgm:prSet/>
      <dgm:spPr/>
      <dgm:t>
        <a:bodyPr/>
        <a:lstStyle/>
        <a:p>
          <a:r>
            <a:rPr lang="pl-PL" dirty="0" err="1"/>
            <a:t>Angular</a:t>
          </a:r>
          <a:r>
            <a:rPr lang="pl-PL" dirty="0"/>
            <a:t> to jeden z najpopularniejszych </a:t>
          </a:r>
          <a:r>
            <a:rPr lang="pl-PL" dirty="0" err="1"/>
            <a:t>frameworków</a:t>
          </a:r>
          <a:r>
            <a:rPr lang="pl-PL" dirty="0"/>
            <a:t> webowych, stworzony z myślą o budowie szybkich, dynamicznych i niezawodnych aplikacji typu Single </a:t>
          </a:r>
          <a:r>
            <a:rPr lang="pl-PL" dirty="0" err="1"/>
            <a:t>Page</a:t>
          </a:r>
          <a:r>
            <a:rPr lang="pl-PL" dirty="0"/>
            <a:t> Application (SPA). </a:t>
          </a:r>
        </a:p>
      </dgm:t>
    </dgm:pt>
    <dgm:pt modelId="{DBA6AFE7-B5B4-4FD3-A491-8560DA5E9EA1}" type="parTrans" cxnId="{2FCF906E-0BDE-429C-8B5C-C8CDF5AE9459}">
      <dgm:prSet/>
      <dgm:spPr/>
      <dgm:t>
        <a:bodyPr/>
        <a:lstStyle/>
        <a:p>
          <a:endParaRPr lang="pl-PL"/>
        </a:p>
      </dgm:t>
    </dgm:pt>
    <dgm:pt modelId="{73A18624-00A7-4013-81C1-9BE4D7E4BD9A}" type="sibTrans" cxnId="{2FCF906E-0BDE-429C-8B5C-C8CDF5AE9459}">
      <dgm:prSet/>
      <dgm:spPr/>
      <dgm:t>
        <a:bodyPr/>
        <a:lstStyle/>
        <a:p>
          <a:endParaRPr lang="pl-PL"/>
        </a:p>
      </dgm:t>
    </dgm:pt>
    <dgm:pt modelId="{8C7CDF9E-CAD4-4039-BA04-5E645C510A9E}">
      <dgm:prSet/>
      <dgm:spPr/>
      <dgm:t>
        <a:bodyPr/>
        <a:lstStyle/>
        <a:p>
          <a:r>
            <a:rPr lang="pl-PL"/>
            <a:t>Dzięki wsparciu TypeScriptu, Angular umożliwia programistom tworzenie skalowalnych i dobrze zorganizowanych projektów, które są łatwe w utrzymaniu.</a:t>
          </a:r>
        </a:p>
      </dgm:t>
    </dgm:pt>
    <dgm:pt modelId="{03EC1181-FD84-4650-B4D1-947B28B48832}" type="parTrans" cxnId="{F0E41B33-DB10-414F-9946-29CBE9973525}">
      <dgm:prSet/>
      <dgm:spPr/>
      <dgm:t>
        <a:bodyPr/>
        <a:lstStyle/>
        <a:p>
          <a:endParaRPr lang="pl-PL"/>
        </a:p>
      </dgm:t>
    </dgm:pt>
    <dgm:pt modelId="{7A839440-0011-466D-A6EC-B3EB877209CA}" type="sibTrans" cxnId="{F0E41B33-DB10-414F-9946-29CBE9973525}">
      <dgm:prSet/>
      <dgm:spPr/>
      <dgm:t>
        <a:bodyPr/>
        <a:lstStyle/>
        <a:p>
          <a:endParaRPr lang="pl-PL"/>
        </a:p>
      </dgm:t>
    </dgm:pt>
    <dgm:pt modelId="{449C1F47-68F0-456E-A2C2-824F101C975F}" type="pres">
      <dgm:prSet presAssocID="{05EA32E4-A8A7-47A9-B4C8-E7A10BF8B691}" presName="linear" presStyleCnt="0">
        <dgm:presLayoutVars>
          <dgm:animLvl val="lvl"/>
          <dgm:resizeHandles val="exact"/>
        </dgm:presLayoutVars>
      </dgm:prSet>
      <dgm:spPr/>
    </dgm:pt>
    <dgm:pt modelId="{517997A9-CF97-48A7-9394-1A25483ADAAB}" type="pres">
      <dgm:prSet presAssocID="{3EC9C70A-09CA-4A7F-9866-EFD85996D656}" presName="parentText" presStyleLbl="node1" presStyleIdx="0" presStyleCnt="2">
        <dgm:presLayoutVars>
          <dgm:chMax val="0"/>
          <dgm:bulletEnabled val="1"/>
        </dgm:presLayoutVars>
      </dgm:prSet>
      <dgm:spPr/>
    </dgm:pt>
    <dgm:pt modelId="{73D37CB5-C80B-4B52-ADB1-8004CD286EB8}" type="pres">
      <dgm:prSet presAssocID="{73A18624-00A7-4013-81C1-9BE4D7E4BD9A}" presName="spacer" presStyleCnt="0"/>
      <dgm:spPr/>
    </dgm:pt>
    <dgm:pt modelId="{2448A57B-007F-41BE-933F-12C6A6CC218F}" type="pres">
      <dgm:prSet presAssocID="{8C7CDF9E-CAD4-4039-BA04-5E645C510A9E}" presName="parentText" presStyleLbl="node1" presStyleIdx="1" presStyleCnt="2">
        <dgm:presLayoutVars>
          <dgm:chMax val="0"/>
          <dgm:bulletEnabled val="1"/>
        </dgm:presLayoutVars>
      </dgm:prSet>
      <dgm:spPr/>
    </dgm:pt>
  </dgm:ptLst>
  <dgm:cxnLst>
    <dgm:cxn modelId="{F0E41B33-DB10-414F-9946-29CBE9973525}" srcId="{05EA32E4-A8A7-47A9-B4C8-E7A10BF8B691}" destId="{8C7CDF9E-CAD4-4039-BA04-5E645C510A9E}" srcOrd="1" destOrd="0" parTransId="{03EC1181-FD84-4650-B4D1-947B28B48832}" sibTransId="{7A839440-0011-466D-A6EC-B3EB877209CA}"/>
    <dgm:cxn modelId="{2FCF906E-0BDE-429C-8B5C-C8CDF5AE9459}" srcId="{05EA32E4-A8A7-47A9-B4C8-E7A10BF8B691}" destId="{3EC9C70A-09CA-4A7F-9866-EFD85996D656}" srcOrd="0" destOrd="0" parTransId="{DBA6AFE7-B5B4-4FD3-A491-8560DA5E9EA1}" sibTransId="{73A18624-00A7-4013-81C1-9BE4D7E4BD9A}"/>
    <dgm:cxn modelId="{7431867A-0312-48D1-8148-1C63F0B67CE8}" type="presOf" srcId="{3EC9C70A-09CA-4A7F-9866-EFD85996D656}" destId="{517997A9-CF97-48A7-9394-1A25483ADAAB}" srcOrd="0" destOrd="0" presId="urn:microsoft.com/office/officeart/2005/8/layout/vList2"/>
    <dgm:cxn modelId="{8813ED8F-41C2-469E-AF44-087BA5ADD956}" type="presOf" srcId="{8C7CDF9E-CAD4-4039-BA04-5E645C510A9E}" destId="{2448A57B-007F-41BE-933F-12C6A6CC218F}" srcOrd="0" destOrd="0" presId="urn:microsoft.com/office/officeart/2005/8/layout/vList2"/>
    <dgm:cxn modelId="{D0D1E1A8-0C5C-4C85-86F5-D84E9948899E}" type="presOf" srcId="{05EA32E4-A8A7-47A9-B4C8-E7A10BF8B691}" destId="{449C1F47-68F0-456E-A2C2-824F101C975F}" srcOrd="0" destOrd="0" presId="urn:microsoft.com/office/officeart/2005/8/layout/vList2"/>
    <dgm:cxn modelId="{8B6016B8-78D5-486E-8CCE-18B859F022B2}" type="presParOf" srcId="{449C1F47-68F0-456E-A2C2-824F101C975F}" destId="{517997A9-CF97-48A7-9394-1A25483ADAAB}" srcOrd="0" destOrd="0" presId="urn:microsoft.com/office/officeart/2005/8/layout/vList2"/>
    <dgm:cxn modelId="{7D6F5246-5398-4B48-9A1A-14D1E6A1DFC1}" type="presParOf" srcId="{449C1F47-68F0-456E-A2C2-824F101C975F}" destId="{73D37CB5-C80B-4B52-ADB1-8004CD286EB8}" srcOrd="1" destOrd="0" presId="urn:microsoft.com/office/officeart/2005/8/layout/vList2"/>
    <dgm:cxn modelId="{34829300-533B-4028-8BBC-F0424AA179B7}" type="presParOf" srcId="{449C1F47-68F0-456E-A2C2-824F101C975F}" destId="{2448A57B-007F-41BE-933F-12C6A6CC218F}" srcOrd="2" destOrd="0" presId="urn:microsoft.com/office/officeart/2005/8/layout/vList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872E6614-1EA8-4896-BEE8-716A35BF9548}" type="doc">
      <dgm:prSet loTypeId="urn:microsoft.com/office/officeart/2005/8/layout/chevron2" loCatId="process" qsTypeId="urn:microsoft.com/office/officeart/2005/8/quickstyle/simple1" qsCatId="simple" csTypeId="urn:microsoft.com/office/officeart/2005/8/colors/accent1_2" csCatId="accent1"/>
      <dgm:spPr/>
      <dgm:t>
        <a:bodyPr/>
        <a:lstStyle/>
        <a:p>
          <a:endParaRPr lang="pl-PL"/>
        </a:p>
      </dgm:t>
    </dgm:pt>
    <dgm:pt modelId="{068D12E5-7174-4EE3-88F4-FC4239E1F327}">
      <dgm:prSet/>
      <dgm:spPr/>
      <dgm:t>
        <a:bodyPr/>
        <a:lstStyle/>
        <a:p>
          <a:r>
            <a:rPr lang="pl-PL" b="1"/>
            <a:t>Wysoka jakość</a:t>
          </a:r>
          <a:endParaRPr lang="pl-PL"/>
        </a:p>
      </dgm:t>
    </dgm:pt>
    <dgm:pt modelId="{2E5E810A-B01B-4AD7-8CD5-7A0336940C8C}" type="parTrans" cxnId="{6F0F5149-1BF0-43A1-87C4-AE3933E311F5}">
      <dgm:prSet/>
      <dgm:spPr/>
      <dgm:t>
        <a:bodyPr/>
        <a:lstStyle/>
        <a:p>
          <a:endParaRPr lang="pl-PL"/>
        </a:p>
      </dgm:t>
    </dgm:pt>
    <dgm:pt modelId="{E48F293E-B62F-4293-B3DD-1232B7E936EF}" type="sibTrans" cxnId="{6F0F5149-1BF0-43A1-87C4-AE3933E311F5}">
      <dgm:prSet/>
      <dgm:spPr/>
      <dgm:t>
        <a:bodyPr/>
        <a:lstStyle/>
        <a:p>
          <a:endParaRPr lang="pl-PL"/>
        </a:p>
      </dgm:t>
    </dgm:pt>
    <dgm:pt modelId="{F9C11B49-9564-4401-AF35-B78CA0889EE3}">
      <dgm:prSet/>
      <dgm:spPr/>
      <dgm:t>
        <a:bodyPr/>
        <a:lstStyle/>
        <a:p>
          <a:r>
            <a:rPr lang="pl-PL" dirty="0"/>
            <a:t>Zinternacjonalizowane i dostępne komponenty dla każdego. Dobrze przetestowane, aby zapewnić wydajność i niezawodność.</a:t>
          </a:r>
        </a:p>
      </dgm:t>
    </dgm:pt>
    <dgm:pt modelId="{58E762D7-927E-48AB-986B-5D5CE213D01A}" type="parTrans" cxnId="{A115879D-62EF-4EB8-8DA2-CFA03363EF29}">
      <dgm:prSet/>
      <dgm:spPr/>
      <dgm:t>
        <a:bodyPr/>
        <a:lstStyle/>
        <a:p>
          <a:endParaRPr lang="pl-PL"/>
        </a:p>
      </dgm:t>
    </dgm:pt>
    <dgm:pt modelId="{3D4B6361-BB69-48D8-AA32-0681CFC2CFF9}" type="sibTrans" cxnId="{A115879D-62EF-4EB8-8DA2-CFA03363EF29}">
      <dgm:prSet/>
      <dgm:spPr/>
      <dgm:t>
        <a:bodyPr/>
        <a:lstStyle/>
        <a:p>
          <a:endParaRPr lang="pl-PL"/>
        </a:p>
      </dgm:t>
    </dgm:pt>
    <dgm:pt modelId="{19E9DE2B-0D03-49E1-B4D3-BB4962EEA296}">
      <dgm:prSet/>
      <dgm:spPr/>
      <dgm:t>
        <a:bodyPr/>
        <a:lstStyle/>
        <a:p>
          <a:r>
            <a:rPr lang="pl-PL"/>
            <a:t>Proste interfejsy API o spójnym działaniu międzyplatformowym.</a:t>
          </a:r>
          <a:br>
            <a:rPr lang="pl-PL" b="1"/>
          </a:br>
          <a:endParaRPr lang="pl-PL"/>
        </a:p>
      </dgm:t>
    </dgm:pt>
    <dgm:pt modelId="{DC0E7B18-1185-46C3-8EA4-10DB8A08F405}" type="parTrans" cxnId="{98EA4609-571D-4B35-AF5A-DFB47DC47AD1}">
      <dgm:prSet/>
      <dgm:spPr/>
      <dgm:t>
        <a:bodyPr/>
        <a:lstStyle/>
        <a:p>
          <a:endParaRPr lang="pl-PL"/>
        </a:p>
      </dgm:t>
    </dgm:pt>
    <dgm:pt modelId="{273E8887-CCFF-4C75-AF64-52C9213E9373}" type="sibTrans" cxnId="{98EA4609-571D-4B35-AF5A-DFB47DC47AD1}">
      <dgm:prSet/>
      <dgm:spPr/>
      <dgm:t>
        <a:bodyPr/>
        <a:lstStyle/>
        <a:p>
          <a:endParaRPr lang="pl-PL"/>
        </a:p>
      </dgm:t>
    </dgm:pt>
    <dgm:pt modelId="{DE763CEA-EBEB-4556-8E81-1EA3BE0718FF}">
      <dgm:prSet/>
      <dgm:spPr/>
      <dgm:t>
        <a:bodyPr/>
        <a:lstStyle/>
        <a:p>
          <a:r>
            <a:rPr lang="pl-PL" b="1"/>
            <a:t>Wszechstronność</a:t>
          </a:r>
          <a:endParaRPr lang="pl-PL"/>
        </a:p>
      </dgm:t>
    </dgm:pt>
    <dgm:pt modelId="{BB586758-CB14-48E7-9707-06078EAD97CA}" type="parTrans" cxnId="{AC8A1C46-06EA-4392-AB4E-05241FA50A29}">
      <dgm:prSet/>
      <dgm:spPr/>
      <dgm:t>
        <a:bodyPr/>
        <a:lstStyle/>
        <a:p>
          <a:endParaRPr lang="pl-PL"/>
        </a:p>
      </dgm:t>
    </dgm:pt>
    <dgm:pt modelId="{6933F7AE-B04B-44E9-9E0C-5675A9B7F8E7}" type="sibTrans" cxnId="{AC8A1C46-06EA-4392-AB4E-05241FA50A29}">
      <dgm:prSet/>
      <dgm:spPr/>
      <dgm:t>
        <a:bodyPr/>
        <a:lstStyle/>
        <a:p>
          <a:endParaRPr lang="pl-PL"/>
        </a:p>
      </dgm:t>
    </dgm:pt>
    <dgm:pt modelId="{EB9D5451-EBCB-4B4E-9CD7-7036FFF52A63}">
      <dgm:prSet/>
      <dgm:spPr/>
      <dgm:t>
        <a:bodyPr/>
        <a:lstStyle/>
        <a:p>
          <a:r>
            <a:rPr lang="pl-PL"/>
            <a:t>Udostępniaj narzędzia ułatwiające programistom tworzenie własnych, niestandardowych komponentów przy użyciu typowych wzorców interakcji.</a:t>
          </a:r>
        </a:p>
      </dgm:t>
    </dgm:pt>
    <dgm:pt modelId="{B5079CF9-0D59-45EB-8CF9-B49E6287B2C9}" type="parTrans" cxnId="{35D880D1-1EC4-4BC6-9412-842D12F3A9B4}">
      <dgm:prSet/>
      <dgm:spPr/>
      <dgm:t>
        <a:bodyPr/>
        <a:lstStyle/>
        <a:p>
          <a:endParaRPr lang="pl-PL"/>
        </a:p>
      </dgm:t>
    </dgm:pt>
    <dgm:pt modelId="{0ED86979-66F3-48FC-9A2F-26BA77F6A04E}" type="sibTrans" cxnId="{35D880D1-1EC4-4BC6-9412-842D12F3A9B4}">
      <dgm:prSet/>
      <dgm:spPr/>
      <dgm:t>
        <a:bodyPr/>
        <a:lstStyle/>
        <a:p>
          <a:endParaRPr lang="pl-PL"/>
        </a:p>
      </dgm:t>
    </dgm:pt>
    <dgm:pt modelId="{772848B6-679A-44BC-96EA-A27638BB0B07}">
      <dgm:prSet/>
      <dgm:spPr/>
      <dgm:t>
        <a:bodyPr/>
        <a:lstStyle/>
        <a:p>
          <a:r>
            <a:rPr lang="pl-PL"/>
            <a:t>Możliwość dostosowania w ramach specyfikacji Material Design.</a:t>
          </a:r>
          <a:br>
            <a:rPr lang="pl-PL" b="1"/>
          </a:br>
          <a:endParaRPr lang="pl-PL"/>
        </a:p>
      </dgm:t>
    </dgm:pt>
    <dgm:pt modelId="{264CCFCB-569C-4C4B-8F06-8A857FCFDB95}" type="parTrans" cxnId="{0B033A57-348A-4A2D-9DF7-10712BC44C8A}">
      <dgm:prSet/>
      <dgm:spPr/>
      <dgm:t>
        <a:bodyPr/>
        <a:lstStyle/>
        <a:p>
          <a:endParaRPr lang="pl-PL"/>
        </a:p>
      </dgm:t>
    </dgm:pt>
    <dgm:pt modelId="{1908B65D-EADB-4A45-87F8-F1BA1D918A45}" type="sibTrans" cxnId="{0B033A57-348A-4A2D-9DF7-10712BC44C8A}">
      <dgm:prSet/>
      <dgm:spPr/>
      <dgm:t>
        <a:bodyPr/>
        <a:lstStyle/>
        <a:p>
          <a:endParaRPr lang="pl-PL"/>
        </a:p>
      </dgm:t>
    </dgm:pt>
    <dgm:pt modelId="{05A675BC-EDC4-4C48-9FBA-BF86FC35FEEA}">
      <dgm:prSet/>
      <dgm:spPr/>
      <dgm:t>
        <a:bodyPr/>
        <a:lstStyle/>
        <a:p>
          <a:r>
            <a:rPr lang="pl-PL" b="1"/>
            <a:t>Integralność</a:t>
          </a:r>
          <a:endParaRPr lang="pl-PL"/>
        </a:p>
      </dgm:t>
    </dgm:pt>
    <dgm:pt modelId="{A032ED32-6A46-4925-8B21-1F11CFA944D0}" type="parTrans" cxnId="{0D7EA6F9-B697-474C-A7C7-18A494C7741F}">
      <dgm:prSet/>
      <dgm:spPr/>
      <dgm:t>
        <a:bodyPr/>
        <a:lstStyle/>
        <a:p>
          <a:endParaRPr lang="pl-PL"/>
        </a:p>
      </dgm:t>
    </dgm:pt>
    <dgm:pt modelId="{18E189BD-01AE-4785-90AB-B2284CE4D19F}" type="sibTrans" cxnId="{0D7EA6F9-B697-474C-A7C7-18A494C7741F}">
      <dgm:prSet/>
      <dgm:spPr/>
      <dgm:t>
        <a:bodyPr/>
        <a:lstStyle/>
        <a:p>
          <a:endParaRPr lang="pl-PL"/>
        </a:p>
      </dgm:t>
    </dgm:pt>
    <dgm:pt modelId="{5363B330-2B85-42A1-8604-0210586888E7}">
      <dgm:prSet/>
      <dgm:spPr/>
      <dgm:t>
        <a:bodyPr/>
        <a:lstStyle/>
        <a:p>
          <a:r>
            <a:rPr lang="pl-PL"/>
            <a:t>Zbudowany przez zespół Angular, aby bezproblemowo integrować się z Angular</a:t>
          </a:r>
          <a:r>
            <a:rPr lang="en-US"/>
            <a:t>.</a:t>
          </a:r>
          <a:endParaRPr lang="pl-PL"/>
        </a:p>
      </dgm:t>
    </dgm:pt>
    <dgm:pt modelId="{53E799E3-8501-4490-B849-E35478B79920}" type="parTrans" cxnId="{B3E7F3C7-08A3-436B-BC88-3C29B08C808B}">
      <dgm:prSet/>
      <dgm:spPr/>
      <dgm:t>
        <a:bodyPr/>
        <a:lstStyle/>
        <a:p>
          <a:endParaRPr lang="pl-PL"/>
        </a:p>
      </dgm:t>
    </dgm:pt>
    <dgm:pt modelId="{169AE413-AF80-4DFE-8FE1-AF9A55613013}" type="sibTrans" cxnId="{B3E7F3C7-08A3-436B-BC88-3C29B08C808B}">
      <dgm:prSet/>
      <dgm:spPr/>
      <dgm:t>
        <a:bodyPr/>
        <a:lstStyle/>
        <a:p>
          <a:endParaRPr lang="pl-PL"/>
        </a:p>
      </dgm:t>
    </dgm:pt>
    <dgm:pt modelId="{575B46A6-BB25-4216-87F1-1557A4BBACE6}">
      <dgm:prSet/>
      <dgm:spPr/>
      <dgm:t>
        <a:bodyPr/>
        <a:lstStyle/>
        <a:p>
          <a:r>
            <a:rPr lang="pl-PL"/>
            <a:t>Zacznij od zera lub przenieś do istniejących aplikacji</a:t>
          </a:r>
          <a:r>
            <a:rPr lang="en-US"/>
            <a:t>.</a:t>
          </a:r>
          <a:br>
            <a:rPr lang="pl-PL" b="1"/>
          </a:br>
          <a:endParaRPr lang="pl-PL"/>
        </a:p>
      </dgm:t>
    </dgm:pt>
    <dgm:pt modelId="{1CED3F3F-1BB9-4354-B074-DDD8A2DFC240}" type="parTrans" cxnId="{FC496FED-8762-48BF-AAB9-E171B282727C}">
      <dgm:prSet/>
      <dgm:spPr/>
      <dgm:t>
        <a:bodyPr/>
        <a:lstStyle/>
        <a:p>
          <a:endParaRPr lang="pl-PL"/>
        </a:p>
      </dgm:t>
    </dgm:pt>
    <dgm:pt modelId="{F6BF6FF2-71B6-427B-8E31-797D20381AB1}" type="sibTrans" cxnId="{FC496FED-8762-48BF-AAB9-E171B282727C}">
      <dgm:prSet/>
      <dgm:spPr/>
      <dgm:t>
        <a:bodyPr/>
        <a:lstStyle/>
        <a:p>
          <a:endParaRPr lang="pl-PL"/>
        </a:p>
      </dgm:t>
    </dgm:pt>
    <dgm:pt modelId="{F51E9768-83F3-4059-8172-12E8FE29BF3A}" type="pres">
      <dgm:prSet presAssocID="{872E6614-1EA8-4896-BEE8-716A35BF9548}" presName="linearFlow" presStyleCnt="0">
        <dgm:presLayoutVars>
          <dgm:dir/>
          <dgm:animLvl val="lvl"/>
          <dgm:resizeHandles val="exact"/>
        </dgm:presLayoutVars>
      </dgm:prSet>
      <dgm:spPr/>
    </dgm:pt>
    <dgm:pt modelId="{52CBA412-CE07-47B5-BAA6-2CFA50D537D3}" type="pres">
      <dgm:prSet presAssocID="{068D12E5-7174-4EE3-88F4-FC4239E1F327}" presName="composite" presStyleCnt="0"/>
      <dgm:spPr/>
    </dgm:pt>
    <dgm:pt modelId="{3A3FE804-B1D4-4DD7-9546-2705F905C607}" type="pres">
      <dgm:prSet presAssocID="{068D12E5-7174-4EE3-88F4-FC4239E1F327}" presName="parentText" presStyleLbl="alignNode1" presStyleIdx="0" presStyleCnt="3">
        <dgm:presLayoutVars>
          <dgm:chMax val="1"/>
          <dgm:bulletEnabled val="1"/>
        </dgm:presLayoutVars>
      </dgm:prSet>
      <dgm:spPr/>
    </dgm:pt>
    <dgm:pt modelId="{F0A377DF-5535-4A57-AE22-A3D9418B4BEC}" type="pres">
      <dgm:prSet presAssocID="{068D12E5-7174-4EE3-88F4-FC4239E1F327}" presName="descendantText" presStyleLbl="alignAcc1" presStyleIdx="0" presStyleCnt="3">
        <dgm:presLayoutVars>
          <dgm:bulletEnabled val="1"/>
        </dgm:presLayoutVars>
      </dgm:prSet>
      <dgm:spPr/>
    </dgm:pt>
    <dgm:pt modelId="{4EFE1C29-3F36-4241-981E-4005B8F7A261}" type="pres">
      <dgm:prSet presAssocID="{E48F293E-B62F-4293-B3DD-1232B7E936EF}" presName="sp" presStyleCnt="0"/>
      <dgm:spPr/>
    </dgm:pt>
    <dgm:pt modelId="{6851B601-1030-40BF-B92C-76F28BA6787A}" type="pres">
      <dgm:prSet presAssocID="{DE763CEA-EBEB-4556-8E81-1EA3BE0718FF}" presName="composite" presStyleCnt="0"/>
      <dgm:spPr/>
    </dgm:pt>
    <dgm:pt modelId="{DC5DFBA0-CAF7-4FC1-82D7-7B33C7F0AB24}" type="pres">
      <dgm:prSet presAssocID="{DE763CEA-EBEB-4556-8E81-1EA3BE0718FF}" presName="parentText" presStyleLbl="alignNode1" presStyleIdx="1" presStyleCnt="3">
        <dgm:presLayoutVars>
          <dgm:chMax val="1"/>
          <dgm:bulletEnabled val="1"/>
        </dgm:presLayoutVars>
      </dgm:prSet>
      <dgm:spPr/>
    </dgm:pt>
    <dgm:pt modelId="{32E96E61-BCC9-48FC-9822-26A36DFD375D}" type="pres">
      <dgm:prSet presAssocID="{DE763CEA-EBEB-4556-8E81-1EA3BE0718FF}" presName="descendantText" presStyleLbl="alignAcc1" presStyleIdx="1" presStyleCnt="3">
        <dgm:presLayoutVars>
          <dgm:bulletEnabled val="1"/>
        </dgm:presLayoutVars>
      </dgm:prSet>
      <dgm:spPr/>
    </dgm:pt>
    <dgm:pt modelId="{135452A6-FBF9-4276-91A5-250912DF4652}" type="pres">
      <dgm:prSet presAssocID="{6933F7AE-B04B-44E9-9E0C-5675A9B7F8E7}" presName="sp" presStyleCnt="0"/>
      <dgm:spPr/>
    </dgm:pt>
    <dgm:pt modelId="{9653715A-8528-445B-A58D-ED531CA05360}" type="pres">
      <dgm:prSet presAssocID="{05A675BC-EDC4-4C48-9FBA-BF86FC35FEEA}" presName="composite" presStyleCnt="0"/>
      <dgm:spPr/>
    </dgm:pt>
    <dgm:pt modelId="{41187480-D364-45C6-BB24-64CEB94CE18D}" type="pres">
      <dgm:prSet presAssocID="{05A675BC-EDC4-4C48-9FBA-BF86FC35FEEA}" presName="parentText" presStyleLbl="alignNode1" presStyleIdx="2" presStyleCnt="3">
        <dgm:presLayoutVars>
          <dgm:chMax val="1"/>
          <dgm:bulletEnabled val="1"/>
        </dgm:presLayoutVars>
      </dgm:prSet>
      <dgm:spPr/>
    </dgm:pt>
    <dgm:pt modelId="{33F7BC81-43DA-4E80-983A-055E1CD8CAB0}" type="pres">
      <dgm:prSet presAssocID="{05A675BC-EDC4-4C48-9FBA-BF86FC35FEEA}" presName="descendantText" presStyleLbl="alignAcc1" presStyleIdx="2" presStyleCnt="3">
        <dgm:presLayoutVars>
          <dgm:bulletEnabled val="1"/>
        </dgm:presLayoutVars>
      </dgm:prSet>
      <dgm:spPr/>
    </dgm:pt>
  </dgm:ptLst>
  <dgm:cxnLst>
    <dgm:cxn modelId="{98EA4609-571D-4B35-AF5A-DFB47DC47AD1}" srcId="{068D12E5-7174-4EE3-88F4-FC4239E1F327}" destId="{19E9DE2B-0D03-49E1-B4D3-BB4962EEA296}" srcOrd="1" destOrd="0" parTransId="{DC0E7B18-1185-46C3-8EA4-10DB8A08F405}" sibTransId="{273E8887-CCFF-4C75-AF64-52C9213E9373}"/>
    <dgm:cxn modelId="{C547A324-9A5B-44F0-A0F0-7D317D025DE1}" type="presOf" srcId="{EB9D5451-EBCB-4B4E-9CD7-7036FFF52A63}" destId="{32E96E61-BCC9-48FC-9822-26A36DFD375D}" srcOrd="0" destOrd="0" presId="urn:microsoft.com/office/officeart/2005/8/layout/chevron2"/>
    <dgm:cxn modelId="{801EC22C-D7B5-4152-A129-5056FA2AEC76}" type="presOf" srcId="{05A675BC-EDC4-4C48-9FBA-BF86FC35FEEA}" destId="{41187480-D364-45C6-BB24-64CEB94CE18D}" srcOrd="0" destOrd="0" presId="urn:microsoft.com/office/officeart/2005/8/layout/chevron2"/>
    <dgm:cxn modelId="{FCE97C33-5E64-47FE-B707-734384349AA0}" type="presOf" srcId="{068D12E5-7174-4EE3-88F4-FC4239E1F327}" destId="{3A3FE804-B1D4-4DD7-9546-2705F905C607}" srcOrd="0" destOrd="0" presId="urn:microsoft.com/office/officeart/2005/8/layout/chevron2"/>
    <dgm:cxn modelId="{A119363E-0CE2-4E26-A841-7138FF852590}" type="presOf" srcId="{F9C11B49-9564-4401-AF35-B78CA0889EE3}" destId="{F0A377DF-5535-4A57-AE22-A3D9418B4BEC}" srcOrd="0" destOrd="0" presId="urn:microsoft.com/office/officeart/2005/8/layout/chevron2"/>
    <dgm:cxn modelId="{AC8A1C46-06EA-4392-AB4E-05241FA50A29}" srcId="{872E6614-1EA8-4896-BEE8-716A35BF9548}" destId="{DE763CEA-EBEB-4556-8E81-1EA3BE0718FF}" srcOrd="1" destOrd="0" parTransId="{BB586758-CB14-48E7-9707-06078EAD97CA}" sibTransId="{6933F7AE-B04B-44E9-9E0C-5675A9B7F8E7}"/>
    <dgm:cxn modelId="{6F0F5149-1BF0-43A1-87C4-AE3933E311F5}" srcId="{872E6614-1EA8-4896-BEE8-716A35BF9548}" destId="{068D12E5-7174-4EE3-88F4-FC4239E1F327}" srcOrd="0" destOrd="0" parTransId="{2E5E810A-B01B-4AD7-8CD5-7A0336940C8C}" sibTransId="{E48F293E-B62F-4293-B3DD-1232B7E936EF}"/>
    <dgm:cxn modelId="{B94B876B-84DB-42F4-8562-D7E9BC0CB3D0}" type="presOf" srcId="{5363B330-2B85-42A1-8604-0210586888E7}" destId="{33F7BC81-43DA-4E80-983A-055E1CD8CAB0}" srcOrd="0" destOrd="0" presId="urn:microsoft.com/office/officeart/2005/8/layout/chevron2"/>
    <dgm:cxn modelId="{0B033A57-348A-4A2D-9DF7-10712BC44C8A}" srcId="{DE763CEA-EBEB-4556-8E81-1EA3BE0718FF}" destId="{772848B6-679A-44BC-96EA-A27638BB0B07}" srcOrd="1" destOrd="0" parTransId="{264CCFCB-569C-4C4B-8F06-8A857FCFDB95}" sibTransId="{1908B65D-EADB-4A45-87F8-F1BA1D918A45}"/>
    <dgm:cxn modelId="{345C3097-4158-4B53-899A-7F28E4B0B678}" type="presOf" srcId="{DE763CEA-EBEB-4556-8E81-1EA3BE0718FF}" destId="{DC5DFBA0-CAF7-4FC1-82D7-7B33C7F0AB24}" srcOrd="0" destOrd="0" presId="urn:microsoft.com/office/officeart/2005/8/layout/chevron2"/>
    <dgm:cxn modelId="{A115879D-62EF-4EB8-8DA2-CFA03363EF29}" srcId="{068D12E5-7174-4EE3-88F4-FC4239E1F327}" destId="{F9C11B49-9564-4401-AF35-B78CA0889EE3}" srcOrd="0" destOrd="0" parTransId="{58E762D7-927E-48AB-986B-5D5CE213D01A}" sibTransId="{3D4B6361-BB69-48D8-AA32-0681CFC2CFF9}"/>
    <dgm:cxn modelId="{28608AA3-DFF1-4774-8875-63A7D87D87F1}" type="presOf" srcId="{19E9DE2B-0D03-49E1-B4D3-BB4962EEA296}" destId="{F0A377DF-5535-4A57-AE22-A3D9418B4BEC}" srcOrd="0" destOrd="1" presId="urn:microsoft.com/office/officeart/2005/8/layout/chevron2"/>
    <dgm:cxn modelId="{D4262DB1-1F59-420B-B3F8-E8A2827D52EA}" type="presOf" srcId="{772848B6-679A-44BC-96EA-A27638BB0B07}" destId="{32E96E61-BCC9-48FC-9822-26A36DFD375D}" srcOrd="0" destOrd="1" presId="urn:microsoft.com/office/officeart/2005/8/layout/chevron2"/>
    <dgm:cxn modelId="{B3E7F3C7-08A3-436B-BC88-3C29B08C808B}" srcId="{05A675BC-EDC4-4C48-9FBA-BF86FC35FEEA}" destId="{5363B330-2B85-42A1-8604-0210586888E7}" srcOrd="0" destOrd="0" parTransId="{53E799E3-8501-4490-B849-E35478B79920}" sibTransId="{169AE413-AF80-4DFE-8FE1-AF9A55613013}"/>
    <dgm:cxn modelId="{6ADFD9CC-4726-437A-86EE-3666F0690498}" type="presOf" srcId="{575B46A6-BB25-4216-87F1-1557A4BBACE6}" destId="{33F7BC81-43DA-4E80-983A-055E1CD8CAB0}" srcOrd="0" destOrd="1" presId="urn:microsoft.com/office/officeart/2005/8/layout/chevron2"/>
    <dgm:cxn modelId="{35D880D1-1EC4-4BC6-9412-842D12F3A9B4}" srcId="{DE763CEA-EBEB-4556-8E81-1EA3BE0718FF}" destId="{EB9D5451-EBCB-4B4E-9CD7-7036FFF52A63}" srcOrd="0" destOrd="0" parTransId="{B5079CF9-0D59-45EB-8CF9-B49E6287B2C9}" sibTransId="{0ED86979-66F3-48FC-9A2F-26BA77F6A04E}"/>
    <dgm:cxn modelId="{FC496FED-8762-48BF-AAB9-E171B282727C}" srcId="{05A675BC-EDC4-4C48-9FBA-BF86FC35FEEA}" destId="{575B46A6-BB25-4216-87F1-1557A4BBACE6}" srcOrd="1" destOrd="0" parTransId="{1CED3F3F-1BB9-4354-B074-DDD8A2DFC240}" sibTransId="{F6BF6FF2-71B6-427B-8E31-797D20381AB1}"/>
    <dgm:cxn modelId="{0D7EA6F9-B697-474C-A7C7-18A494C7741F}" srcId="{872E6614-1EA8-4896-BEE8-716A35BF9548}" destId="{05A675BC-EDC4-4C48-9FBA-BF86FC35FEEA}" srcOrd="2" destOrd="0" parTransId="{A032ED32-6A46-4925-8B21-1F11CFA944D0}" sibTransId="{18E189BD-01AE-4785-90AB-B2284CE4D19F}"/>
    <dgm:cxn modelId="{DDB3F0FB-3B47-47DA-9166-9C7F02BF2A53}" type="presOf" srcId="{872E6614-1EA8-4896-BEE8-716A35BF9548}" destId="{F51E9768-83F3-4059-8172-12E8FE29BF3A}" srcOrd="0" destOrd="0" presId="urn:microsoft.com/office/officeart/2005/8/layout/chevron2"/>
    <dgm:cxn modelId="{3AA4A864-EC2B-4594-8286-9CFD42319B02}" type="presParOf" srcId="{F51E9768-83F3-4059-8172-12E8FE29BF3A}" destId="{52CBA412-CE07-47B5-BAA6-2CFA50D537D3}" srcOrd="0" destOrd="0" presId="urn:microsoft.com/office/officeart/2005/8/layout/chevron2"/>
    <dgm:cxn modelId="{D628565E-05A4-4FDA-9FA2-42C7ABDA3655}" type="presParOf" srcId="{52CBA412-CE07-47B5-BAA6-2CFA50D537D3}" destId="{3A3FE804-B1D4-4DD7-9546-2705F905C607}" srcOrd="0" destOrd="0" presId="urn:microsoft.com/office/officeart/2005/8/layout/chevron2"/>
    <dgm:cxn modelId="{9BA9DBAA-A4CC-408A-A402-54E5F41BB9A3}" type="presParOf" srcId="{52CBA412-CE07-47B5-BAA6-2CFA50D537D3}" destId="{F0A377DF-5535-4A57-AE22-A3D9418B4BEC}" srcOrd="1" destOrd="0" presId="urn:microsoft.com/office/officeart/2005/8/layout/chevron2"/>
    <dgm:cxn modelId="{FB5D54E0-3A70-4E13-9A77-EADEFC94C96F}" type="presParOf" srcId="{F51E9768-83F3-4059-8172-12E8FE29BF3A}" destId="{4EFE1C29-3F36-4241-981E-4005B8F7A261}" srcOrd="1" destOrd="0" presId="urn:microsoft.com/office/officeart/2005/8/layout/chevron2"/>
    <dgm:cxn modelId="{BD37B137-4318-4AB1-8858-57A511553DE6}" type="presParOf" srcId="{F51E9768-83F3-4059-8172-12E8FE29BF3A}" destId="{6851B601-1030-40BF-B92C-76F28BA6787A}" srcOrd="2" destOrd="0" presId="urn:microsoft.com/office/officeart/2005/8/layout/chevron2"/>
    <dgm:cxn modelId="{A0C96981-61E5-4E97-96AB-52E3A9B45F9F}" type="presParOf" srcId="{6851B601-1030-40BF-B92C-76F28BA6787A}" destId="{DC5DFBA0-CAF7-4FC1-82D7-7B33C7F0AB24}" srcOrd="0" destOrd="0" presId="urn:microsoft.com/office/officeart/2005/8/layout/chevron2"/>
    <dgm:cxn modelId="{744EED73-4EFE-4BEB-9714-1C76C178F1B7}" type="presParOf" srcId="{6851B601-1030-40BF-B92C-76F28BA6787A}" destId="{32E96E61-BCC9-48FC-9822-26A36DFD375D}" srcOrd="1" destOrd="0" presId="urn:microsoft.com/office/officeart/2005/8/layout/chevron2"/>
    <dgm:cxn modelId="{741A8A1E-DE5C-4545-858B-77204A9882FF}" type="presParOf" srcId="{F51E9768-83F3-4059-8172-12E8FE29BF3A}" destId="{135452A6-FBF9-4276-91A5-250912DF4652}" srcOrd="3" destOrd="0" presId="urn:microsoft.com/office/officeart/2005/8/layout/chevron2"/>
    <dgm:cxn modelId="{3A89CD23-368D-4AFA-8AD7-254538A71077}" type="presParOf" srcId="{F51E9768-83F3-4059-8172-12E8FE29BF3A}" destId="{9653715A-8528-445B-A58D-ED531CA05360}" srcOrd="4" destOrd="0" presId="urn:microsoft.com/office/officeart/2005/8/layout/chevron2"/>
    <dgm:cxn modelId="{BA461CF0-C07F-4EC0-BE6E-C7B207BB0060}" type="presParOf" srcId="{9653715A-8528-445B-A58D-ED531CA05360}" destId="{41187480-D364-45C6-BB24-64CEB94CE18D}" srcOrd="0" destOrd="0" presId="urn:microsoft.com/office/officeart/2005/8/layout/chevron2"/>
    <dgm:cxn modelId="{063D637D-3C58-4E03-BA52-50B50BB63DE8}" type="presParOf" srcId="{9653715A-8528-445B-A58D-ED531CA05360}" destId="{33F7BC81-43DA-4E80-983A-055E1CD8CAB0}"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EA06F8FE-A128-4272-AA4B-8AFA18978CB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l-PL"/>
        </a:p>
      </dgm:t>
    </dgm:pt>
    <dgm:pt modelId="{796EE899-80DC-411F-B504-EDB5D783CD6B}">
      <dgm:prSet custT="1"/>
      <dgm:spPr/>
      <dgm:t>
        <a:bodyPr/>
        <a:lstStyle/>
        <a:p>
          <a:pPr algn="ctr"/>
          <a:r>
            <a:rPr lang="pl-PL" sz="1800" dirty="0"/>
            <a:t>Specjalny znacznik który działa jak </a:t>
          </a:r>
          <a:r>
            <a:rPr lang="pl-PL" sz="1800" dirty="0" err="1"/>
            <a:t>placeholder</a:t>
          </a:r>
          <a:r>
            <a:rPr lang="pl-PL" sz="1800" dirty="0"/>
            <a:t>. W miejscu w którym go wstawimy </a:t>
          </a:r>
          <a:r>
            <a:rPr lang="pl-PL" sz="1800" dirty="0" err="1"/>
            <a:t>Angular</a:t>
          </a:r>
          <a:r>
            <a:rPr lang="pl-PL" sz="1800" dirty="0"/>
            <a:t> wyświetli zawartość komponentu przypisanego do </a:t>
          </a:r>
          <a:r>
            <a:rPr lang="pl-PL" sz="1800" dirty="0" err="1"/>
            <a:t>route</a:t>
          </a:r>
          <a:r>
            <a:rPr lang="pl-PL" sz="1800" dirty="0"/>
            <a:t> które jest właśnie aktywne (</a:t>
          </a:r>
          <a:r>
            <a:rPr lang="pl-PL" sz="1800" dirty="0" err="1"/>
            <a:t>zawieta</a:t>
          </a:r>
          <a:r>
            <a:rPr lang="pl-PL" sz="1800" dirty="0"/>
            <a:t> się w </a:t>
          </a:r>
          <a:r>
            <a:rPr lang="pl-PL" sz="1800" dirty="0" err="1"/>
            <a:t>url</a:t>
          </a:r>
          <a:r>
            <a:rPr lang="pl-PL" sz="1800" dirty="0"/>
            <a:t>).</a:t>
          </a:r>
          <a:br>
            <a:rPr lang="pl-PL" sz="1800" dirty="0"/>
          </a:br>
          <a:r>
            <a:rPr lang="pl-PL" sz="1800" dirty="0"/>
            <a:t>Działa jak ekran w kinie, wyświetla film (komponent) na postawie biletu (trasy)</a:t>
          </a:r>
        </a:p>
      </dgm:t>
    </dgm:pt>
    <dgm:pt modelId="{0F574716-3198-4EDE-904F-32A6BD19969C}" type="parTrans" cxnId="{1F8F4AEB-E616-4F5E-8643-B58EA325C7EF}">
      <dgm:prSet/>
      <dgm:spPr/>
      <dgm:t>
        <a:bodyPr/>
        <a:lstStyle/>
        <a:p>
          <a:endParaRPr lang="pl-PL"/>
        </a:p>
      </dgm:t>
    </dgm:pt>
    <dgm:pt modelId="{62E7EFD0-8411-4C42-805C-C04EBF00FA6B}" type="sibTrans" cxnId="{1F8F4AEB-E616-4F5E-8643-B58EA325C7EF}">
      <dgm:prSet/>
      <dgm:spPr/>
      <dgm:t>
        <a:bodyPr/>
        <a:lstStyle/>
        <a:p>
          <a:endParaRPr lang="pl-PL"/>
        </a:p>
      </dgm:t>
    </dgm:pt>
    <dgm:pt modelId="{76DDAD3B-2B96-478A-90AF-14710A0B5EB9}">
      <dgm:prSet custT="1"/>
      <dgm:spPr/>
      <dgm:t>
        <a:bodyPr/>
        <a:lstStyle/>
        <a:p>
          <a:pPr algn="ctr">
            <a:buNone/>
          </a:pPr>
          <a:br>
            <a:rPr lang="pl-PL" sz="1800" b="1" i="1" dirty="0"/>
          </a:br>
          <a:br>
            <a:rPr lang="pl-PL" sz="1800" b="1" i="1" dirty="0"/>
          </a:br>
          <a:r>
            <a:rPr lang="pl-PL" sz="1800" b="1" i="1" dirty="0"/>
            <a:t>&lt;router-</a:t>
          </a:r>
          <a:r>
            <a:rPr lang="pl-PL" sz="1800" b="1" i="1" dirty="0" err="1"/>
            <a:t>outlet</a:t>
          </a:r>
          <a:r>
            <a:rPr lang="pl-PL" sz="1800" b="1" i="1" dirty="0"/>
            <a:t>&gt;&lt;/router-</a:t>
          </a:r>
          <a:r>
            <a:rPr lang="pl-PL" sz="1800" b="1" i="1" dirty="0" err="1"/>
            <a:t>outlet</a:t>
          </a:r>
          <a:r>
            <a:rPr lang="pl-PL" sz="1800" b="1" i="1" dirty="0"/>
            <a:t>&gt;</a:t>
          </a:r>
          <a:br>
            <a:rPr lang="pl-PL" sz="1800" b="1" i="1" dirty="0"/>
          </a:br>
          <a:endParaRPr lang="pl-PL" sz="1800" b="1" i="1" dirty="0"/>
        </a:p>
      </dgm:t>
    </dgm:pt>
    <dgm:pt modelId="{2E6B0EAE-9629-4FAB-8B42-652D0278087B}" type="sibTrans" cxnId="{BA748830-6F48-4F71-A1A5-928F16EE5587}">
      <dgm:prSet/>
      <dgm:spPr/>
      <dgm:t>
        <a:bodyPr/>
        <a:lstStyle/>
        <a:p>
          <a:endParaRPr lang="pl-PL"/>
        </a:p>
      </dgm:t>
    </dgm:pt>
    <dgm:pt modelId="{FA01B973-2A53-484F-8F7F-17630E8CF82E}" type="parTrans" cxnId="{BA748830-6F48-4F71-A1A5-928F16EE5587}">
      <dgm:prSet/>
      <dgm:spPr/>
      <dgm:t>
        <a:bodyPr/>
        <a:lstStyle/>
        <a:p>
          <a:endParaRPr lang="pl-PL"/>
        </a:p>
      </dgm:t>
    </dgm:pt>
    <dgm:pt modelId="{79F7D178-DE80-45B3-81FE-41FAF533918D}" type="pres">
      <dgm:prSet presAssocID="{EA06F8FE-A128-4272-AA4B-8AFA18978CBE}" presName="Name0" presStyleCnt="0">
        <dgm:presLayoutVars>
          <dgm:dir/>
          <dgm:animLvl val="lvl"/>
          <dgm:resizeHandles val="exact"/>
        </dgm:presLayoutVars>
      </dgm:prSet>
      <dgm:spPr/>
    </dgm:pt>
    <dgm:pt modelId="{FC7279EF-E2F6-470D-82AA-618476383FA4}" type="pres">
      <dgm:prSet presAssocID="{796EE899-80DC-411F-B504-EDB5D783CD6B}" presName="composite" presStyleCnt="0"/>
      <dgm:spPr/>
    </dgm:pt>
    <dgm:pt modelId="{CEF55B60-1A7A-401D-834F-22F248400378}" type="pres">
      <dgm:prSet presAssocID="{796EE899-80DC-411F-B504-EDB5D783CD6B}" presName="parTx" presStyleLbl="alignNode1" presStyleIdx="0" presStyleCnt="1">
        <dgm:presLayoutVars>
          <dgm:chMax val="0"/>
          <dgm:chPref val="0"/>
          <dgm:bulletEnabled val="1"/>
        </dgm:presLayoutVars>
      </dgm:prSet>
      <dgm:spPr/>
    </dgm:pt>
    <dgm:pt modelId="{E559A929-8837-4799-BE20-573D28D8A684}" type="pres">
      <dgm:prSet presAssocID="{796EE899-80DC-411F-B504-EDB5D783CD6B}" presName="desTx" presStyleLbl="alignAccFollowNode1" presStyleIdx="0" presStyleCnt="1" custLinFactNeighborX="0" custLinFactNeighborY="816">
        <dgm:presLayoutVars>
          <dgm:bulletEnabled val="1"/>
        </dgm:presLayoutVars>
      </dgm:prSet>
      <dgm:spPr/>
    </dgm:pt>
  </dgm:ptLst>
  <dgm:cxnLst>
    <dgm:cxn modelId="{6278C603-6483-4C5C-A45C-40B755C969F7}" type="presOf" srcId="{76DDAD3B-2B96-478A-90AF-14710A0B5EB9}" destId="{E559A929-8837-4799-BE20-573D28D8A684}" srcOrd="0" destOrd="0" presId="urn:microsoft.com/office/officeart/2005/8/layout/hList1"/>
    <dgm:cxn modelId="{795DBD12-903F-4611-99E3-270C58A2F8DA}" type="presOf" srcId="{796EE899-80DC-411F-B504-EDB5D783CD6B}" destId="{CEF55B60-1A7A-401D-834F-22F248400378}" srcOrd="0" destOrd="0" presId="urn:microsoft.com/office/officeart/2005/8/layout/hList1"/>
    <dgm:cxn modelId="{BA748830-6F48-4F71-A1A5-928F16EE5587}" srcId="{796EE899-80DC-411F-B504-EDB5D783CD6B}" destId="{76DDAD3B-2B96-478A-90AF-14710A0B5EB9}" srcOrd="0" destOrd="0" parTransId="{FA01B973-2A53-484F-8F7F-17630E8CF82E}" sibTransId="{2E6B0EAE-9629-4FAB-8B42-652D0278087B}"/>
    <dgm:cxn modelId="{1F8F4AEB-E616-4F5E-8643-B58EA325C7EF}" srcId="{EA06F8FE-A128-4272-AA4B-8AFA18978CBE}" destId="{796EE899-80DC-411F-B504-EDB5D783CD6B}" srcOrd="0" destOrd="0" parTransId="{0F574716-3198-4EDE-904F-32A6BD19969C}" sibTransId="{62E7EFD0-8411-4C42-805C-C04EBF00FA6B}"/>
    <dgm:cxn modelId="{6699F2ED-E272-4447-ADB2-68D0441D37C4}" type="presOf" srcId="{EA06F8FE-A128-4272-AA4B-8AFA18978CBE}" destId="{79F7D178-DE80-45B3-81FE-41FAF533918D}" srcOrd="0" destOrd="0" presId="urn:microsoft.com/office/officeart/2005/8/layout/hList1"/>
    <dgm:cxn modelId="{1F511026-E5CF-4F81-974A-713FF2093249}" type="presParOf" srcId="{79F7D178-DE80-45B3-81FE-41FAF533918D}" destId="{FC7279EF-E2F6-470D-82AA-618476383FA4}" srcOrd="0" destOrd="0" presId="urn:microsoft.com/office/officeart/2005/8/layout/hList1"/>
    <dgm:cxn modelId="{3C8E36AF-D0D4-4447-AD8F-78D378905A7F}" type="presParOf" srcId="{FC7279EF-E2F6-470D-82AA-618476383FA4}" destId="{CEF55B60-1A7A-401D-834F-22F248400378}" srcOrd="0" destOrd="0" presId="urn:microsoft.com/office/officeart/2005/8/layout/hList1"/>
    <dgm:cxn modelId="{D9567572-FAE3-4172-A2F8-104C7175F7C1}" type="presParOf" srcId="{FC7279EF-E2F6-470D-82AA-618476383FA4}" destId="{E559A929-8837-4799-BE20-573D28D8A684}"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EA06F8FE-A128-4272-AA4B-8AFA18978CB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796EE899-80DC-411F-B504-EDB5D783CD6B}">
      <dgm:prSet/>
      <dgm:spPr/>
      <dgm:t>
        <a:bodyPr/>
        <a:lstStyle/>
        <a:p>
          <a:pPr algn="ctr"/>
          <a:r>
            <a:rPr lang="pl-PL" b="1" dirty="0" err="1"/>
            <a:t>RouterLink</a:t>
          </a:r>
          <a:r>
            <a:rPr lang="pl-PL" dirty="0"/>
            <a:t> to dyrektywa, która pozwala tworzyć odnośniki nawigacyjne. </a:t>
          </a:r>
          <a:br>
            <a:rPr lang="pl-PL" dirty="0"/>
          </a:br>
          <a:r>
            <a:rPr lang="pl-PL" dirty="0"/>
            <a:t>Podczas kliknięcia w taki link, </a:t>
          </a:r>
          <a:r>
            <a:rPr lang="pl-PL" dirty="0" err="1"/>
            <a:t>Angular</a:t>
          </a:r>
          <a:r>
            <a:rPr lang="pl-PL" dirty="0"/>
            <a:t> dynamicznie ładuje przypisany komponent bez odświeżania całej strony.</a:t>
          </a:r>
        </a:p>
      </dgm:t>
    </dgm:pt>
    <dgm:pt modelId="{0F574716-3198-4EDE-904F-32A6BD19969C}" type="parTrans" cxnId="{1F8F4AEB-E616-4F5E-8643-B58EA325C7EF}">
      <dgm:prSet/>
      <dgm:spPr/>
      <dgm:t>
        <a:bodyPr/>
        <a:lstStyle/>
        <a:p>
          <a:endParaRPr lang="pl-PL"/>
        </a:p>
      </dgm:t>
    </dgm:pt>
    <dgm:pt modelId="{62E7EFD0-8411-4C42-805C-C04EBF00FA6B}" type="sibTrans" cxnId="{1F8F4AEB-E616-4F5E-8643-B58EA325C7EF}">
      <dgm:prSet/>
      <dgm:spPr/>
      <dgm:t>
        <a:bodyPr/>
        <a:lstStyle/>
        <a:p>
          <a:endParaRPr lang="pl-PL"/>
        </a:p>
      </dgm:t>
    </dgm:pt>
    <dgm:pt modelId="{8B907E92-A7BD-4CBF-9024-50DE86D0CCFC}">
      <dgm:prSet/>
      <dgm:spPr/>
      <dgm:t>
        <a:bodyPr/>
        <a:lstStyle/>
        <a:p>
          <a:pPr algn="ctr"/>
          <a:r>
            <a:rPr lang="pl-PL" dirty="0"/>
            <a:t>Może przyjmować dynamiczne wartości za pomocą parametrów (np. identyfikator).</a:t>
          </a:r>
        </a:p>
      </dgm:t>
    </dgm:pt>
    <dgm:pt modelId="{618E2511-3FB2-4014-A4E8-E5ED863D972D}" type="parTrans" cxnId="{5ECBACFF-6DB3-49BD-8831-C6A1FE6FC01B}">
      <dgm:prSet/>
      <dgm:spPr/>
      <dgm:t>
        <a:bodyPr/>
        <a:lstStyle/>
        <a:p>
          <a:endParaRPr lang="pl-PL"/>
        </a:p>
      </dgm:t>
    </dgm:pt>
    <dgm:pt modelId="{908A6198-896C-4012-9798-FFF0BF69FF26}" type="sibTrans" cxnId="{5ECBACFF-6DB3-49BD-8831-C6A1FE6FC01B}">
      <dgm:prSet/>
      <dgm:spPr/>
      <dgm:t>
        <a:bodyPr/>
        <a:lstStyle/>
        <a:p>
          <a:endParaRPr lang="pl-PL"/>
        </a:p>
      </dgm:t>
    </dgm:pt>
    <dgm:pt modelId="{63D1167A-39D9-4005-9CB6-049AA8EAE1C4}">
      <dgm:prSet custT="1"/>
      <dgm:spPr/>
      <dgm:t>
        <a:bodyPr/>
        <a:lstStyle/>
        <a:p>
          <a:pPr algn="ctr">
            <a:buNone/>
          </a:pPr>
          <a:br>
            <a:rPr lang="pl-PL" sz="1800" b="1" i="1" dirty="0"/>
          </a:br>
          <a:r>
            <a:rPr lang="pl-PL" sz="1800" b="1" i="1" dirty="0"/>
            <a:t>&lt;a [</a:t>
          </a:r>
          <a:r>
            <a:rPr lang="pl-PL" sz="1800" b="1" i="1" dirty="0" err="1"/>
            <a:t>routerLink</a:t>
          </a:r>
          <a:r>
            <a:rPr lang="pl-PL" sz="1800" b="1" i="1" dirty="0"/>
            <a:t>]="['/</a:t>
          </a:r>
          <a:r>
            <a:rPr lang="pl-PL" sz="1800" b="1" i="1" dirty="0" err="1"/>
            <a:t>user</a:t>
          </a:r>
          <a:r>
            <a:rPr lang="pl-PL" sz="1800" b="1" i="1" dirty="0"/>
            <a:t>', </a:t>
          </a:r>
          <a:r>
            <a:rPr lang="pl-PL" sz="1800" b="1" i="1" dirty="0" err="1"/>
            <a:t>userId</a:t>
          </a:r>
          <a:r>
            <a:rPr lang="pl-PL" sz="1800" b="1" i="1" dirty="0"/>
            <a:t>]"&gt;Profil użytkownika&lt;/a&gt;</a:t>
          </a:r>
          <a:br>
            <a:rPr lang="pl-PL" sz="1800" b="1" i="1" dirty="0"/>
          </a:br>
          <a:endParaRPr lang="pl-PL" sz="1800" b="1" i="1" dirty="0"/>
        </a:p>
      </dgm:t>
    </dgm:pt>
    <dgm:pt modelId="{B8E7AB7A-F449-4C46-8A44-9EAFFFB97C0B}" type="parTrans" cxnId="{04BC1809-D073-4453-BB6A-A56026170491}">
      <dgm:prSet/>
      <dgm:spPr/>
      <dgm:t>
        <a:bodyPr/>
        <a:lstStyle/>
        <a:p>
          <a:endParaRPr lang="pl-PL"/>
        </a:p>
      </dgm:t>
    </dgm:pt>
    <dgm:pt modelId="{25ABAAFA-6239-4B76-A728-AB9924AECF10}" type="sibTrans" cxnId="{04BC1809-D073-4453-BB6A-A56026170491}">
      <dgm:prSet/>
      <dgm:spPr/>
      <dgm:t>
        <a:bodyPr/>
        <a:lstStyle/>
        <a:p>
          <a:endParaRPr lang="pl-PL"/>
        </a:p>
      </dgm:t>
    </dgm:pt>
    <dgm:pt modelId="{77BF5315-0785-4703-ACB3-42482FA3DAF0}">
      <dgm:prSet/>
      <dgm:spPr/>
      <dgm:t>
        <a:bodyPr/>
        <a:lstStyle/>
        <a:p>
          <a:pPr algn="ctr"/>
          <a:r>
            <a:rPr lang="pl-PL" dirty="0"/>
            <a:t>Jest też dyrektywa (</a:t>
          </a:r>
          <a:r>
            <a:rPr lang="pl-PL" b="1" dirty="0" err="1"/>
            <a:t>routerLinkActive</a:t>
          </a:r>
          <a:r>
            <a:rPr lang="pl-PL" dirty="0"/>
            <a:t>), która dodaje CSS klasę do aktywnego linku. Przydatne do wyróżniania obecnej trasy.</a:t>
          </a:r>
        </a:p>
      </dgm:t>
    </dgm:pt>
    <dgm:pt modelId="{069368BF-DF76-4497-AB1A-E49B2E7DBEF1}" type="parTrans" cxnId="{A64DCDB9-ECC5-45D5-ABE2-86F477828843}">
      <dgm:prSet/>
      <dgm:spPr/>
      <dgm:t>
        <a:bodyPr/>
        <a:lstStyle/>
        <a:p>
          <a:endParaRPr lang="pl-PL"/>
        </a:p>
      </dgm:t>
    </dgm:pt>
    <dgm:pt modelId="{6AC1D83F-6888-4372-BEA9-EB776B1C701E}" type="sibTrans" cxnId="{A64DCDB9-ECC5-45D5-ABE2-86F477828843}">
      <dgm:prSet/>
      <dgm:spPr/>
      <dgm:t>
        <a:bodyPr/>
        <a:lstStyle/>
        <a:p>
          <a:endParaRPr lang="pl-PL"/>
        </a:p>
      </dgm:t>
    </dgm:pt>
    <dgm:pt modelId="{8EA08CCC-7A4E-497C-9A0B-016E9FFB95B3}">
      <dgm:prSet custT="1"/>
      <dgm:spPr/>
      <dgm:t>
        <a:bodyPr/>
        <a:lstStyle/>
        <a:p>
          <a:pPr algn="ctr">
            <a:buNone/>
          </a:pPr>
          <a:br>
            <a:rPr lang="pl-PL" sz="1800" b="1" i="1" dirty="0"/>
          </a:br>
          <a:r>
            <a:rPr lang="pl-PL" sz="1800" b="1" i="1" dirty="0"/>
            <a:t>&lt;a [</a:t>
          </a:r>
          <a:r>
            <a:rPr lang="pl-PL" sz="1800" b="1" i="1" dirty="0" err="1"/>
            <a:t>routerLink</a:t>
          </a:r>
          <a:r>
            <a:rPr lang="pl-PL" sz="1800" b="1" i="1" dirty="0"/>
            <a:t>]="['/</a:t>
          </a:r>
          <a:r>
            <a:rPr lang="pl-PL" sz="1800" b="1" i="1" dirty="0" err="1"/>
            <a:t>about</a:t>
          </a:r>
          <a:r>
            <a:rPr lang="pl-PL" sz="1800" b="1" i="1" dirty="0"/>
            <a:t>']" </a:t>
          </a:r>
          <a:r>
            <a:rPr lang="pl-PL" sz="1800" b="1" i="1" dirty="0" err="1"/>
            <a:t>routerLinkActive</a:t>
          </a:r>
          <a:r>
            <a:rPr lang="pl-PL" sz="1800" b="1" i="1" dirty="0"/>
            <a:t>="</a:t>
          </a:r>
          <a:r>
            <a:rPr lang="pl-PL" sz="1800" b="1" i="1" dirty="0" err="1"/>
            <a:t>active</a:t>
          </a:r>
          <a:r>
            <a:rPr lang="pl-PL" sz="1800" b="1" i="1" dirty="0"/>
            <a:t>"&gt;O nas&lt;/a&gt;</a:t>
          </a:r>
        </a:p>
      </dgm:t>
    </dgm:pt>
    <dgm:pt modelId="{0FCCEED1-5887-4E6D-8EC3-7D0671DB2E57}" type="parTrans" cxnId="{D681AEE1-1EE5-4CCE-BE1D-27BAE4576D0C}">
      <dgm:prSet/>
      <dgm:spPr/>
      <dgm:t>
        <a:bodyPr/>
        <a:lstStyle/>
        <a:p>
          <a:endParaRPr lang="pl-PL"/>
        </a:p>
      </dgm:t>
    </dgm:pt>
    <dgm:pt modelId="{C52AB524-E9F7-4A6A-BBB8-2D8FDFF063F6}" type="sibTrans" cxnId="{D681AEE1-1EE5-4CCE-BE1D-27BAE4576D0C}">
      <dgm:prSet/>
      <dgm:spPr/>
      <dgm:t>
        <a:bodyPr/>
        <a:lstStyle/>
        <a:p>
          <a:endParaRPr lang="pl-PL"/>
        </a:p>
      </dgm:t>
    </dgm:pt>
    <dgm:pt modelId="{76DDAD3B-2B96-478A-90AF-14710A0B5EB9}">
      <dgm:prSet custT="1"/>
      <dgm:spPr/>
      <dgm:t>
        <a:bodyPr/>
        <a:lstStyle/>
        <a:p>
          <a:pPr algn="ctr">
            <a:buNone/>
          </a:pPr>
          <a:br>
            <a:rPr lang="pl-PL" sz="1800" b="1" i="1" dirty="0"/>
          </a:br>
          <a:r>
            <a:rPr lang="pt-BR" sz="1800" b="1" i="1" dirty="0"/>
            <a:t>&lt;a [routerLink]="['/about']"&gt;O nas&lt;/a&gt;</a:t>
          </a:r>
          <a:br>
            <a:rPr lang="pl-PL" sz="1800" b="1" i="1" dirty="0"/>
          </a:br>
          <a:endParaRPr lang="pl-PL" sz="1800" b="1" i="1" dirty="0"/>
        </a:p>
      </dgm:t>
    </dgm:pt>
    <dgm:pt modelId="{FA01B973-2A53-484F-8F7F-17630E8CF82E}" type="parTrans" cxnId="{BA748830-6F48-4F71-A1A5-928F16EE5587}">
      <dgm:prSet/>
      <dgm:spPr/>
      <dgm:t>
        <a:bodyPr/>
        <a:lstStyle/>
        <a:p>
          <a:endParaRPr lang="pl-PL"/>
        </a:p>
      </dgm:t>
    </dgm:pt>
    <dgm:pt modelId="{2E6B0EAE-9629-4FAB-8B42-652D0278087B}" type="sibTrans" cxnId="{BA748830-6F48-4F71-A1A5-928F16EE5587}">
      <dgm:prSet/>
      <dgm:spPr/>
      <dgm:t>
        <a:bodyPr/>
        <a:lstStyle/>
        <a:p>
          <a:endParaRPr lang="pl-PL"/>
        </a:p>
      </dgm:t>
    </dgm:pt>
    <dgm:pt modelId="{065340DE-5C3A-4688-9EA8-0A65A415BAE7}" type="pres">
      <dgm:prSet presAssocID="{EA06F8FE-A128-4272-AA4B-8AFA18978CBE}" presName="linear" presStyleCnt="0">
        <dgm:presLayoutVars>
          <dgm:animLvl val="lvl"/>
          <dgm:resizeHandles val="exact"/>
        </dgm:presLayoutVars>
      </dgm:prSet>
      <dgm:spPr/>
    </dgm:pt>
    <dgm:pt modelId="{A5AC2AE8-A011-4F20-9A0B-865980971811}" type="pres">
      <dgm:prSet presAssocID="{796EE899-80DC-411F-B504-EDB5D783CD6B}" presName="parentText" presStyleLbl="node1" presStyleIdx="0" presStyleCnt="3">
        <dgm:presLayoutVars>
          <dgm:chMax val="0"/>
          <dgm:bulletEnabled val="1"/>
        </dgm:presLayoutVars>
      </dgm:prSet>
      <dgm:spPr/>
    </dgm:pt>
    <dgm:pt modelId="{F978C3AE-CBC9-44A5-8FDC-6FAC15A411F9}" type="pres">
      <dgm:prSet presAssocID="{796EE899-80DC-411F-B504-EDB5D783CD6B}" presName="childText" presStyleLbl="revTx" presStyleIdx="0" presStyleCnt="3">
        <dgm:presLayoutVars>
          <dgm:bulletEnabled val="1"/>
        </dgm:presLayoutVars>
      </dgm:prSet>
      <dgm:spPr/>
    </dgm:pt>
    <dgm:pt modelId="{78F4BC81-11FC-4D59-80D9-BCFC18EF22E1}" type="pres">
      <dgm:prSet presAssocID="{8B907E92-A7BD-4CBF-9024-50DE86D0CCFC}" presName="parentText" presStyleLbl="node1" presStyleIdx="1" presStyleCnt="3">
        <dgm:presLayoutVars>
          <dgm:chMax val="0"/>
          <dgm:bulletEnabled val="1"/>
        </dgm:presLayoutVars>
      </dgm:prSet>
      <dgm:spPr/>
    </dgm:pt>
    <dgm:pt modelId="{539F1126-E652-4154-A401-14C85310C704}" type="pres">
      <dgm:prSet presAssocID="{8B907E92-A7BD-4CBF-9024-50DE86D0CCFC}" presName="childText" presStyleLbl="revTx" presStyleIdx="1" presStyleCnt="3">
        <dgm:presLayoutVars>
          <dgm:bulletEnabled val="1"/>
        </dgm:presLayoutVars>
      </dgm:prSet>
      <dgm:spPr/>
    </dgm:pt>
    <dgm:pt modelId="{2A38BF2D-9BDD-4E5F-A556-EC0444120DB7}" type="pres">
      <dgm:prSet presAssocID="{77BF5315-0785-4703-ACB3-42482FA3DAF0}" presName="parentText" presStyleLbl="node1" presStyleIdx="2" presStyleCnt="3">
        <dgm:presLayoutVars>
          <dgm:chMax val="0"/>
          <dgm:bulletEnabled val="1"/>
        </dgm:presLayoutVars>
      </dgm:prSet>
      <dgm:spPr/>
    </dgm:pt>
    <dgm:pt modelId="{F1432FA5-F4CA-4B44-8B6B-C9F8F6645842}" type="pres">
      <dgm:prSet presAssocID="{77BF5315-0785-4703-ACB3-42482FA3DAF0}" presName="childText" presStyleLbl="revTx" presStyleIdx="2" presStyleCnt="3">
        <dgm:presLayoutVars>
          <dgm:bulletEnabled val="1"/>
        </dgm:presLayoutVars>
      </dgm:prSet>
      <dgm:spPr/>
    </dgm:pt>
  </dgm:ptLst>
  <dgm:cxnLst>
    <dgm:cxn modelId="{04BC1809-D073-4453-BB6A-A56026170491}" srcId="{8B907E92-A7BD-4CBF-9024-50DE86D0CCFC}" destId="{63D1167A-39D9-4005-9CB6-049AA8EAE1C4}" srcOrd="0" destOrd="0" parTransId="{B8E7AB7A-F449-4C46-8A44-9EAFFFB97C0B}" sibTransId="{25ABAAFA-6239-4B76-A728-AB9924AECF10}"/>
    <dgm:cxn modelId="{0627F820-184D-441D-977D-0E76037E8898}" type="presOf" srcId="{EA06F8FE-A128-4272-AA4B-8AFA18978CBE}" destId="{065340DE-5C3A-4688-9EA8-0A65A415BAE7}" srcOrd="0" destOrd="0" presId="urn:microsoft.com/office/officeart/2005/8/layout/vList2"/>
    <dgm:cxn modelId="{BA748830-6F48-4F71-A1A5-928F16EE5587}" srcId="{796EE899-80DC-411F-B504-EDB5D783CD6B}" destId="{76DDAD3B-2B96-478A-90AF-14710A0B5EB9}" srcOrd="0" destOrd="0" parTransId="{FA01B973-2A53-484F-8F7F-17630E8CF82E}" sibTransId="{2E6B0EAE-9629-4FAB-8B42-652D0278087B}"/>
    <dgm:cxn modelId="{8BABE135-4C6A-4D07-A538-F342671F064B}" type="presOf" srcId="{8EA08CCC-7A4E-497C-9A0B-016E9FFB95B3}" destId="{F1432FA5-F4CA-4B44-8B6B-C9F8F6645842}" srcOrd="0" destOrd="0" presId="urn:microsoft.com/office/officeart/2005/8/layout/vList2"/>
    <dgm:cxn modelId="{A046FF4C-3FDF-424F-A796-61E007850E92}" type="presOf" srcId="{8B907E92-A7BD-4CBF-9024-50DE86D0CCFC}" destId="{78F4BC81-11FC-4D59-80D9-BCFC18EF22E1}" srcOrd="0" destOrd="0" presId="urn:microsoft.com/office/officeart/2005/8/layout/vList2"/>
    <dgm:cxn modelId="{632539A2-4EA8-4582-9555-CD2FB3405C77}" type="presOf" srcId="{77BF5315-0785-4703-ACB3-42482FA3DAF0}" destId="{2A38BF2D-9BDD-4E5F-A556-EC0444120DB7}" srcOrd="0" destOrd="0" presId="urn:microsoft.com/office/officeart/2005/8/layout/vList2"/>
    <dgm:cxn modelId="{23AF5EAF-BE9B-48F2-8CF4-BF0C59F794CB}" type="presOf" srcId="{76DDAD3B-2B96-478A-90AF-14710A0B5EB9}" destId="{F978C3AE-CBC9-44A5-8FDC-6FAC15A411F9}" srcOrd="0" destOrd="0" presId="urn:microsoft.com/office/officeart/2005/8/layout/vList2"/>
    <dgm:cxn modelId="{A64DCDB9-ECC5-45D5-ABE2-86F477828843}" srcId="{EA06F8FE-A128-4272-AA4B-8AFA18978CBE}" destId="{77BF5315-0785-4703-ACB3-42482FA3DAF0}" srcOrd="2" destOrd="0" parTransId="{069368BF-DF76-4497-AB1A-E49B2E7DBEF1}" sibTransId="{6AC1D83F-6888-4372-BEA9-EB776B1C701E}"/>
    <dgm:cxn modelId="{76E89ADF-9057-434E-B512-278DD3BF08A7}" type="presOf" srcId="{63D1167A-39D9-4005-9CB6-049AA8EAE1C4}" destId="{539F1126-E652-4154-A401-14C85310C704}" srcOrd="0" destOrd="0" presId="urn:microsoft.com/office/officeart/2005/8/layout/vList2"/>
    <dgm:cxn modelId="{D681AEE1-1EE5-4CCE-BE1D-27BAE4576D0C}" srcId="{77BF5315-0785-4703-ACB3-42482FA3DAF0}" destId="{8EA08CCC-7A4E-497C-9A0B-016E9FFB95B3}" srcOrd="0" destOrd="0" parTransId="{0FCCEED1-5887-4E6D-8EC3-7D0671DB2E57}" sibTransId="{C52AB524-E9F7-4A6A-BBB8-2D8FDFF063F6}"/>
    <dgm:cxn modelId="{1F8F4AEB-E616-4F5E-8643-B58EA325C7EF}" srcId="{EA06F8FE-A128-4272-AA4B-8AFA18978CBE}" destId="{796EE899-80DC-411F-B504-EDB5D783CD6B}" srcOrd="0" destOrd="0" parTransId="{0F574716-3198-4EDE-904F-32A6BD19969C}" sibTransId="{62E7EFD0-8411-4C42-805C-C04EBF00FA6B}"/>
    <dgm:cxn modelId="{61E1A0F1-4393-4CDA-9FD0-D4BD96611765}" type="presOf" srcId="{796EE899-80DC-411F-B504-EDB5D783CD6B}" destId="{A5AC2AE8-A011-4F20-9A0B-865980971811}" srcOrd="0" destOrd="0" presId="urn:microsoft.com/office/officeart/2005/8/layout/vList2"/>
    <dgm:cxn modelId="{5ECBACFF-6DB3-49BD-8831-C6A1FE6FC01B}" srcId="{EA06F8FE-A128-4272-AA4B-8AFA18978CBE}" destId="{8B907E92-A7BD-4CBF-9024-50DE86D0CCFC}" srcOrd="1" destOrd="0" parTransId="{618E2511-3FB2-4014-A4E8-E5ED863D972D}" sibTransId="{908A6198-896C-4012-9798-FFF0BF69FF26}"/>
    <dgm:cxn modelId="{169E7D17-9251-46AF-A460-C7C711D41BB2}" type="presParOf" srcId="{065340DE-5C3A-4688-9EA8-0A65A415BAE7}" destId="{A5AC2AE8-A011-4F20-9A0B-865980971811}" srcOrd="0" destOrd="0" presId="urn:microsoft.com/office/officeart/2005/8/layout/vList2"/>
    <dgm:cxn modelId="{3410AE71-214D-4183-9A2D-25D04B243566}" type="presParOf" srcId="{065340DE-5C3A-4688-9EA8-0A65A415BAE7}" destId="{F978C3AE-CBC9-44A5-8FDC-6FAC15A411F9}" srcOrd="1" destOrd="0" presId="urn:microsoft.com/office/officeart/2005/8/layout/vList2"/>
    <dgm:cxn modelId="{43885008-1C8C-4C53-9D63-CBCA0F86F84B}" type="presParOf" srcId="{065340DE-5C3A-4688-9EA8-0A65A415BAE7}" destId="{78F4BC81-11FC-4D59-80D9-BCFC18EF22E1}" srcOrd="2" destOrd="0" presId="urn:microsoft.com/office/officeart/2005/8/layout/vList2"/>
    <dgm:cxn modelId="{8E04049E-6F4A-4EA4-8C9B-97414BBE8030}" type="presParOf" srcId="{065340DE-5C3A-4688-9EA8-0A65A415BAE7}" destId="{539F1126-E652-4154-A401-14C85310C704}" srcOrd="3" destOrd="0" presId="urn:microsoft.com/office/officeart/2005/8/layout/vList2"/>
    <dgm:cxn modelId="{7B492093-CD01-4D3A-AEDD-DE8E4C8D1644}" type="presParOf" srcId="{065340DE-5C3A-4688-9EA8-0A65A415BAE7}" destId="{2A38BF2D-9BDD-4E5F-A556-EC0444120DB7}" srcOrd="4" destOrd="0" presId="urn:microsoft.com/office/officeart/2005/8/layout/vList2"/>
    <dgm:cxn modelId="{6F45CD97-E6D1-4670-86EC-0E4341046750}" type="presParOf" srcId="{065340DE-5C3A-4688-9EA8-0A65A415BAE7}" destId="{F1432FA5-F4CA-4B44-8B6B-C9F8F6645842}"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9E03EF64-414E-4769-9E85-460E2580229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l-PL"/>
        </a:p>
      </dgm:t>
    </dgm:pt>
    <dgm:pt modelId="{B49A98B7-9683-4000-A035-637640309165}">
      <dgm:prSet/>
      <dgm:spPr/>
      <dgm:t>
        <a:bodyPr/>
        <a:lstStyle/>
        <a:p>
          <a:r>
            <a:rPr lang="pl-PL" dirty="0"/>
            <a:t>Możemy przekazywać parametry w trasach, np. </a:t>
          </a:r>
          <a:r>
            <a:rPr lang="pl-PL" b="1" dirty="0"/>
            <a:t>id</a:t>
          </a:r>
          <a:r>
            <a:rPr lang="pl-PL" dirty="0"/>
            <a:t> użytkownika co pozwoli na wyświetlanie zawartości dynamicznie na podstawie parametru.</a:t>
          </a:r>
        </a:p>
      </dgm:t>
    </dgm:pt>
    <dgm:pt modelId="{C953C0EE-8649-430E-B8B0-764FCEEF06FD}" type="parTrans" cxnId="{90580C8A-01DB-451A-BF25-C4919957B060}">
      <dgm:prSet/>
      <dgm:spPr/>
      <dgm:t>
        <a:bodyPr/>
        <a:lstStyle/>
        <a:p>
          <a:endParaRPr lang="pl-PL"/>
        </a:p>
      </dgm:t>
    </dgm:pt>
    <dgm:pt modelId="{9A17DFE2-C824-4E8A-BC3D-686752480018}" type="sibTrans" cxnId="{90580C8A-01DB-451A-BF25-C4919957B060}">
      <dgm:prSet/>
      <dgm:spPr/>
      <dgm:t>
        <a:bodyPr/>
        <a:lstStyle/>
        <a:p>
          <a:endParaRPr lang="pl-PL"/>
        </a:p>
      </dgm:t>
    </dgm:pt>
    <dgm:pt modelId="{00C7DEE5-8B83-409B-B37C-13E208C5BA1B}">
      <dgm:prSet/>
      <dgm:spPr/>
      <dgm:t>
        <a:bodyPr/>
        <a:lstStyle/>
        <a:p>
          <a:r>
            <a:rPr lang="pl-PL" b="1" dirty="0"/>
            <a:t>Definicja trasy z parametrem</a:t>
          </a:r>
          <a:br>
            <a:rPr lang="pl-PL" b="1" dirty="0"/>
          </a:br>
          <a:r>
            <a:rPr lang="pl-PL" b="1" dirty="0"/>
            <a:t>	</a:t>
          </a:r>
          <a:r>
            <a:rPr lang="pl-PL" b="0" i="1" dirty="0"/>
            <a:t>{</a:t>
          </a:r>
          <a:br>
            <a:rPr lang="pl-PL" b="1" i="1" dirty="0"/>
          </a:br>
          <a:r>
            <a:rPr lang="pl-PL" b="1" i="1" dirty="0"/>
            <a:t>	  </a:t>
          </a:r>
          <a:r>
            <a:rPr lang="pl-PL" i="1" dirty="0" err="1"/>
            <a:t>path</a:t>
          </a:r>
          <a:r>
            <a:rPr lang="pl-PL" i="1" dirty="0"/>
            <a:t>: '</a:t>
          </a:r>
          <a:r>
            <a:rPr lang="pl-PL" i="1" dirty="0" err="1"/>
            <a:t>user</a:t>
          </a:r>
          <a:r>
            <a:rPr lang="pl-PL" i="1" dirty="0"/>
            <a:t>/:</a:t>
          </a:r>
          <a:r>
            <a:rPr lang="pl-PL" b="1" i="1" dirty="0"/>
            <a:t>id</a:t>
          </a:r>
          <a:r>
            <a:rPr lang="pl-PL" i="1" dirty="0"/>
            <a:t>’,</a:t>
          </a:r>
          <a:br>
            <a:rPr lang="pl-PL" i="1" dirty="0"/>
          </a:br>
          <a:r>
            <a:rPr lang="pl-PL" i="1" dirty="0"/>
            <a:t>    	  component: </a:t>
          </a:r>
          <a:r>
            <a:rPr lang="pl-PL" i="1" dirty="0" err="1"/>
            <a:t>UserComponent</a:t>
          </a:r>
          <a:br>
            <a:rPr lang="pl-PL" i="1" dirty="0"/>
          </a:br>
          <a:r>
            <a:rPr lang="pl-PL" i="1" dirty="0"/>
            <a:t>	}</a:t>
          </a:r>
        </a:p>
      </dgm:t>
    </dgm:pt>
    <dgm:pt modelId="{942F6EB8-EA0A-4EF8-B26D-D44BB72A8B10}" type="parTrans" cxnId="{32297D48-A59D-4335-92BB-5381D8C485BF}">
      <dgm:prSet/>
      <dgm:spPr/>
      <dgm:t>
        <a:bodyPr/>
        <a:lstStyle/>
        <a:p>
          <a:endParaRPr lang="pl-PL"/>
        </a:p>
      </dgm:t>
    </dgm:pt>
    <dgm:pt modelId="{370E0902-21FB-427A-8712-DAF74AFE234D}" type="sibTrans" cxnId="{32297D48-A59D-4335-92BB-5381D8C485BF}">
      <dgm:prSet/>
      <dgm:spPr/>
      <dgm:t>
        <a:bodyPr/>
        <a:lstStyle/>
        <a:p>
          <a:endParaRPr lang="pl-PL"/>
        </a:p>
      </dgm:t>
    </dgm:pt>
    <dgm:pt modelId="{0FA327C0-0DBA-4956-B305-D4545C450D65}">
      <dgm:prSet/>
      <dgm:spPr/>
      <dgm:t>
        <a:bodyPr/>
        <a:lstStyle/>
        <a:p>
          <a:r>
            <a:rPr lang="pl-PL" b="1" dirty="0"/>
            <a:t>Pobieranie parametru w komponencie</a:t>
          </a:r>
          <a:br>
            <a:rPr lang="pl-PL" dirty="0"/>
          </a:br>
          <a:r>
            <a:rPr lang="pl-PL" dirty="0"/>
            <a:t>	</a:t>
          </a:r>
          <a:r>
            <a:rPr lang="pl-PL" i="1" dirty="0" err="1"/>
            <a:t>constructor</a:t>
          </a:r>
          <a:r>
            <a:rPr lang="pl-PL" i="1" dirty="0"/>
            <a:t>(</a:t>
          </a:r>
          <a:r>
            <a:rPr lang="pl-PL" i="1" dirty="0" err="1"/>
            <a:t>private</a:t>
          </a:r>
          <a:r>
            <a:rPr lang="pl-PL" i="1" dirty="0"/>
            <a:t> </a:t>
          </a:r>
          <a:r>
            <a:rPr lang="pl-PL" i="1" dirty="0" err="1"/>
            <a:t>route</a:t>
          </a:r>
          <a:r>
            <a:rPr lang="pl-PL" i="1" dirty="0"/>
            <a:t>: </a:t>
          </a:r>
          <a:r>
            <a:rPr lang="pl-PL" b="0" i="1" dirty="0" err="1"/>
            <a:t>ActivatedRoute</a:t>
          </a:r>
          <a:r>
            <a:rPr lang="pl-PL" i="1" dirty="0"/>
            <a:t>) </a:t>
          </a:r>
          <a:br>
            <a:rPr lang="pl-PL" i="1" dirty="0"/>
          </a:br>
          <a:r>
            <a:rPr lang="pl-PL" i="1" dirty="0"/>
            <a:t>	{</a:t>
          </a:r>
          <a:br>
            <a:rPr lang="pl-PL" i="1" dirty="0"/>
          </a:br>
          <a:r>
            <a:rPr lang="pl-PL" i="1" dirty="0"/>
            <a:t>	  </a:t>
          </a:r>
          <a:r>
            <a:rPr lang="pl-PL" i="1" dirty="0" err="1"/>
            <a:t>this.route.snapshot.paramMap.get</a:t>
          </a:r>
          <a:r>
            <a:rPr lang="pl-PL" i="1" dirty="0"/>
            <a:t>('id’);</a:t>
          </a:r>
          <a:br>
            <a:rPr lang="pl-PL" i="1" dirty="0"/>
          </a:br>
          <a:r>
            <a:rPr lang="pl-PL" i="1" dirty="0"/>
            <a:t>	}</a:t>
          </a:r>
        </a:p>
      </dgm:t>
    </dgm:pt>
    <dgm:pt modelId="{C4D0681E-AFEA-425C-A841-F4DAD4E89BDB}" type="parTrans" cxnId="{B18392E7-C6D2-4A28-8A10-33F878026537}">
      <dgm:prSet/>
      <dgm:spPr/>
      <dgm:t>
        <a:bodyPr/>
        <a:lstStyle/>
        <a:p>
          <a:endParaRPr lang="pl-PL"/>
        </a:p>
      </dgm:t>
    </dgm:pt>
    <dgm:pt modelId="{B2999D26-C74A-4E5D-A2F0-C861AAAC048D}" type="sibTrans" cxnId="{B18392E7-C6D2-4A28-8A10-33F878026537}">
      <dgm:prSet/>
      <dgm:spPr/>
      <dgm:t>
        <a:bodyPr/>
        <a:lstStyle/>
        <a:p>
          <a:endParaRPr lang="pl-PL"/>
        </a:p>
      </dgm:t>
    </dgm:pt>
    <dgm:pt modelId="{5716BC6E-3B23-4B81-A0FA-0CFC6AAB0371}" type="pres">
      <dgm:prSet presAssocID="{9E03EF64-414E-4769-9E85-460E2580229E}" presName="Name0" presStyleCnt="0">
        <dgm:presLayoutVars>
          <dgm:dir/>
          <dgm:animLvl val="lvl"/>
          <dgm:resizeHandles val="exact"/>
        </dgm:presLayoutVars>
      </dgm:prSet>
      <dgm:spPr/>
    </dgm:pt>
    <dgm:pt modelId="{22CAAD91-DCEA-4227-83E7-977C76F89C9A}" type="pres">
      <dgm:prSet presAssocID="{B49A98B7-9683-4000-A035-637640309165}" presName="composite" presStyleCnt="0"/>
      <dgm:spPr/>
    </dgm:pt>
    <dgm:pt modelId="{2A45010E-8636-4EA1-BB89-11C814F66C2D}" type="pres">
      <dgm:prSet presAssocID="{B49A98B7-9683-4000-A035-637640309165}" presName="parTx" presStyleLbl="alignNode1" presStyleIdx="0" presStyleCnt="1">
        <dgm:presLayoutVars>
          <dgm:chMax val="0"/>
          <dgm:chPref val="0"/>
          <dgm:bulletEnabled val="1"/>
        </dgm:presLayoutVars>
      </dgm:prSet>
      <dgm:spPr/>
    </dgm:pt>
    <dgm:pt modelId="{44C60C36-8A8A-40FD-9E8E-5C396ECBCB31}" type="pres">
      <dgm:prSet presAssocID="{B49A98B7-9683-4000-A035-637640309165}" presName="desTx" presStyleLbl="alignAccFollowNode1" presStyleIdx="0" presStyleCnt="1" custLinFactNeighborX="-1813" custLinFactNeighborY="324">
        <dgm:presLayoutVars>
          <dgm:bulletEnabled val="1"/>
        </dgm:presLayoutVars>
      </dgm:prSet>
      <dgm:spPr/>
    </dgm:pt>
  </dgm:ptLst>
  <dgm:cxnLst>
    <dgm:cxn modelId="{153B6D5C-DEF2-41FC-836B-01B78363711F}" type="presOf" srcId="{0FA327C0-0DBA-4956-B305-D4545C450D65}" destId="{44C60C36-8A8A-40FD-9E8E-5C396ECBCB31}" srcOrd="0" destOrd="1" presId="urn:microsoft.com/office/officeart/2005/8/layout/hList1"/>
    <dgm:cxn modelId="{32297D48-A59D-4335-92BB-5381D8C485BF}" srcId="{B49A98B7-9683-4000-A035-637640309165}" destId="{00C7DEE5-8B83-409B-B37C-13E208C5BA1B}" srcOrd="0" destOrd="0" parTransId="{942F6EB8-EA0A-4EF8-B26D-D44BB72A8B10}" sibTransId="{370E0902-21FB-427A-8712-DAF74AFE234D}"/>
    <dgm:cxn modelId="{90580C8A-01DB-451A-BF25-C4919957B060}" srcId="{9E03EF64-414E-4769-9E85-460E2580229E}" destId="{B49A98B7-9683-4000-A035-637640309165}" srcOrd="0" destOrd="0" parTransId="{C953C0EE-8649-430E-B8B0-764FCEEF06FD}" sibTransId="{9A17DFE2-C824-4E8A-BC3D-686752480018}"/>
    <dgm:cxn modelId="{DDD764C7-5E14-4EA8-A4F0-F38444450330}" type="presOf" srcId="{B49A98B7-9683-4000-A035-637640309165}" destId="{2A45010E-8636-4EA1-BB89-11C814F66C2D}" srcOrd="0" destOrd="0" presId="urn:microsoft.com/office/officeart/2005/8/layout/hList1"/>
    <dgm:cxn modelId="{E47FB3CA-5B85-4C1C-B32D-CA2D20232F1A}" type="presOf" srcId="{00C7DEE5-8B83-409B-B37C-13E208C5BA1B}" destId="{44C60C36-8A8A-40FD-9E8E-5C396ECBCB31}" srcOrd="0" destOrd="0" presId="urn:microsoft.com/office/officeart/2005/8/layout/hList1"/>
    <dgm:cxn modelId="{2D85BDD1-B563-4630-B8D8-6275727F5753}" type="presOf" srcId="{9E03EF64-414E-4769-9E85-460E2580229E}" destId="{5716BC6E-3B23-4B81-A0FA-0CFC6AAB0371}" srcOrd="0" destOrd="0" presId="urn:microsoft.com/office/officeart/2005/8/layout/hList1"/>
    <dgm:cxn modelId="{B18392E7-C6D2-4A28-8A10-33F878026537}" srcId="{B49A98B7-9683-4000-A035-637640309165}" destId="{0FA327C0-0DBA-4956-B305-D4545C450D65}" srcOrd="1" destOrd="0" parTransId="{C4D0681E-AFEA-425C-A841-F4DAD4E89BDB}" sibTransId="{B2999D26-C74A-4E5D-A2F0-C861AAAC048D}"/>
    <dgm:cxn modelId="{2BFFCA85-B944-416A-8FFE-9DB2DA9CB4D0}" type="presParOf" srcId="{5716BC6E-3B23-4B81-A0FA-0CFC6AAB0371}" destId="{22CAAD91-DCEA-4227-83E7-977C76F89C9A}" srcOrd="0" destOrd="0" presId="urn:microsoft.com/office/officeart/2005/8/layout/hList1"/>
    <dgm:cxn modelId="{726E29AC-B395-4020-A55A-F8CAAA3877AB}" type="presParOf" srcId="{22CAAD91-DCEA-4227-83E7-977C76F89C9A}" destId="{2A45010E-8636-4EA1-BB89-11C814F66C2D}" srcOrd="0" destOrd="0" presId="urn:microsoft.com/office/officeart/2005/8/layout/hList1"/>
    <dgm:cxn modelId="{F4495A06-C0BA-4C83-B2BA-B65CA2798616}" type="presParOf" srcId="{22CAAD91-DCEA-4227-83E7-977C76F89C9A}" destId="{44C60C36-8A8A-40FD-9E8E-5C396ECBCB3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9E03EF64-414E-4769-9E85-460E2580229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l-PL"/>
        </a:p>
      </dgm:t>
    </dgm:pt>
    <dgm:pt modelId="{B49A98B7-9683-4000-A035-637640309165}">
      <dgm:prSet/>
      <dgm:spPr/>
      <dgm:t>
        <a:bodyPr/>
        <a:lstStyle/>
        <a:p>
          <a:r>
            <a:rPr lang="pl-PL" dirty="0" err="1"/>
            <a:t>Angular</a:t>
          </a:r>
          <a:r>
            <a:rPr lang="pl-PL" dirty="0"/>
            <a:t> pozwala zdefiniować przekierowania na inne trasy w ramach pliku konfiguracyjnego routingu.</a:t>
          </a:r>
          <a:br>
            <a:rPr lang="pl-PL" dirty="0"/>
          </a:br>
          <a:r>
            <a:rPr lang="pl-PL" dirty="0"/>
            <a:t>Trasa z </a:t>
          </a:r>
          <a:r>
            <a:rPr lang="pl-PL" b="1" dirty="0"/>
            <a:t>** </a:t>
          </a:r>
          <a:r>
            <a:rPr lang="pl-PL" b="0" dirty="0"/>
            <a:t>jako ścieżką jest używana do tzw. `</a:t>
          </a:r>
          <a:r>
            <a:rPr lang="pl-PL" b="0" dirty="0" err="1"/>
            <a:t>catch-all</a:t>
          </a:r>
          <a:r>
            <a:rPr lang="pl-PL" b="0" dirty="0"/>
            <a:t>`, czyli wyświetlenia komponentu w momencie gdy żadna powyżej zdefiniowana trasa nie pasuje. </a:t>
          </a:r>
        </a:p>
      </dgm:t>
    </dgm:pt>
    <dgm:pt modelId="{C953C0EE-8649-430E-B8B0-764FCEEF06FD}" type="parTrans" cxnId="{90580C8A-01DB-451A-BF25-C4919957B060}">
      <dgm:prSet/>
      <dgm:spPr/>
      <dgm:t>
        <a:bodyPr/>
        <a:lstStyle/>
        <a:p>
          <a:endParaRPr lang="pl-PL"/>
        </a:p>
      </dgm:t>
    </dgm:pt>
    <dgm:pt modelId="{9A17DFE2-C824-4E8A-BC3D-686752480018}" type="sibTrans" cxnId="{90580C8A-01DB-451A-BF25-C4919957B060}">
      <dgm:prSet/>
      <dgm:spPr/>
      <dgm:t>
        <a:bodyPr/>
        <a:lstStyle/>
        <a:p>
          <a:endParaRPr lang="pl-PL"/>
        </a:p>
      </dgm:t>
    </dgm:pt>
    <dgm:pt modelId="{00C7DEE5-8B83-409B-B37C-13E208C5BA1B}">
      <dgm:prSet/>
      <dgm:spPr/>
      <dgm:t>
        <a:bodyPr/>
        <a:lstStyle/>
        <a:p>
          <a:r>
            <a:rPr lang="pl-PL" b="1" dirty="0"/>
            <a:t>Przekierowanie do strony /</a:t>
          </a:r>
          <a:r>
            <a:rPr lang="pl-PL" b="1" dirty="0" err="1"/>
            <a:t>home</a:t>
          </a:r>
          <a:r>
            <a:rPr lang="pl-PL" b="1" dirty="0"/>
            <a:t> z pustego </a:t>
          </a:r>
          <a:r>
            <a:rPr lang="pl-PL" b="1" dirty="0" err="1"/>
            <a:t>url’a</a:t>
          </a:r>
          <a:br>
            <a:rPr lang="pl-PL" b="1" dirty="0"/>
          </a:br>
          <a:r>
            <a:rPr lang="pl-PL" b="1" dirty="0"/>
            <a:t>	</a:t>
          </a:r>
          <a:r>
            <a:rPr lang="pl-PL" b="0" i="1" dirty="0"/>
            <a:t>{</a:t>
          </a:r>
          <a:br>
            <a:rPr lang="pl-PL" b="1" i="1" dirty="0"/>
          </a:br>
          <a:r>
            <a:rPr lang="pl-PL" b="1" i="1" dirty="0"/>
            <a:t>	  </a:t>
          </a:r>
          <a:r>
            <a:rPr lang="pl-PL" i="1" dirty="0" err="1"/>
            <a:t>path</a:t>
          </a:r>
          <a:r>
            <a:rPr lang="pl-PL" i="1" dirty="0"/>
            <a:t>: ``,</a:t>
          </a:r>
          <a:br>
            <a:rPr lang="pl-PL" i="1" dirty="0"/>
          </a:br>
          <a:r>
            <a:rPr lang="pl-PL" i="1" dirty="0"/>
            <a:t>	  </a:t>
          </a:r>
          <a:r>
            <a:rPr lang="pl-PL" i="1" dirty="0" err="1"/>
            <a:t>redirectTo</a:t>
          </a:r>
          <a:r>
            <a:rPr lang="pl-PL" i="1" dirty="0"/>
            <a:t>: `/</a:t>
          </a:r>
          <a:r>
            <a:rPr lang="pl-PL" i="1" dirty="0" err="1"/>
            <a:t>home</a:t>
          </a:r>
          <a:r>
            <a:rPr lang="pl-PL" i="1" dirty="0"/>
            <a:t>`,</a:t>
          </a:r>
          <a:br>
            <a:rPr lang="pl-PL" i="1" dirty="0"/>
          </a:br>
          <a:r>
            <a:rPr lang="pl-PL" i="1" dirty="0"/>
            <a:t>	  </a:t>
          </a:r>
          <a:r>
            <a:rPr lang="pl-PL" i="1" dirty="0" err="1"/>
            <a:t>patchMatch</a:t>
          </a:r>
          <a:r>
            <a:rPr lang="pl-PL" i="1" dirty="0"/>
            <a:t>: `</a:t>
          </a:r>
          <a:r>
            <a:rPr lang="pl-PL" i="1" dirty="0" err="1"/>
            <a:t>full</a:t>
          </a:r>
          <a:r>
            <a:rPr lang="pl-PL" i="1" dirty="0"/>
            <a:t>`,</a:t>
          </a:r>
          <a:br>
            <a:rPr lang="pl-PL" i="1" dirty="0"/>
          </a:br>
          <a:r>
            <a:rPr lang="pl-PL" i="1" dirty="0"/>
            <a:t>	}</a:t>
          </a:r>
        </a:p>
      </dgm:t>
    </dgm:pt>
    <dgm:pt modelId="{942F6EB8-EA0A-4EF8-B26D-D44BB72A8B10}" type="parTrans" cxnId="{32297D48-A59D-4335-92BB-5381D8C485BF}">
      <dgm:prSet/>
      <dgm:spPr/>
      <dgm:t>
        <a:bodyPr/>
        <a:lstStyle/>
        <a:p>
          <a:endParaRPr lang="pl-PL"/>
        </a:p>
      </dgm:t>
    </dgm:pt>
    <dgm:pt modelId="{370E0902-21FB-427A-8712-DAF74AFE234D}" type="sibTrans" cxnId="{32297D48-A59D-4335-92BB-5381D8C485BF}">
      <dgm:prSet/>
      <dgm:spPr/>
      <dgm:t>
        <a:bodyPr/>
        <a:lstStyle/>
        <a:p>
          <a:endParaRPr lang="pl-PL"/>
        </a:p>
      </dgm:t>
    </dgm:pt>
    <dgm:pt modelId="{0FA327C0-0DBA-4956-B305-D4545C450D65}">
      <dgm:prSet/>
      <dgm:spPr/>
      <dgm:t>
        <a:bodyPr/>
        <a:lstStyle/>
        <a:p>
          <a:r>
            <a:rPr lang="pl-PL" b="1" dirty="0"/>
            <a:t>Przekierowanie gdy żadna wyżej zdefiniowana trasa nie pasuje</a:t>
          </a:r>
          <a:br>
            <a:rPr lang="pl-PL" dirty="0"/>
          </a:br>
          <a:r>
            <a:rPr lang="pl-PL" dirty="0"/>
            <a:t>	</a:t>
          </a:r>
          <a:r>
            <a:rPr lang="pl-PL" b="0" i="1" dirty="0"/>
            <a:t>{</a:t>
          </a:r>
          <a:br>
            <a:rPr lang="pl-PL" b="1" i="1" dirty="0"/>
          </a:br>
          <a:r>
            <a:rPr lang="pl-PL" b="1" i="1" dirty="0"/>
            <a:t>	  </a:t>
          </a:r>
          <a:r>
            <a:rPr lang="pl-PL" i="1" dirty="0" err="1"/>
            <a:t>path</a:t>
          </a:r>
          <a:r>
            <a:rPr lang="pl-PL" i="1" dirty="0"/>
            <a:t>: `**`,</a:t>
          </a:r>
          <a:br>
            <a:rPr lang="pl-PL" i="1" dirty="0"/>
          </a:br>
          <a:r>
            <a:rPr lang="pl-PL" i="1" dirty="0"/>
            <a:t>	  component: </a:t>
          </a:r>
          <a:r>
            <a:rPr lang="pl-PL" i="1" dirty="0" err="1"/>
            <a:t>NotFoundComponent</a:t>
          </a:r>
          <a:br>
            <a:rPr lang="pl-PL" i="1" dirty="0"/>
          </a:br>
          <a:r>
            <a:rPr lang="pl-PL" i="1" dirty="0"/>
            <a:t>	}</a:t>
          </a:r>
        </a:p>
      </dgm:t>
    </dgm:pt>
    <dgm:pt modelId="{C4D0681E-AFEA-425C-A841-F4DAD4E89BDB}" type="parTrans" cxnId="{B18392E7-C6D2-4A28-8A10-33F878026537}">
      <dgm:prSet/>
      <dgm:spPr/>
      <dgm:t>
        <a:bodyPr/>
        <a:lstStyle/>
        <a:p>
          <a:endParaRPr lang="pl-PL"/>
        </a:p>
      </dgm:t>
    </dgm:pt>
    <dgm:pt modelId="{B2999D26-C74A-4E5D-A2F0-C861AAAC048D}" type="sibTrans" cxnId="{B18392E7-C6D2-4A28-8A10-33F878026537}">
      <dgm:prSet/>
      <dgm:spPr/>
      <dgm:t>
        <a:bodyPr/>
        <a:lstStyle/>
        <a:p>
          <a:endParaRPr lang="pl-PL"/>
        </a:p>
      </dgm:t>
    </dgm:pt>
    <dgm:pt modelId="{5716BC6E-3B23-4B81-A0FA-0CFC6AAB0371}" type="pres">
      <dgm:prSet presAssocID="{9E03EF64-414E-4769-9E85-460E2580229E}" presName="Name0" presStyleCnt="0">
        <dgm:presLayoutVars>
          <dgm:dir/>
          <dgm:animLvl val="lvl"/>
          <dgm:resizeHandles val="exact"/>
        </dgm:presLayoutVars>
      </dgm:prSet>
      <dgm:spPr/>
    </dgm:pt>
    <dgm:pt modelId="{22CAAD91-DCEA-4227-83E7-977C76F89C9A}" type="pres">
      <dgm:prSet presAssocID="{B49A98B7-9683-4000-A035-637640309165}" presName="composite" presStyleCnt="0"/>
      <dgm:spPr/>
    </dgm:pt>
    <dgm:pt modelId="{2A45010E-8636-4EA1-BB89-11C814F66C2D}" type="pres">
      <dgm:prSet presAssocID="{B49A98B7-9683-4000-A035-637640309165}" presName="parTx" presStyleLbl="alignNode1" presStyleIdx="0" presStyleCnt="1">
        <dgm:presLayoutVars>
          <dgm:chMax val="0"/>
          <dgm:chPref val="0"/>
          <dgm:bulletEnabled val="1"/>
        </dgm:presLayoutVars>
      </dgm:prSet>
      <dgm:spPr/>
    </dgm:pt>
    <dgm:pt modelId="{44C60C36-8A8A-40FD-9E8E-5C396ECBCB31}" type="pres">
      <dgm:prSet presAssocID="{B49A98B7-9683-4000-A035-637640309165}" presName="desTx" presStyleLbl="alignAccFollowNode1" presStyleIdx="0" presStyleCnt="1" custLinFactNeighborX="-1813" custLinFactNeighborY="324">
        <dgm:presLayoutVars>
          <dgm:bulletEnabled val="1"/>
        </dgm:presLayoutVars>
      </dgm:prSet>
      <dgm:spPr/>
    </dgm:pt>
  </dgm:ptLst>
  <dgm:cxnLst>
    <dgm:cxn modelId="{153B6D5C-DEF2-41FC-836B-01B78363711F}" type="presOf" srcId="{0FA327C0-0DBA-4956-B305-D4545C450D65}" destId="{44C60C36-8A8A-40FD-9E8E-5C396ECBCB31}" srcOrd="0" destOrd="1" presId="urn:microsoft.com/office/officeart/2005/8/layout/hList1"/>
    <dgm:cxn modelId="{32297D48-A59D-4335-92BB-5381D8C485BF}" srcId="{B49A98B7-9683-4000-A035-637640309165}" destId="{00C7DEE5-8B83-409B-B37C-13E208C5BA1B}" srcOrd="0" destOrd="0" parTransId="{942F6EB8-EA0A-4EF8-B26D-D44BB72A8B10}" sibTransId="{370E0902-21FB-427A-8712-DAF74AFE234D}"/>
    <dgm:cxn modelId="{90580C8A-01DB-451A-BF25-C4919957B060}" srcId="{9E03EF64-414E-4769-9E85-460E2580229E}" destId="{B49A98B7-9683-4000-A035-637640309165}" srcOrd="0" destOrd="0" parTransId="{C953C0EE-8649-430E-B8B0-764FCEEF06FD}" sibTransId="{9A17DFE2-C824-4E8A-BC3D-686752480018}"/>
    <dgm:cxn modelId="{DDD764C7-5E14-4EA8-A4F0-F38444450330}" type="presOf" srcId="{B49A98B7-9683-4000-A035-637640309165}" destId="{2A45010E-8636-4EA1-BB89-11C814F66C2D}" srcOrd="0" destOrd="0" presId="urn:microsoft.com/office/officeart/2005/8/layout/hList1"/>
    <dgm:cxn modelId="{E47FB3CA-5B85-4C1C-B32D-CA2D20232F1A}" type="presOf" srcId="{00C7DEE5-8B83-409B-B37C-13E208C5BA1B}" destId="{44C60C36-8A8A-40FD-9E8E-5C396ECBCB31}" srcOrd="0" destOrd="0" presId="urn:microsoft.com/office/officeart/2005/8/layout/hList1"/>
    <dgm:cxn modelId="{2D85BDD1-B563-4630-B8D8-6275727F5753}" type="presOf" srcId="{9E03EF64-414E-4769-9E85-460E2580229E}" destId="{5716BC6E-3B23-4B81-A0FA-0CFC6AAB0371}" srcOrd="0" destOrd="0" presId="urn:microsoft.com/office/officeart/2005/8/layout/hList1"/>
    <dgm:cxn modelId="{B18392E7-C6D2-4A28-8A10-33F878026537}" srcId="{B49A98B7-9683-4000-A035-637640309165}" destId="{0FA327C0-0DBA-4956-B305-D4545C450D65}" srcOrd="1" destOrd="0" parTransId="{C4D0681E-AFEA-425C-A841-F4DAD4E89BDB}" sibTransId="{B2999D26-C74A-4E5D-A2F0-C861AAAC048D}"/>
    <dgm:cxn modelId="{2BFFCA85-B944-416A-8FFE-9DB2DA9CB4D0}" type="presParOf" srcId="{5716BC6E-3B23-4B81-A0FA-0CFC6AAB0371}" destId="{22CAAD91-DCEA-4227-83E7-977C76F89C9A}" srcOrd="0" destOrd="0" presId="urn:microsoft.com/office/officeart/2005/8/layout/hList1"/>
    <dgm:cxn modelId="{726E29AC-B395-4020-A55A-F8CAAA3877AB}" type="presParOf" srcId="{22CAAD91-DCEA-4227-83E7-977C76F89C9A}" destId="{2A45010E-8636-4EA1-BB89-11C814F66C2D}" srcOrd="0" destOrd="0" presId="urn:microsoft.com/office/officeart/2005/8/layout/hList1"/>
    <dgm:cxn modelId="{F4495A06-C0BA-4C83-B2BA-B65CA2798616}" type="presParOf" srcId="{22CAAD91-DCEA-4227-83E7-977C76F89C9A}" destId="{44C60C36-8A8A-40FD-9E8E-5C396ECBCB3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F3432A5B-C4D2-4726-98E7-C654D1EF735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pl-PL"/>
        </a:p>
      </dgm:t>
    </dgm:pt>
    <dgm:pt modelId="{D725A72D-EA3B-45B8-AB13-0F39F7F922CA}">
      <dgm:prSet/>
      <dgm:spPr/>
      <dgm:t>
        <a:bodyPr/>
        <a:lstStyle/>
        <a:p>
          <a:r>
            <a:rPr lang="pl-PL" b="1"/>
            <a:t>NavigationStart</a:t>
          </a:r>
          <a:endParaRPr lang="pl-PL"/>
        </a:p>
      </dgm:t>
    </dgm:pt>
    <dgm:pt modelId="{122E9294-416C-4CDC-85DA-935F1D55799E}" type="parTrans" cxnId="{0A07B6FF-31C6-4F2E-B6B6-2F1A5FF8C458}">
      <dgm:prSet/>
      <dgm:spPr/>
      <dgm:t>
        <a:bodyPr/>
        <a:lstStyle/>
        <a:p>
          <a:endParaRPr lang="pl-PL"/>
        </a:p>
      </dgm:t>
    </dgm:pt>
    <dgm:pt modelId="{EA59C77F-5855-4549-BDC0-59C659437264}" type="sibTrans" cxnId="{0A07B6FF-31C6-4F2E-B6B6-2F1A5FF8C458}">
      <dgm:prSet/>
      <dgm:spPr/>
      <dgm:t>
        <a:bodyPr/>
        <a:lstStyle/>
        <a:p>
          <a:endParaRPr lang="pl-PL"/>
        </a:p>
      </dgm:t>
    </dgm:pt>
    <dgm:pt modelId="{E090F54B-C983-4AE9-B233-C60D2EB38470}">
      <dgm:prSet/>
      <dgm:spPr/>
      <dgm:t>
        <a:bodyPr/>
        <a:lstStyle/>
        <a:p>
          <a:r>
            <a:rPr lang="pl-PL" dirty="0"/>
            <a:t>Emitowane, gdy rozpoczyna się nawigacja (np. po kliknięciu linku). </a:t>
          </a:r>
        </a:p>
      </dgm:t>
    </dgm:pt>
    <dgm:pt modelId="{35A90F8D-0EFE-484F-B41B-CD27275EBCC8}" type="parTrans" cxnId="{F31B0301-6B3E-4E9B-B8B0-A5ACB18B05D0}">
      <dgm:prSet/>
      <dgm:spPr/>
      <dgm:t>
        <a:bodyPr/>
        <a:lstStyle/>
        <a:p>
          <a:endParaRPr lang="pl-PL"/>
        </a:p>
      </dgm:t>
    </dgm:pt>
    <dgm:pt modelId="{4DCE9148-69C5-4D1B-8CE6-45DDC1F89AD6}" type="sibTrans" cxnId="{F31B0301-6B3E-4E9B-B8B0-A5ACB18B05D0}">
      <dgm:prSet/>
      <dgm:spPr/>
      <dgm:t>
        <a:bodyPr/>
        <a:lstStyle/>
        <a:p>
          <a:endParaRPr lang="pl-PL"/>
        </a:p>
      </dgm:t>
    </dgm:pt>
    <dgm:pt modelId="{E257AE34-740A-4F2A-A80F-90BF6E39F234}">
      <dgm:prSet/>
      <dgm:spPr/>
      <dgm:t>
        <a:bodyPr/>
        <a:lstStyle/>
        <a:p>
          <a:r>
            <a:rPr lang="pl-PL" b="1"/>
            <a:t>NavigationEnd</a:t>
          </a:r>
          <a:endParaRPr lang="pl-PL"/>
        </a:p>
      </dgm:t>
    </dgm:pt>
    <dgm:pt modelId="{3F39D2B5-FF52-4381-86E0-72596858028C}" type="parTrans" cxnId="{A679B0A2-EDE1-456D-B1AE-671B40491332}">
      <dgm:prSet/>
      <dgm:spPr/>
      <dgm:t>
        <a:bodyPr/>
        <a:lstStyle/>
        <a:p>
          <a:endParaRPr lang="pl-PL"/>
        </a:p>
      </dgm:t>
    </dgm:pt>
    <dgm:pt modelId="{D68B39E4-7EFF-4C9E-9A21-5D598C136182}" type="sibTrans" cxnId="{A679B0A2-EDE1-456D-B1AE-671B40491332}">
      <dgm:prSet/>
      <dgm:spPr/>
      <dgm:t>
        <a:bodyPr/>
        <a:lstStyle/>
        <a:p>
          <a:endParaRPr lang="pl-PL"/>
        </a:p>
      </dgm:t>
    </dgm:pt>
    <dgm:pt modelId="{053445AC-9F71-42DB-B1BA-B4FD4C64FA9E}">
      <dgm:prSet/>
      <dgm:spPr/>
      <dgm:t>
        <a:bodyPr/>
        <a:lstStyle/>
        <a:p>
          <a:r>
            <a:rPr lang="pl-PL" dirty="0"/>
            <a:t>Emitowane, gdy nawigacja zakończy się sukcesem. </a:t>
          </a:r>
        </a:p>
      </dgm:t>
    </dgm:pt>
    <dgm:pt modelId="{7323D4CC-8D47-4E74-B5F6-C312F40142D3}" type="parTrans" cxnId="{F86F6131-AE05-4285-8E82-F328016B6ABA}">
      <dgm:prSet/>
      <dgm:spPr/>
      <dgm:t>
        <a:bodyPr/>
        <a:lstStyle/>
        <a:p>
          <a:endParaRPr lang="pl-PL"/>
        </a:p>
      </dgm:t>
    </dgm:pt>
    <dgm:pt modelId="{6F308CDB-F446-4F93-8760-F1155A312993}" type="sibTrans" cxnId="{F86F6131-AE05-4285-8E82-F328016B6ABA}">
      <dgm:prSet/>
      <dgm:spPr/>
      <dgm:t>
        <a:bodyPr/>
        <a:lstStyle/>
        <a:p>
          <a:endParaRPr lang="pl-PL"/>
        </a:p>
      </dgm:t>
    </dgm:pt>
    <dgm:pt modelId="{9628C851-F489-497A-8A83-BF7F9381C281}">
      <dgm:prSet/>
      <dgm:spPr/>
      <dgm:t>
        <a:bodyPr/>
        <a:lstStyle/>
        <a:p>
          <a:r>
            <a:rPr lang="pl-PL" b="1"/>
            <a:t>NavigationError</a:t>
          </a:r>
          <a:endParaRPr lang="pl-PL"/>
        </a:p>
      </dgm:t>
    </dgm:pt>
    <dgm:pt modelId="{50693DE3-3068-4AAE-B80D-DF698CABB48C}" type="parTrans" cxnId="{C2C1B4F7-AFFC-4A72-9A78-C1F263D60C89}">
      <dgm:prSet/>
      <dgm:spPr/>
      <dgm:t>
        <a:bodyPr/>
        <a:lstStyle/>
        <a:p>
          <a:endParaRPr lang="pl-PL"/>
        </a:p>
      </dgm:t>
    </dgm:pt>
    <dgm:pt modelId="{BF09CD3A-646C-4DF5-8308-030B9FD45FD0}" type="sibTrans" cxnId="{C2C1B4F7-AFFC-4A72-9A78-C1F263D60C89}">
      <dgm:prSet/>
      <dgm:spPr/>
      <dgm:t>
        <a:bodyPr/>
        <a:lstStyle/>
        <a:p>
          <a:endParaRPr lang="pl-PL"/>
        </a:p>
      </dgm:t>
    </dgm:pt>
    <dgm:pt modelId="{BA459ABB-AE0B-4489-92E5-67BCB62D20BA}">
      <dgm:prSet/>
      <dgm:spPr/>
      <dgm:t>
        <a:bodyPr/>
        <a:lstStyle/>
        <a:p>
          <a:r>
            <a:rPr lang="pl-PL" dirty="0"/>
            <a:t>Emitowane, gdy nawigacja kończy się błędem (np. gdy </a:t>
          </a:r>
          <a:r>
            <a:rPr lang="pl-PL" dirty="0" err="1"/>
            <a:t>resolver</a:t>
          </a:r>
          <a:r>
            <a:rPr lang="pl-PL" dirty="0"/>
            <a:t> zwrócił pustą wartość lub błąd). </a:t>
          </a:r>
        </a:p>
      </dgm:t>
    </dgm:pt>
    <dgm:pt modelId="{2E64E0B4-102E-489D-B9E9-222EE706F8BD}" type="parTrans" cxnId="{56456D06-13D8-4158-8FE9-EFFB6A05E4F5}">
      <dgm:prSet/>
      <dgm:spPr/>
      <dgm:t>
        <a:bodyPr/>
        <a:lstStyle/>
        <a:p>
          <a:endParaRPr lang="pl-PL"/>
        </a:p>
      </dgm:t>
    </dgm:pt>
    <dgm:pt modelId="{D544BD93-6C48-4CDA-98D6-1C8982BA2379}" type="sibTrans" cxnId="{56456D06-13D8-4158-8FE9-EFFB6A05E4F5}">
      <dgm:prSet/>
      <dgm:spPr/>
      <dgm:t>
        <a:bodyPr/>
        <a:lstStyle/>
        <a:p>
          <a:endParaRPr lang="pl-PL"/>
        </a:p>
      </dgm:t>
    </dgm:pt>
    <dgm:pt modelId="{8E3D5EE1-B158-4926-ABF3-35060043DFF9}">
      <dgm:prSet/>
      <dgm:spPr/>
      <dgm:t>
        <a:bodyPr/>
        <a:lstStyle/>
        <a:p>
          <a:r>
            <a:rPr lang="pl-PL" b="1"/>
            <a:t>NavigationCancel</a:t>
          </a:r>
          <a:endParaRPr lang="pl-PL"/>
        </a:p>
      </dgm:t>
    </dgm:pt>
    <dgm:pt modelId="{9E05381D-AB29-42F9-A3E0-A11CDE51C53C}" type="parTrans" cxnId="{273AEF8E-9F58-4329-84B0-0A5A29826FAF}">
      <dgm:prSet/>
      <dgm:spPr/>
      <dgm:t>
        <a:bodyPr/>
        <a:lstStyle/>
        <a:p>
          <a:endParaRPr lang="pl-PL"/>
        </a:p>
      </dgm:t>
    </dgm:pt>
    <dgm:pt modelId="{1F6861E8-211B-46AF-B893-9FD0E9358B79}" type="sibTrans" cxnId="{273AEF8E-9F58-4329-84B0-0A5A29826FAF}">
      <dgm:prSet/>
      <dgm:spPr/>
      <dgm:t>
        <a:bodyPr/>
        <a:lstStyle/>
        <a:p>
          <a:endParaRPr lang="pl-PL"/>
        </a:p>
      </dgm:t>
    </dgm:pt>
    <dgm:pt modelId="{BBC234F8-1B5E-4947-B9E4-67EF307EF611}">
      <dgm:prSet/>
      <dgm:spPr/>
      <dgm:t>
        <a:bodyPr/>
        <a:lstStyle/>
        <a:p>
          <a:r>
            <a:rPr lang="pl-PL"/>
            <a:t>Emitowane, gdy nawigacja zostaje anulowana (np. gdy guard zablokuje dostęp do trasy)</a:t>
          </a:r>
        </a:p>
      </dgm:t>
    </dgm:pt>
    <dgm:pt modelId="{42DC88ED-1838-4EE4-A4D4-585D44A278BB}" type="parTrans" cxnId="{902214F6-C1C6-45B0-A09C-AF9DF2653E42}">
      <dgm:prSet/>
      <dgm:spPr/>
      <dgm:t>
        <a:bodyPr/>
        <a:lstStyle/>
        <a:p>
          <a:endParaRPr lang="pl-PL"/>
        </a:p>
      </dgm:t>
    </dgm:pt>
    <dgm:pt modelId="{B1D63119-C0E8-465E-B39D-64D521917223}" type="sibTrans" cxnId="{902214F6-C1C6-45B0-A09C-AF9DF2653E42}">
      <dgm:prSet/>
      <dgm:spPr/>
      <dgm:t>
        <a:bodyPr/>
        <a:lstStyle/>
        <a:p>
          <a:endParaRPr lang="pl-PL"/>
        </a:p>
      </dgm:t>
    </dgm:pt>
    <dgm:pt modelId="{D37FB2E4-37DA-4248-BA83-9E1C940FF919}" type="pres">
      <dgm:prSet presAssocID="{F3432A5B-C4D2-4726-98E7-C654D1EF7355}" presName="linear" presStyleCnt="0">
        <dgm:presLayoutVars>
          <dgm:animLvl val="lvl"/>
          <dgm:resizeHandles val="exact"/>
        </dgm:presLayoutVars>
      </dgm:prSet>
      <dgm:spPr/>
    </dgm:pt>
    <dgm:pt modelId="{160BCA4D-C6BD-40A1-84EE-3E02C7CFA887}" type="pres">
      <dgm:prSet presAssocID="{D725A72D-EA3B-45B8-AB13-0F39F7F922CA}" presName="parentText" presStyleLbl="node1" presStyleIdx="0" presStyleCnt="4">
        <dgm:presLayoutVars>
          <dgm:chMax val="0"/>
          <dgm:bulletEnabled val="1"/>
        </dgm:presLayoutVars>
      </dgm:prSet>
      <dgm:spPr/>
    </dgm:pt>
    <dgm:pt modelId="{FBD34B9B-36CD-4303-97E7-6B76198FAB5E}" type="pres">
      <dgm:prSet presAssocID="{D725A72D-EA3B-45B8-AB13-0F39F7F922CA}" presName="childText" presStyleLbl="revTx" presStyleIdx="0" presStyleCnt="4">
        <dgm:presLayoutVars>
          <dgm:bulletEnabled val="1"/>
        </dgm:presLayoutVars>
      </dgm:prSet>
      <dgm:spPr/>
    </dgm:pt>
    <dgm:pt modelId="{DDFFF818-3255-4F2D-BD85-156E3D8FA054}" type="pres">
      <dgm:prSet presAssocID="{E257AE34-740A-4F2A-A80F-90BF6E39F234}" presName="parentText" presStyleLbl="node1" presStyleIdx="1" presStyleCnt="4">
        <dgm:presLayoutVars>
          <dgm:chMax val="0"/>
          <dgm:bulletEnabled val="1"/>
        </dgm:presLayoutVars>
      </dgm:prSet>
      <dgm:spPr/>
    </dgm:pt>
    <dgm:pt modelId="{D9A6823E-F498-4D0B-99F0-0424D8B454EC}" type="pres">
      <dgm:prSet presAssocID="{E257AE34-740A-4F2A-A80F-90BF6E39F234}" presName="childText" presStyleLbl="revTx" presStyleIdx="1" presStyleCnt="4">
        <dgm:presLayoutVars>
          <dgm:bulletEnabled val="1"/>
        </dgm:presLayoutVars>
      </dgm:prSet>
      <dgm:spPr/>
    </dgm:pt>
    <dgm:pt modelId="{00EA82B8-B2A5-4640-A852-C7DA0D73F6BF}" type="pres">
      <dgm:prSet presAssocID="{9628C851-F489-497A-8A83-BF7F9381C281}" presName="parentText" presStyleLbl="node1" presStyleIdx="2" presStyleCnt="4">
        <dgm:presLayoutVars>
          <dgm:chMax val="0"/>
          <dgm:bulletEnabled val="1"/>
        </dgm:presLayoutVars>
      </dgm:prSet>
      <dgm:spPr/>
    </dgm:pt>
    <dgm:pt modelId="{C02083D7-E6ED-4C54-ABC9-258F6715232E}" type="pres">
      <dgm:prSet presAssocID="{9628C851-F489-497A-8A83-BF7F9381C281}" presName="childText" presStyleLbl="revTx" presStyleIdx="2" presStyleCnt="4">
        <dgm:presLayoutVars>
          <dgm:bulletEnabled val="1"/>
        </dgm:presLayoutVars>
      </dgm:prSet>
      <dgm:spPr/>
    </dgm:pt>
    <dgm:pt modelId="{8FBF21B4-4AE3-4264-AC73-1739612D377D}" type="pres">
      <dgm:prSet presAssocID="{8E3D5EE1-B158-4926-ABF3-35060043DFF9}" presName="parentText" presStyleLbl="node1" presStyleIdx="3" presStyleCnt="4">
        <dgm:presLayoutVars>
          <dgm:chMax val="0"/>
          <dgm:bulletEnabled val="1"/>
        </dgm:presLayoutVars>
      </dgm:prSet>
      <dgm:spPr/>
    </dgm:pt>
    <dgm:pt modelId="{0B41CF0A-0624-43B1-A75F-6790772982E8}" type="pres">
      <dgm:prSet presAssocID="{8E3D5EE1-B158-4926-ABF3-35060043DFF9}" presName="childText" presStyleLbl="revTx" presStyleIdx="3" presStyleCnt="4">
        <dgm:presLayoutVars>
          <dgm:bulletEnabled val="1"/>
        </dgm:presLayoutVars>
      </dgm:prSet>
      <dgm:spPr/>
    </dgm:pt>
  </dgm:ptLst>
  <dgm:cxnLst>
    <dgm:cxn modelId="{F31B0301-6B3E-4E9B-B8B0-A5ACB18B05D0}" srcId="{D725A72D-EA3B-45B8-AB13-0F39F7F922CA}" destId="{E090F54B-C983-4AE9-B233-C60D2EB38470}" srcOrd="0" destOrd="0" parTransId="{35A90F8D-0EFE-484F-B41B-CD27275EBCC8}" sibTransId="{4DCE9148-69C5-4D1B-8CE6-45DDC1F89AD6}"/>
    <dgm:cxn modelId="{B2047D01-5894-4309-A8A6-47D337A73FDE}" type="presOf" srcId="{E257AE34-740A-4F2A-A80F-90BF6E39F234}" destId="{DDFFF818-3255-4F2D-BD85-156E3D8FA054}" srcOrd="0" destOrd="0" presId="urn:microsoft.com/office/officeart/2005/8/layout/vList2"/>
    <dgm:cxn modelId="{ABC1C704-B9E1-466D-805D-9AA5D0CE8066}" type="presOf" srcId="{053445AC-9F71-42DB-B1BA-B4FD4C64FA9E}" destId="{D9A6823E-F498-4D0B-99F0-0424D8B454EC}" srcOrd="0" destOrd="0" presId="urn:microsoft.com/office/officeart/2005/8/layout/vList2"/>
    <dgm:cxn modelId="{56456D06-13D8-4158-8FE9-EFFB6A05E4F5}" srcId="{9628C851-F489-497A-8A83-BF7F9381C281}" destId="{BA459ABB-AE0B-4489-92E5-67BCB62D20BA}" srcOrd="0" destOrd="0" parTransId="{2E64E0B4-102E-489D-B9E9-222EE706F8BD}" sibTransId="{D544BD93-6C48-4CDA-98D6-1C8982BA2379}"/>
    <dgm:cxn modelId="{0853C121-9584-4016-A31A-4DE3F5FF04DA}" type="presOf" srcId="{BA459ABB-AE0B-4489-92E5-67BCB62D20BA}" destId="{C02083D7-E6ED-4C54-ABC9-258F6715232E}" srcOrd="0" destOrd="0" presId="urn:microsoft.com/office/officeart/2005/8/layout/vList2"/>
    <dgm:cxn modelId="{F86F6131-AE05-4285-8E82-F328016B6ABA}" srcId="{E257AE34-740A-4F2A-A80F-90BF6E39F234}" destId="{053445AC-9F71-42DB-B1BA-B4FD4C64FA9E}" srcOrd="0" destOrd="0" parTransId="{7323D4CC-8D47-4E74-B5F6-C312F40142D3}" sibTransId="{6F308CDB-F446-4F93-8760-F1155A312993}"/>
    <dgm:cxn modelId="{FABFE552-9FE0-467F-8026-188BF8FE4D83}" type="presOf" srcId="{8E3D5EE1-B158-4926-ABF3-35060043DFF9}" destId="{8FBF21B4-4AE3-4264-AC73-1739612D377D}" srcOrd="0" destOrd="0" presId="urn:microsoft.com/office/officeart/2005/8/layout/vList2"/>
    <dgm:cxn modelId="{1B436256-AAAA-4ECB-B475-56AEF3D5839D}" type="presOf" srcId="{BBC234F8-1B5E-4947-B9E4-67EF307EF611}" destId="{0B41CF0A-0624-43B1-A75F-6790772982E8}" srcOrd="0" destOrd="0" presId="urn:microsoft.com/office/officeart/2005/8/layout/vList2"/>
    <dgm:cxn modelId="{E462FB84-4BDE-4761-A8BE-9C89F6E4E858}" type="presOf" srcId="{E090F54B-C983-4AE9-B233-C60D2EB38470}" destId="{FBD34B9B-36CD-4303-97E7-6B76198FAB5E}" srcOrd="0" destOrd="0" presId="urn:microsoft.com/office/officeart/2005/8/layout/vList2"/>
    <dgm:cxn modelId="{273AEF8E-9F58-4329-84B0-0A5A29826FAF}" srcId="{F3432A5B-C4D2-4726-98E7-C654D1EF7355}" destId="{8E3D5EE1-B158-4926-ABF3-35060043DFF9}" srcOrd="3" destOrd="0" parTransId="{9E05381D-AB29-42F9-A3E0-A11CDE51C53C}" sibTransId="{1F6861E8-211B-46AF-B893-9FD0E9358B79}"/>
    <dgm:cxn modelId="{F6BAA895-A426-4274-8F62-F653C97A196F}" type="presOf" srcId="{9628C851-F489-497A-8A83-BF7F9381C281}" destId="{00EA82B8-B2A5-4640-A852-C7DA0D73F6BF}" srcOrd="0" destOrd="0" presId="urn:microsoft.com/office/officeart/2005/8/layout/vList2"/>
    <dgm:cxn modelId="{A679B0A2-EDE1-456D-B1AE-671B40491332}" srcId="{F3432A5B-C4D2-4726-98E7-C654D1EF7355}" destId="{E257AE34-740A-4F2A-A80F-90BF6E39F234}" srcOrd="1" destOrd="0" parTransId="{3F39D2B5-FF52-4381-86E0-72596858028C}" sibTransId="{D68B39E4-7EFF-4C9E-9A21-5D598C136182}"/>
    <dgm:cxn modelId="{EA1780E2-2A6B-4079-8A6E-4F9307264B7E}" type="presOf" srcId="{F3432A5B-C4D2-4726-98E7-C654D1EF7355}" destId="{D37FB2E4-37DA-4248-BA83-9E1C940FF919}" srcOrd="0" destOrd="0" presId="urn:microsoft.com/office/officeart/2005/8/layout/vList2"/>
    <dgm:cxn modelId="{3198C6E9-CC51-40E2-887B-D6B523DA7837}" type="presOf" srcId="{D725A72D-EA3B-45B8-AB13-0F39F7F922CA}" destId="{160BCA4D-C6BD-40A1-84EE-3E02C7CFA887}" srcOrd="0" destOrd="0" presId="urn:microsoft.com/office/officeart/2005/8/layout/vList2"/>
    <dgm:cxn modelId="{902214F6-C1C6-45B0-A09C-AF9DF2653E42}" srcId="{8E3D5EE1-B158-4926-ABF3-35060043DFF9}" destId="{BBC234F8-1B5E-4947-B9E4-67EF307EF611}" srcOrd="0" destOrd="0" parTransId="{42DC88ED-1838-4EE4-A4D4-585D44A278BB}" sibTransId="{B1D63119-C0E8-465E-B39D-64D521917223}"/>
    <dgm:cxn modelId="{C2C1B4F7-AFFC-4A72-9A78-C1F263D60C89}" srcId="{F3432A5B-C4D2-4726-98E7-C654D1EF7355}" destId="{9628C851-F489-497A-8A83-BF7F9381C281}" srcOrd="2" destOrd="0" parTransId="{50693DE3-3068-4AAE-B80D-DF698CABB48C}" sibTransId="{BF09CD3A-646C-4DF5-8308-030B9FD45FD0}"/>
    <dgm:cxn modelId="{0A07B6FF-31C6-4F2E-B6B6-2F1A5FF8C458}" srcId="{F3432A5B-C4D2-4726-98E7-C654D1EF7355}" destId="{D725A72D-EA3B-45B8-AB13-0F39F7F922CA}" srcOrd="0" destOrd="0" parTransId="{122E9294-416C-4CDC-85DA-935F1D55799E}" sibTransId="{EA59C77F-5855-4549-BDC0-59C659437264}"/>
    <dgm:cxn modelId="{C81A2FD1-9F36-49DC-947A-3F842188AE41}" type="presParOf" srcId="{D37FB2E4-37DA-4248-BA83-9E1C940FF919}" destId="{160BCA4D-C6BD-40A1-84EE-3E02C7CFA887}" srcOrd="0" destOrd="0" presId="urn:microsoft.com/office/officeart/2005/8/layout/vList2"/>
    <dgm:cxn modelId="{D13171CF-985F-49CC-B8DA-C410B460288C}" type="presParOf" srcId="{D37FB2E4-37DA-4248-BA83-9E1C940FF919}" destId="{FBD34B9B-36CD-4303-97E7-6B76198FAB5E}" srcOrd="1" destOrd="0" presId="urn:microsoft.com/office/officeart/2005/8/layout/vList2"/>
    <dgm:cxn modelId="{B8173232-DB2F-4B92-9B54-D8D7AD0AA9E0}" type="presParOf" srcId="{D37FB2E4-37DA-4248-BA83-9E1C940FF919}" destId="{DDFFF818-3255-4F2D-BD85-156E3D8FA054}" srcOrd="2" destOrd="0" presId="urn:microsoft.com/office/officeart/2005/8/layout/vList2"/>
    <dgm:cxn modelId="{B5B8C9CD-602F-44B0-9CEC-0966157FEEC5}" type="presParOf" srcId="{D37FB2E4-37DA-4248-BA83-9E1C940FF919}" destId="{D9A6823E-F498-4D0B-99F0-0424D8B454EC}" srcOrd="3" destOrd="0" presId="urn:microsoft.com/office/officeart/2005/8/layout/vList2"/>
    <dgm:cxn modelId="{E7724B0C-6158-4CF0-B7BE-2BE1B4E13A7D}" type="presParOf" srcId="{D37FB2E4-37DA-4248-BA83-9E1C940FF919}" destId="{00EA82B8-B2A5-4640-A852-C7DA0D73F6BF}" srcOrd="4" destOrd="0" presId="urn:microsoft.com/office/officeart/2005/8/layout/vList2"/>
    <dgm:cxn modelId="{C05457B4-A288-4422-938C-B72888E58EB4}" type="presParOf" srcId="{D37FB2E4-37DA-4248-BA83-9E1C940FF919}" destId="{C02083D7-E6ED-4C54-ABC9-258F6715232E}" srcOrd="5" destOrd="0" presId="urn:microsoft.com/office/officeart/2005/8/layout/vList2"/>
    <dgm:cxn modelId="{43E4419D-B0D3-4AE5-AA6E-26E7342214F8}" type="presParOf" srcId="{D37FB2E4-37DA-4248-BA83-9E1C940FF919}" destId="{8FBF21B4-4AE3-4264-AC73-1739612D377D}" srcOrd="6" destOrd="0" presId="urn:microsoft.com/office/officeart/2005/8/layout/vList2"/>
    <dgm:cxn modelId="{4F6E383B-5631-47EC-A590-17F19170D05F}" type="presParOf" srcId="{D37FB2E4-37DA-4248-BA83-9E1C940FF919}" destId="{0B41CF0A-0624-43B1-A75F-6790772982E8}"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FE68E194-6B14-41D6-9542-CE357FB2CB1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41DB7EA8-7831-4DC2-849E-545FFC4331D7}">
      <dgm:prSet/>
      <dgm:spPr/>
      <dgm:t>
        <a:bodyPr/>
        <a:lstStyle/>
        <a:p>
          <a:r>
            <a:rPr lang="pl-PL" dirty="0"/>
            <a:t>Ładowanie zachłanne (</a:t>
          </a:r>
          <a:r>
            <a:rPr lang="pl-PL" b="1" dirty="0" err="1"/>
            <a:t>eager</a:t>
          </a:r>
          <a:r>
            <a:rPr lang="pl-PL" b="1" dirty="0"/>
            <a:t> </a:t>
          </a:r>
          <a:r>
            <a:rPr lang="pl-PL" b="1" dirty="0" err="1"/>
            <a:t>loading</a:t>
          </a:r>
          <a:r>
            <a:rPr lang="pl-PL" dirty="0"/>
            <a:t>)</a:t>
          </a:r>
        </a:p>
      </dgm:t>
    </dgm:pt>
    <dgm:pt modelId="{063B6B7F-FA65-4D1C-95D1-D2403339A348}" type="parTrans" cxnId="{5268A0E6-2584-49AF-97D9-3EA8E27EF2CF}">
      <dgm:prSet/>
      <dgm:spPr/>
      <dgm:t>
        <a:bodyPr/>
        <a:lstStyle/>
        <a:p>
          <a:endParaRPr lang="pl-PL"/>
        </a:p>
      </dgm:t>
    </dgm:pt>
    <dgm:pt modelId="{BA90C6E2-9AC7-48BD-B3F0-5768F3D6B683}" type="sibTrans" cxnId="{5268A0E6-2584-49AF-97D9-3EA8E27EF2CF}">
      <dgm:prSet/>
      <dgm:spPr/>
      <dgm:t>
        <a:bodyPr/>
        <a:lstStyle/>
        <a:p>
          <a:endParaRPr lang="pl-PL"/>
        </a:p>
      </dgm:t>
    </dgm:pt>
    <dgm:pt modelId="{20560C7E-743F-414B-8029-E54EEC8E9767}">
      <dgm:prSet/>
      <dgm:spPr/>
      <dgm:t>
        <a:bodyPr/>
        <a:lstStyle/>
        <a:p>
          <a:r>
            <a:rPr lang="pl-PL" dirty="0"/>
            <a:t>Zasoby ładowane w ten sposób są ładowane od razu, </a:t>
          </a:r>
          <a:r>
            <a:rPr lang="pl-PL" dirty="0" err="1"/>
            <a:t>tzn</a:t>
          </a:r>
          <a:r>
            <a:rPr lang="pl-PL" dirty="0"/>
            <a:t> trafiają do paczki która jest ładowana jako inicjalna.</a:t>
          </a:r>
        </a:p>
      </dgm:t>
    </dgm:pt>
    <dgm:pt modelId="{21BC7ECC-A821-4F2C-B72D-B3620A5C7DA8}" type="parTrans" cxnId="{EEFC1F08-432B-49C7-843D-A21BBF00AA7B}">
      <dgm:prSet/>
      <dgm:spPr/>
      <dgm:t>
        <a:bodyPr/>
        <a:lstStyle/>
        <a:p>
          <a:endParaRPr lang="pl-PL"/>
        </a:p>
      </dgm:t>
    </dgm:pt>
    <dgm:pt modelId="{9EEEBC50-E4ED-41C6-9CEE-6C735F65BF41}" type="sibTrans" cxnId="{EEFC1F08-432B-49C7-843D-A21BBF00AA7B}">
      <dgm:prSet/>
      <dgm:spPr/>
      <dgm:t>
        <a:bodyPr/>
        <a:lstStyle/>
        <a:p>
          <a:endParaRPr lang="pl-PL"/>
        </a:p>
      </dgm:t>
    </dgm:pt>
    <dgm:pt modelId="{C97C232F-8987-468A-B6D6-A2297530BBF5}">
      <dgm:prSet/>
      <dgm:spPr/>
      <dgm:t>
        <a:bodyPr/>
        <a:lstStyle/>
        <a:p>
          <a:r>
            <a:rPr lang="pl-PL" dirty="0"/>
            <a:t>Wpływa to na zwiększenie rozmiaru tej inicjalnej paczki a więc pogorszenie wydajności aplikacji, urządzenie będzie potrzebowało więcej czasu by pokazać </a:t>
          </a:r>
          <a:r>
            <a:rPr lang="pl-PL" dirty="0" err="1"/>
            <a:t>użytkownikow</a:t>
          </a:r>
          <a:r>
            <a:rPr lang="pl-PL" dirty="0"/>
            <a:t> cokolwiek po wejściu do aplikacji</a:t>
          </a:r>
        </a:p>
      </dgm:t>
    </dgm:pt>
    <dgm:pt modelId="{DD153FC0-5FE1-4334-BCB5-783A51040B7F}" type="parTrans" cxnId="{E5D925E6-9093-496A-8EDE-0EAF731F9016}">
      <dgm:prSet/>
      <dgm:spPr/>
      <dgm:t>
        <a:bodyPr/>
        <a:lstStyle/>
        <a:p>
          <a:endParaRPr lang="pl-PL"/>
        </a:p>
      </dgm:t>
    </dgm:pt>
    <dgm:pt modelId="{4FD82434-F052-47FC-8E85-F8DDFAF07BF5}" type="sibTrans" cxnId="{E5D925E6-9093-496A-8EDE-0EAF731F9016}">
      <dgm:prSet/>
      <dgm:spPr/>
      <dgm:t>
        <a:bodyPr/>
        <a:lstStyle/>
        <a:p>
          <a:endParaRPr lang="pl-PL"/>
        </a:p>
      </dgm:t>
    </dgm:pt>
    <dgm:pt modelId="{F88F2699-61ED-45E2-8537-F97C6B0C110E}">
      <dgm:prSet/>
      <dgm:spPr/>
      <dgm:t>
        <a:bodyPr/>
        <a:lstStyle/>
        <a:p>
          <a:r>
            <a:rPr lang="pl-PL" dirty="0"/>
            <a:t>Ładowanie leniwe (</a:t>
          </a:r>
          <a:r>
            <a:rPr lang="pl-PL" b="1" dirty="0" err="1"/>
            <a:t>lazy</a:t>
          </a:r>
          <a:r>
            <a:rPr lang="pl-PL" b="1" dirty="0"/>
            <a:t> </a:t>
          </a:r>
          <a:r>
            <a:rPr lang="pl-PL" b="1" dirty="0" err="1"/>
            <a:t>loading</a:t>
          </a:r>
          <a:r>
            <a:rPr lang="pl-PL" dirty="0"/>
            <a:t>)</a:t>
          </a:r>
        </a:p>
      </dgm:t>
    </dgm:pt>
    <dgm:pt modelId="{494BCDE5-7DD8-450F-B757-22955B650E80}" type="parTrans" cxnId="{B00B520C-808B-40A8-AC1E-E40F92D8F045}">
      <dgm:prSet/>
      <dgm:spPr/>
      <dgm:t>
        <a:bodyPr/>
        <a:lstStyle/>
        <a:p>
          <a:endParaRPr lang="pl-PL"/>
        </a:p>
      </dgm:t>
    </dgm:pt>
    <dgm:pt modelId="{5242E7F8-380D-41D6-8D6B-6D611195652B}" type="sibTrans" cxnId="{B00B520C-808B-40A8-AC1E-E40F92D8F045}">
      <dgm:prSet/>
      <dgm:spPr/>
      <dgm:t>
        <a:bodyPr/>
        <a:lstStyle/>
        <a:p>
          <a:endParaRPr lang="pl-PL"/>
        </a:p>
      </dgm:t>
    </dgm:pt>
    <dgm:pt modelId="{C9161B14-B196-4194-B97A-646CF289B9EA}">
      <dgm:prSet/>
      <dgm:spPr/>
      <dgm:t>
        <a:bodyPr/>
        <a:lstStyle/>
        <a:p>
          <a:r>
            <a:rPr lang="pl-PL" dirty="0"/>
            <a:t>Umożliwia ładowanie modułów dopiero wtedy, gdy są potrzebne (np. przy pierwszej wizycie na danej trasie)</a:t>
          </a:r>
        </a:p>
      </dgm:t>
    </dgm:pt>
    <dgm:pt modelId="{9A3E1B53-275E-470A-94E2-6EFECBB2B5B0}" type="parTrans" cxnId="{49DBA794-6264-4BDE-B5E0-F139108E91B2}">
      <dgm:prSet/>
      <dgm:spPr/>
      <dgm:t>
        <a:bodyPr/>
        <a:lstStyle/>
        <a:p>
          <a:endParaRPr lang="pl-PL"/>
        </a:p>
      </dgm:t>
    </dgm:pt>
    <dgm:pt modelId="{0C19ED0B-F825-4DC5-BF93-3722F5F59C14}" type="sibTrans" cxnId="{49DBA794-6264-4BDE-B5E0-F139108E91B2}">
      <dgm:prSet/>
      <dgm:spPr/>
      <dgm:t>
        <a:bodyPr/>
        <a:lstStyle/>
        <a:p>
          <a:endParaRPr lang="pl-PL"/>
        </a:p>
      </dgm:t>
    </dgm:pt>
    <dgm:pt modelId="{AA5EAA01-26EB-4A19-8E9D-5AE25181587C}">
      <dgm:prSet/>
      <dgm:spPr/>
      <dgm:t>
        <a:bodyPr/>
        <a:lstStyle/>
        <a:p>
          <a:r>
            <a:rPr lang="pl-PL" dirty="0"/>
            <a:t>Wpływa to na zwiększa wydajność aplikacji, przez zmniejszenie inicjalnej paczki, odłożenie ładowania na później.</a:t>
          </a:r>
        </a:p>
      </dgm:t>
    </dgm:pt>
    <dgm:pt modelId="{DBC198CA-F9D5-449B-A9B4-773FC3F46149}" type="parTrans" cxnId="{359B4741-ABDC-42AD-8F25-04A93B4EFF70}">
      <dgm:prSet/>
      <dgm:spPr/>
      <dgm:t>
        <a:bodyPr/>
        <a:lstStyle/>
        <a:p>
          <a:endParaRPr lang="pl-PL"/>
        </a:p>
      </dgm:t>
    </dgm:pt>
    <dgm:pt modelId="{87C4BC3B-D801-42F8-A836-339D6285F081}" type="sibTrans" cxnId="{359B4741-ABDC-42AD-8F25-04A93B4EFF70}">
      <dgm:prSet/>
      <dgm:spPr/>
      <dgm:t>
        <a:bodyPr/>
        <a:lstStyle/>
        <a:p>
          <a:endParaRPr lang="pl-PL"/>
        </a:p>
      </dgm:t>
    </dgm:pt>
    <dgm:pt modelId="{9A8BABDF-6CF1-48E6-981D-7084904EB031}" type="pres">
      <dgm:prSet presAssocID="{FE68E194-6B14-41D6-9542-CE357FB2CB18}" presName="linear" presStyleCnt="0">
        <dgm:presLayoutVars>
          <dgm:animLvl val="lvl"/>
          <dgm:resizeHandles val="exact"/>
        </dgm:presLayoutVars>
      </dgm:prSet>
      <dgm:spPr/>
    </dgm:pt>
    <dgm:pt modelId="{EF5D43E3-1B92-40A2-BF99-42442B27D61C}" type="pres">
      <dgm:prSet presAssocID="{41DB7EA8-7831-4DC2-849E-545FFC4331D7}" presName="parentText" presStyleLbl="node1" presStyleIdx="0" presStyleCnt="2">
        <dgm:presLayoutVars>
          <dgm:chMax val="0"/>
          <dgm:bulletEnabled val="1"/>
        </dgm:presLayoutVars>
      </dgm:prSet>
      <dgm:spPr/>
    </dgm:pt>
    <dgm:pt modelId="{480E4EDE-50EF-4E2C-ADBB-A57E39B1438F}" type="pres">
      <dgm:prSet presAssocID="{41DB7EA8-7831-4DC2-849E-545FFC4331D7}" presName="childText" presStyleLbl="revTx" presStyleIdx="0" presStyleCnt="2">
        <dgm:presLayoutVars>
          <dgm:bulletEnabled val="1"/>
        </dgm:presLayoutVars>
      </dgm:prSet>
      <dgm:spPr/>
    </dgm:pt>
    <dgm:pt modelId="{ED699DB7-372E-41CF-B406-E7C658469A95}" type="pres">
      <dgm:prSet presAssocID="{F88F2699-61ED-45E2-8537-F97C6B0C110E}" presName="parentText" presStyleLbl="node1" presStyleIdx="1" presStyleCnt="2">
        <dgm:presLayoutVars>
          <dgm:chMax val="0"/>
          <dgm:bulletEnabled val="1"/>
        </dgm:presLayoutVars>
      </dgm:prSet>
      <dgm:spPr/>
    </dgm:pt>
    <dgm:pt modelId="{B58F540A-DA36-4FD9-8663-1889FC75E7E5}" type="pres">
      <dgm:prSet presAssocID="{F88F2699-61ED-45E2-8537-F97C6B0C110E}" presName="childText" presStyleLbl="revTx" presStyleIdx="1" presStyleCnt="2">
        <dgm:presLayoutVars>
          <dgm:bulletEnabled val="1"/>
        </dgm:presLayoutVars>
      </dgm:prSet>
      <dgm:spPr/>
    </dgm:pt>
  </dgm:ptLst>
  <dgm:cxnLst>
    <dgm:cxn modelId="{0AF98906-9744-443F-876B-94F85761B843}" type="presOf" srcId="{41DB7EA8-7831-4DC2-849E-545FFC4331D7}" destId="{EF5D43E3-1B92-40A2-BF99-42442B27D61C}" srcOrd="0" destOrd="0" presId="urn:microsoft.com/office/officeart/2005/8/layout/vList2"/>
    <dgm:cxn modelId="{EEFC1F08-432B-49C7-843D-A21BBF00AA7B}" srcId="{41DB7EA8-7831-4DC2-849E-545FFC4331D7}" destId="{20560C7E-743F-414B-8029-E54EEC8E9767}" srcOrd="0" destOrd="0" parTransId="{21BC7ECC-A821-4F2C-B72D-B3620A5C7DA8}" sibTransId="{9EEEBC50-E4ED-41C6-9CEE-6C735F65BF41}"/>
    <dgm:cxn modelId="{B00B520C-808B-40A8-AC1E-E40F92D8F045}" srcId="{FE68E194-6B14-41D6-9542-CE357FB2CB18}" destId="{F88F2699-61ED-45E2-8537-F97C6B0C110E}" srcOrd="1" destOrd="0" parTransId="{494BCDE5-7DD8-450F-B757-22955B650E80}" sibTransId="{5242E7F8-380D-41D6-8D6B-6D611195652B}"/>
    <dgm:cxn modelId="{C586832F-B91C-4837-90CA-1DC35758EB2B}" type="presOf" srcId="{C97C232F-8987-468A-B6D6-A2297530BBF5}" destId="{480E4EDE-50EF-4E2C-ADBB-A57E39B1438F}" srcOrd="0" destOrd="1" presId="urn:microsoft.com/office/officeart/2005/8/layout/vList2"/>
    <dgm:cxn modelId="{19DD1D37-A914-4E45-8967-4444C9C15969}" type="presOf" srcId="{AA5EAA01-26EB-4A19-8E9D-5AE25181587C}" destId="{B58F540A-DA36-4FD9-8663-1889FC75E7E5}" srcOrd="0" destOrd="1" presId="urn:microsoft.com/office/officeart/2005/8/layout/vList2"/>
    <dgm:cxn modelId="{359B4741-ABDC-42AD-8F25-04A93B4EFF70}" srcId="{F88F2699-61ED-45E2-8537-F97C6B0C110E}" destId="{AA5EAA01-26EB-4A19-8E9D-5AE25181587C}" srcOrd="1" destOrd="0" parTransId="{DBC198CA-F9D5-449B-A9B4-773FC3F46149}" sibTransId="{87C4BC3B-D801-42F8-A836-339D6285F081}"/>
    <dgm:cxn modelId="{49DBA794-6264-4BDE-B5E0-F139108E91B2}" srcId="{F88F2699-61ED-45E2-8537-F97C6B0C110E}" destId="{C9161B14-B196-4194-B97A-646CF289B9EA}" srcOrd="0" destOrd="0" parTransId="{9A3E1B53-275E-470A-94E2-6EFECBB2B5B0}" sibTransId="{0C19ED0B-F825-4DC5-BF93-3722F5F59C14}"/>
    <dgm:cxn modelId="{D18523C9-EA62-4510-8B0F-042508FDB608}" type="presOf" srcId="{FE68E194-6B14-41D6-9542-CE357FB2CB18}" destId="{9A8BABDF-6CF1-48E6-981D-7084904EB031}" srcOrd="0" destOrd="0" presId="urn:microsoft.com/office/officeart/2005/8/layout/vList2"/>
    <dgm:cxn modelId="{F97272D1-2093-4550-B6F5-9BA45458F3B1}" type="presOf" srcId="{20560C7E-743F-414B-8029-E54EEC8E9767}" destId="{480E4EDE-50EF-4E2C-ADBB-A57E39B1438F}" srcOrd="0" destOrd="0" presId="urn:microsoft.com/office/officeart/2005/8/layout/vList2"/>
    <dgm:cxn modelId="{D5E383E0-ADD7-4853-AA4A-9A2750577B65}" type="presOf" srcId="{C9161B14-B196-4194-B97A-646CF289B9EA}" destId="{B58F540A-DA36-4FD9-8663-1889FC75E7E5}" srcOrd="0" destOrd="0" presId="urn:microsoft.com/office/officeart/2005/8/layout/vList2"/>
    <dgm:cxn modelId="{E5D925E6-9093-496A-8EDE-0EAF731F9016}" srcId="{41DB7EA8-7831-4DC2-849E-545FFC4331D7}" destId="{C97C232F-8987-468A-B6D6-A2297530BBF5}" srcOrd="1" destOrd="0" parTransId="{DD153FC0-5FE1-4334-BCB5-783A51040B7F}" sibTransId="{4FD82434-F052-47FC-8E85-F8DDFAF07BF5}"/>
    <dgm:cxn modelId="{5268A0E6-2584-49AF-97D9-3EA8E27EF2CF}" srcId="{FE68E194-6B14-41D6-9542-CE357FB2CB18}" destId="{41DB7EA8-7831-4DC2-849E-545FFC4331D7}" srcOrd="0" destOrd="0" parTransId="{063B6B7F-FA65-4D1C-95D1-D2403339A348}" sibTransId="{BA90C6E2-9AC7-48BD-B3F0-5768F3D6B683}"/>
    <dgm:cxn modelId="{38EC7CF4-8A8F-4628-8246-71330A349D78}" type="presOf" srcId="{F88F2699-61ED-45E2-8537-F97C6B0C110E}" destId="{ED699DB7-372E-41CF-B406-E7C658469A95}" srcOrd="0" destOrd="0" presId="urn:microsoft.com/office/officeart/2005/8/layout/vList2"/>
    <dgm:cxn modelId="{3025E097-86D2-4F08-A8FC-9991CB07E467}" type="presParOf" srcId="{9A8BABDF-6CF1-48E6-981D-7084904EB031}" destId="{EF5D43E3-1B92-40A2-BF99-42442B27D61C}" srcOrd="0" destOrd="0" presId="urn:microsoft.com/office/officeart/2005/8/layout/vList2"/>
    <dgm:cxn modelId="{2D7F9997-F7C1-4472-ACCE-71BACEB7019B}" type="presParOf" srcId="{9A8BABDF-6CF1-48E6-981D-7084904EB031}" destId="{480E4EDE-50EF-4E2C-ADBB-A57E39B1438F}" srcOrd="1" destOrd="0" presId="urn:microsoft.com/office/officeart/2005/8/layout/vList2"/>
    <dgm:cxn modelId="{7DCA05DF-2802-40E5-B9F5-5F5809ABD6F0}" type="presParOf" srcId="{9A8BABDF-6CF1-48E6-981D-7084904EB031}" destId="{ED699DB7-372E-41CF-B406-E7C658469A95}" srcOrd="2" destOrd="0" presId="urn:microsoft.com/office/officeart/2005/8/layout/vList2"/>
    <dgm:cxn modelId="{679F2F20-B5F2-487A-9E2D-5D6A6C938A44}" type="presParOf" srcId="{9A8BABDF-6CF1-48E6-981D-7084904EB031}" destId="{B58F540A-DA36-4FD9-8663-1889FC75E7E5}"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AF7B802-EC27-458A-882C-A3BE0AE7CE2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7BC57344-B91D-42D9-A279-B73FCC3D3C01}">
      <dgm:prSet/>
      <dgm:spPr/>
      <dgm:t>
        <a:bodyPr/>
        <a:lstStyle/>
        <a:p>
          <a:r>
            <a:rPr lang="pl-PL" dirty="0"/>
            <a:t>To implementacja aplikacji internetowej, która ładuje tylko pojedynczy dokument internetowy, a następnie aktualizuje zawartość tego pojedynczego dokumentu za pomocą interfejsów API JavaScript, takich jak </a:t>
          </a:r>
          <a:r>
            <a:rPr lang="pl-PL" dirty="0" err="1"/>
            <a:t>fetch</a:t>
          </a:r>
          <a:r>
            <a:rPr lang="pl-PL" dirty="0"/>
            <a:t>, gdy ma zostać wyświetlona inna zawartość.</a:t>
          </a:r>
        </a:p>
      </dgm:t>
    </dgm:pt>
    <dgm:pt modelId="{A0838467-274C-4D1B-B7A6-8B862085979E}" type="parTrans" cxnId="{9F6E2D3A-F32C-41BB-BB45-4737BDD543E1}">
      <dgm:prSet/>
      <dgm:spPr/>
      <dgm:t>
        <a:bodyPr/>
        <a:lstStyle/>
        <a:p>
          <a:endParaRPr lang="pl-PL"/>
        </a:p>
      </dgm:t>
    </dgm:pt>
    <dgm:pt modelId="{7EF1326A-6B22-4AE9-B298-D1CB34F559BC}" type="sibTrans" cxnId="{9F6E2D3A-F32C-41BB-BB45-4737BDD543E1}">
      <dgm:prSet/>
      <dgm:spPr/>
      <dgm:t>
        <a:bodyPr/>
        <a:lstStyle/>
        <a:p>
          <a:endParaRPr lang="pl-PL"/>
        </a:p>
      </dgm:t>
    </dgm:pt>
    <dgm:pt modelId="{46DF7435-89F3-4001-A4CB-B988F2B01D35}">
      <dgm:prSet/>
      <dgm:spPr/>
      <dgm:t>
        <a:bodyPr/>
        <a:lstStyle/>
        <a:p>
          <a:r>
            <a:rPr lang="pl-PL" dirty="0"/>
            <a:t>Dzięki temu użytkownicy mogą korzystać ze stron internetowych bez ładowania zupełnie nowych stron z serwera, co może skutkować wzrostem wydajności i bardziej dynamicznym doświadczeniem, przy pewnych wadach kompromisowych, takich jak SEO, większy wysiłek wymagany do utrzymania stanu, wdrożenia nawigacji i przeprowadzenia znaczącego monitorowania wydajności.</a:t>
          </a:r>
        </a:p>
      </dgm:t>
    </dgm:pt>
    <dgm:pt modelId="{0248DE07-FBDA-4D9C-A246-363077B959B1}" type="parTrans" cxnId="{A7836772-FE60-41FB-950C-9FCA78249026}">
      <dgm:prSet/>
      <dgm:spPr/>
      <dgm:t>
        <a:bodyPr/>
        <a:lstStyle/>
        <a:p>
          <a:endParaRPr lang="pl-PL"/>
        </a:p>
      </dgm:t>
    </dgm:pt>
    <dgm:pt modelId="{FCEF0688-04CA-493A-9321-69C64B52BEFA}" type="sibTrans" cxnId="{A7836772-FE60-41FB-950C-9FCA78249026}">
      <dgm:prSet/>
      <dgm:spPr/>
      <dgm:t>
        <a:bodyPr/>
        <a:lstStyle/>
        <a:p>
          <a:endParaRPr lang="pl-PL"/>
        </a:p>
      </dgm:t>
    </dgm:pt>
    <dgm:pt modelId="{8CE330B2-0CD4-4DAA-BC9C-56EDDECBAE18}" type="pres">
      <dgm:prSet presAssocID="{BAF7B802-EC27-458A-882C-A3BE0AE7CE2C}" presName="linear" presStyleCnt="0">
        <dgm:presLayoutVars>
          <dgm:animLvl val="lvl"/>
          <dgm:resizeHandles val="exact"/>
        </dgm:presLayoutVars>
      </dgm:prSet>
      <dgm:spPr/>
    </dgm:pt>
    <dgm:pt modelId="{18CB6C59-8735-4437-B182-EA1D28A533AE}" type="pres">
      <dgm:prSet presAssocID="{7BC57344-B91D-42D9-A279-B73FCC3D3C01}" presName="parentText" presStyleLbl="node1" presStyleIdx="0" presStyleCnt="2" custLinFactY="-1431" custLinFactNeighborX="53711" custLinFactNeighborY="-100000">
        <dgm:presLayoutVars>
          <dgm:chMax val="0"/>
          <dgm:bulletEnabled val="1"/>
        </dgm:presLayoutVars>
      </dgm:prSet>
      <dgm:spPr/>
    </dgm:pt>
    <dgm:pt modelId="{1A54D9FD-D35B-487A-B08D-5F8CB86AB607}" type="pres">
      <dgm:prSet presAssocID="{7EF1326A-6B22-4AE9-B298-D1CB34F559BC}" presName="spacer" presStyleCnt="0"/>
      <dgm:spPr/>
    </dgm:pt>
    <dgm:pt modelId="{0520CF10-B23E-4FDA-B607-8C4C5AB53B96}" type="pres">
      <dgm:prSet presAssocID="{46DF7435-89F3-4001-A4CB-B988F2B01D35}" presName="parentText" presStyleLbl="node1" presStyleIdx="1" presStyleCnt="2">
        <dgm:presLayoutVars>
          <dgm:chMax val="0"/>
          <dgm:bulletEnabled val="1"/>
        </dgm:presLayoutVars>
      </dgm:prSet>
      <dgm:spPr/>
    </dgm:pt>
  </dgm:ptLst>
  <dgm:cxnLst>
    <dgm:cxn modelId="{9F6E2D3A-F32C-41BB-BB45-4737BDD543E1}" srcId="{BAF7B802-EC27-458A-882C-A3BE0AE7CE2C}" destId="{7BC57344-B91D-42D9-A279-B73FCC3D3C01}" srcOrd="0" destOrd="0" parTransId="{A0838467-274C-4D1B-B7A6-8B862085979E}" sibTransId="{7EF1326A-6B22-4AE9-B298-D1CB34F559BC}"/>
    <dgm:cxn modelId="{5D1DBE68-3CAF-4D7A-A4B3-D2D4479BBA42}" type="presOf" srcId="{46DF7435-89F3-4001-A4CB-B988F2B01D35}" destId="{0520CF10-B23E-4FDA-B607-8C4C5AB53B96}" srcOrd="0" destOrd="0" presId="urn:microsoft.com/office/officeart/2005/8/layout/vList2"/>
    <dgm:cxn modelId="{A7836772-FE60-41FB-950C-9FCA78249026}" srcId="{BAF7B802-EC27-458A-882C-A3BE0AE7CE2C}" destId="{46DF7435-89F3-4001-A4CB-B988F2B01D35}" srcOrd="1" destOrd="0" parTransId="{0248DE07-FBDA-4D9C-A246-363077B959B1}" sibTransId="{FCEF0688-04CA-493A-9321-69C64B52BEFA}"/>
    <dgm:cxn modelId="{46CBD4AF-95A7-429A-AF79-B3DBE96D1437}" type="presOf" srcId="{BAF7B802-EC27-458A-882C-A3BE0AE7CE2C}" destId="{8CE330B2-0CD4-4DAA-BC9C-56EDDECBAE18}" srcOrd="0" destOrd="0" presId="urn:microsoft.com/office/officeart/2005/8/layout/vList2"/>
    <dgm:cxn modelId="{7F0E8CE1-ACA5-4BCE-8E65-72C604406C58}" type="presOf" srcId="{7BC57344-B91D-42D9-A279-B73FCC3D3C01}" destId="{18CB6C59-8735-4437-B182-EA1D28A533AE}" srcOrd="0" destOrd="0" presId="urn:microsoft.com/office/officeart/2005/8/layout/vList2"/>
    <dgm:cxn modelId="{F1D5B3A3-F9AB-41E3-9A0C-FF3E4721F5A9}" type="presParOf" srcId="{8CE330B2-0CD4-4DAA-BC9C-56EDDECBAE18}" destId="{18CB6C59-8735-4437-B182-EA1D28A533AE}" srcOrd="0" destOrd="0" presId="urn:microsoft.com/office/officeart/2005/8/layout/vList2"/>
    <dgm:cxn modelId="{589AA80D-0C5B-4301-A1E5-E782B44CC22F}" type="presParOf" srcId="{8CE330B2-0CD4-4DAA-BC9C-56EDDECBAE18}" destId="{1A54D9FD-D35B-487A-B08D-5F8CB86AB607}" srcOrd="1" destOrd="0" presId="urn:microsoft.com/office/officeart/2005/8/layout/vList2"/>
    <dgm:cxn modelId="{A4D980AD-5484-40B8-9102-1F8E160CCF52}" type="presParOf" srcId="{8CE330B2-0CD4-4DAA-BC9C-56EDDECBAE18}" destId="{0520CF10-B23E-4FDA-B607-8C4C5AB53B96}"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E66474E-9B3F-4389-B9C4-F9E9FD304470}"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pl-PL"/>
        </a:p>
      </dgm:t>
    </dgm:pt>
    <dgm:pt modelId="{1720645A-5264-4F9E-9DFC-5B41A4FFDCAE}">
      <dgm:prSet/>
      <dgm:spPr/>
      <dgm:t>
        <a:bodyPr/>
        <a:lstStyle/>
        <a:p>
          <a:r>
            <a:rPr lang="pl-PL" b="1" dirty="0"/>
            <a:t>Kompleksowe rozwiązanie</a:t>
          </a:r>
          <a:endParaRPr lang="pl-PL" dirty="0"/>
        </a:p>
      </dgm:t>
    </dgm:pt>
    <dgm:pt modelId="{3D20A7FC-D9C8-47F2-B967-84E131B3ECF0}" type="parTrans" cxnId="{97189EFF-BC91-4B2B-A32F-D29989293266}">
      <dgm:prSet/>
      <dgm:spPr/>
      <dgm:t>
        <a:bodyPr/>
        <a:lstStyle/>
        <a:p>
          <a:endParaRPr lang="pl-PL"/>
        </a:p>
      </dgm:t>
    </dgm:pt>
    <dgm:pt modelId="{CA1F1C94-752B-4017-B39E-4D66ED71E605}" type="sibTrans" cxnId="{97189EFF-BC91-4B2B-A32F-D29989293266}">
      <dgm:prSet/>
      <dgm:spPr/>
      <dgm:t>
        <a:bodyPr/>
        <a:lstStyle/>
        <a:p>
          <a:endParaRPr lang="pl-PL"/>
        </a:p>
      </dgm:t>
    </dgm:pt>
    <dgm:pt modelId="{D134E43D-E142-4468-8437-63585530EF46}">
      <dgm:prSet/>
      <dgm:spPr/>
      <dgm:t>
        <a:bodyPr/>
        <a:lstStyle/>
        <a:p>
          <a:r>
            <a:rPr lang="pl-PL" b="1" dirty="0"/>
            <a:t>Wsparcie </a:t>
          </a:r>
          <a:r>
            <a:rPr lang="pl-PL" b="1" dirty="0" err="1"/>
            <a:t>TypeScriptu</a:t>
          </a:r>
          <a:endParaRPr lang="pl-PL" dirty="0"/>
        </a:p>
      </dgm:t>
    </dgm:pt>
    <dgm:pt modelId="{A08047EB-BBEF-4416-AABF-226F805241F1}" type="parTrans" cxnId="{82536C9F-BB62-409F-A3CB-D4489215F553}">
      <dgm:prSet/>
      <dgm:spPr/>
      <dgm:t>
        <a:bodyPr/>
        <a:lstStyle/>
        <a:p>
          <a:endParaRPr lang="pl-PL"/>
        </a:p>
      </dgm:t>
    </dgm:pt>
    <dgm:pt modelId="{C79C1FB5-F528-44B4-A072-922F93052E70}" type="sibTrans" cxnId="{82536C9F-BB62-409F-A3CB-D4489215F553}">
      <dgm:prSet/>
      <dgm:spPr/>
      <dgm:t>
        <a:bodyPr/>
        <a:lstStyle/>
        <a:p>
          <a:endParaRPr lang="pl-PL"/>
        </a:p>
      </dgm:t>
    </dgm:pt>
    <dgm:pt modelId="{01C8CC42-1E49-4EF8-B8B2-05B63534C9F1}">
      <dgm:prSet/>
      <dgm:spPr/>
      <dgm:t>
        <a:bodyPr/>
        <a:lstStyle/>
        <a:p>
          <a:r>
            <a:rPr lang="pl-PL" b="1" dirty="0"/>
            <a:t>Podejście komponentowe</a:t>
          </a:r>
        </a:p>
      </dgm:t>
    </dgm:pt>
    <dgm:pt modelId="{686B5D1B-11CC-4471-A38D-644CF5119F38}" type="parTrans" cxnId="{8156E597-E919-468B-9230-CEF4B77C4ED6}">
      <dgm:prSet/>
      <dgm:spPr/>
      <dgm:t>
        <a:bodyPr/>
        <a:lstStyle/>
        <a:p>
          <a:endParaRPr lang="pl-PL"/>
        </a:p>
      </dgm:t>
    </dgm:pt>
    <dgm:pt modelId="{E4B2B12B-223A-4BB2-8490-9C0B0B673950}" type="sibTrans" cxnId="{8156E597-E919-468B-9230-CEF4B77C4ED6}">
      <dgm:prSet/>
      <dgm:spPr/>
      <dgm:t>
        <a:bodyPr/>
        <a:lstStyle/>
        <a:p>
          <a:endParaRPr lang="pl-PL"/>
        </a:p>
      </dgm:t>
    </dgm:pt>
    <dgm:pt modelId="{AD1AC6E0-38B4-4FA0-B721-792BE52D17FB}">
      <dgm:prSet/>
      <dgm:spPr/>
      <dgm:t>
        <a:bodyPr/>
        <a:lstStyle/>
        <a:p>
          <a:r>
            <a:rPr lang="pl-PL" b="1" dirty="0"/>
            <a:t>Modularność, skalowalność</a:t>
          </a:r>
        </a:p>
      </dgm:t>
    </dgm:pt>
    <dgm:pt modelId="{13914247-E388-4617-B75A-B9E961438DFA}" type="parTrans" cxnId="{0527E27A-E5C0-460F-963D-C985A91EE1FE}">
      <dgm:prSet/>
      <dgm:spPr/>
      <dgm:t>
        <a:bodyPr/>
        <a:lstStyle/>
        <a:p>
          <a:endParaRPr lang="pl-PL"/>
        </a:p>
      </dgm:t>
    </dgm:pt>
    <dgm:pt modelId="{2F995592-F782-4CE9-9380-CA8C91881274}" type="sibTrans" cxnId="{0527E27A-E5C0-460F-963D-C985A91EE1FE}">
      <dgm:prSet/>
      <dgm:spPr/>
      <dgm:t>
        <a:bodyPr/>
        <a:lstStyle/>
        <a:p>
          <a:endParaRPr lang="pl-PL"/>
        </a:p>
      </dgm:t>
    </dgm:pt>
    <dgm:pt modelId="{05688804-1B13-4A09-BB4F-8E805D11DFD6}">
      <dgm:prSet/>
      <dgm:spPr/>
      <dgm:t>
        <a:bodyPr/>
        <a:lstStyle/>
        <a:p>
          <a:r>
            <a:rPr lang="pl-PL" b="1" dirty="0"/>
            <a:t>Silne wsparcie społeczności i długoterminowe wsparcie</a:t>
          </a:r>
          <a:endParaRPr lang="pl-PL" dirty="0"/>
        </a:p>
      </dgm:t>
    </dgm:pt>
    <dgm:pt modelId="{279B9F0B-8793-4883-B093-7B2132D0B1A3}" type="parTrans" cxnId="{C81DAEBD-96CD-40FE-BB0D-8ED64338F863}">
      <dgm:prSet/>
      <dgm:spPr/>
      <dgm:t>
        <a:bodyPr/>
        <a:lstStyle/>
        <a:p>
          <a:endParaRPr lang="pl-PL"/>
        </a:p>
      </dgm:t>
    </dgm:pt>
    <dgm:pt modelId="{493AACB3-668D-4757-844A-FE889921682D}" type="sibTrans" cxnId="{C81DAEBD-96CD-40FE-BB0D-8ED64338F863}">
      <dgm:prSet/>
      <dgm:spPr/>
      <dgm:t>
        <a:bodyPr/>
        <a:lstStyle/>
        <a:p>
          <a:endParaRPr lang="pl-PL"/>
        </a:p>
      </dgm:t>
    </dgm:pt>
    <dgm:pt modelId="{3BEC1FE6-E784-4210-A22A-366C1DFAD519}">
      <dgm:prSet/>
      <dgm:spPr/>
      <dgm:t>
        <a:bodyPr/>
        <a:lstStyle/>
        <a:p>
          <a:r>
            <a:rPr lang="pl-PL" b="1" dirty="0"/>
            <a:t>Zintegrowane testowanie</a:t>
          </a:r>
        </a:p>
      </dgm:t>
    </dgm:pt>
    <dgm:pt modelId="{737FB64C-F179-421E-88AA-2AE60246CB09}" type="parTrans" cxnId="{EFC66906-8D4C-4807-8061-D8DDABC89B21}">
      <dgm:prSet/>
      <dgm:spPr/>
      <dgm:t>
        <a:bodyPr/>
        <a:lstStyle/>
        <a:p>
          <a:endParaRPr lang="pl-PL"/>
        </a:p>
      </dgm:t>
    </dgm:pt>
    <dgm:pt modelId="{ABB67E92-B506-45FB-9FDC-6056D4E44E76}" type="sibTrans" cxnId="{EFC66906-8D4C-4807-8061-D8DDABC89B21}">
      <dgm:prSet/>
      <dgm:spPr/>
      <dgm:t>
        <a:bodyPr/>
        <a:lstStyle/>
        <a:p>
          <a:endParaRPr lang="pl-PL"/>
        </a:p>
      </dgm:t>
    </dgm:pt>
    <dgm:pt modelId="{89687D5D-1AB9-4B71-9C2A-7C9FECAB726D}">
      <dgm:prSet/>
      <dgm:spPr/>
      <dgm:t>
        <a:bodyPr/>
        <a:lstStyle/>
        <a:p>
          <a:r>
            <a:rPr lang="pl-PL" b="1" dirty="0"/>
            <a:t>Rozbudowany ekosystem</a:t>
          </a:r>
        </a:p>
      </dgm:t>
    </dgm:pt>
    <dgm:pt modelId="{8F358DE8-0AA4-49E4-8257-DF33130352E3}" type="parTrans" cxnId="{6F87BFA6-A36D-48B5-BFE3-E9AEF759A036}">
      <dgm:prSet/>
      <dgm:spPr/>
      <dgm:t>
        <a:bodyPr/>
        <a:lstStyle/>
        <a:p>
          <a:endParaRPr lang="pl-PL"/>
        </a:p>
      </dgm:t>
    </dgm:pt>
    <dgm:pt modelId="{F12F9376-F13C-4F21-A1B1-7F7B5AF1AF11}" type="sibTrans" cxnId="{6F87BFA6-A36D-48B5-BFE3-E9AEF759A036}">
      <dgm:prSet/>
      <dgm:spPr/>
      <dgm:t>
        <a:bodyPr/>
        <a:lstStyle/>
        <a:p>
          <a:endParaRPr lang="pl-PL"/>
        </a:p>
      </dgm:t>
    </dgm:pt>
    <dgm:pt modelId="{81DC6F73-DF26-47E9-A2A9-08C774F1E1CB}">
      <dgm:prSet/>
      <dgm:spPr/>
    </dgm:pt>
    <dgm:pt modelId="{38410312-B023-4505-8CCE-6E9A4E7A3DF3}" type="parTrans" cxnId="{4C0952F3-E005-4C0F-BC0C-2EA3A0E66410}">
      <dgm:prSet/>
      <dgm:spPr/>
      <dgm:t>
        <a:bodyPr/>
        <a:lstStyle/>
        <a:p>
          <a:endParaRPr lang="pl-PL"/>
        </a:p>
      </dgm:t>
    </dgm:pt>
    <dgm:pt modelId="{277534E3-B3B3-4611-BEEC-D4DDD640FDD8}" type="sibTrans" cxnId="{4C0952F3-E005-4C0F-BC0C-2EA3A0E66410}">
      <dgm:prSet/>
      <dgm:spPr/>
      <dgm:t>
        <a:bodyPr/>
        <a:lstStyle/>
        <a:p>
          <a:endParaRPr lang="pl-PL"/>
        </a:p>
      </dgm:t>
    </dgm:pt>
    <dgm:pt modelId="{9F4DD433-099C-4B23-B977-CBC3A7DCA849}" type="pres">
      <dgm:prSet presAssocID="{5E66474E-9B3F-4389-B9C4-F9E9FD304470}" presName="compositeShape" presStyleCnt="0">
        <dgm:presLayoutVars>
          <dgm:chMax val="7"/>
          <dgm:dir/>
          <dgm:resizeHandles val="exact"/>
        </dgm:presLayoutVars>
      </dgm:prSet>
      <dgm:spPr/>
    </dgm:pt>
    <dgm:pt modelId="{B5019C8A-60CA-4992-BAE4-FE0F10FD7099}" type="pres">
      <dgm:prSet presAssocID="{1720645A-5264-4F9E-9DFC-5B41A4FFDCAE}" presName="circ1" presStyleLbl="vennNode1" presStyleIdx="0" presStyleCnt="7"/>
      <dgm:spPr/>
    </dgm:pt>
    <dgm:pt modelId="{621DC5CB-F4A9-44B4-B903-E3FAE75F0D8B}" type="pres">
      <dgm:prSet presAssocID="{1720645A-5264-4F9E-9DFC-5B41A4FFDCAE}" presName="circ1Tx" presStyleLbl="revTx" presStyleIdx="0" presStyleCnt="0">
        <dgm:presLayoutVars>
          <dgm:chMax val="0"/>
          <dgm:chPref val="0"/>
          <dgm:bulletEnabled val="1"/>
        </dgm:presLayoutVars>
      </dgm:prSet>
      <dgm:spPr/>
    </dgm:pt>
    <dgm:pt modelId="{77A9863D-B0EA-43AE-B7A0-B0FCE7A36459}" type="pres">
      <dgm:prSet presAssocID="{D134E43D-E142-4468-8437-63585530EF46}" presName="circ2" presStyleLbl="vennNode1" presStyleIdx="1" presStyleCnt="7"/>
      <dgm:spPr/>
    </dgm:pt>
    <dgm:pt modelId="{BA650AFA-72F9-4C61-BE5D-20CB7BB0A809}" type="pres">
      <dgm:prSet presAssocID="{D134E43D-E142-4468-8437-63585530EF46}" presName="circ2Tx" presStyleLbl="revTx" presStyleIdx="0" presStyleCnt="0">
        <dgm:presLayoutVars>
          <dgm:chMax val="0"/>
          <dgm:chPref val="0"/>
          <dgm:bulletEnabled val="1"/>
        </dgm:presLayoutVars>
      </dgm:prSet>
      <dgm:spPr/>
    </dgm:pt>
    <dgm:pt modelId="{60803A07-1B2C-495C-AD52-A70716382A69}" type="pres">
      <dgm:prSet presAssocID="{01C8CC42-1E49-4EF8-B8B2-05B63534C9F1}" presName="circ3" presStyleLbl="vennNode1" presStyleIdx="2" presStyleCnt="7"/>
      <dgm:spPr/>
    </dgm:pt>
    <dgm:pt modelId="{C9D310FF-0B10-48C1-A449-CB92687C62E2}" type="pres">
      <dgm:prSet presAssocID="{01C8CC42-1E49-4EF8-B8B2-05B63534C9F1}" presName="circ3Tx" presStyleLbl="revTx" presStyleIdx="0" presStyleCnt="0">
        <dgm:presLayoutVars>
          <dgm:chMax val="0"/>
          <dgm:chPref val="0"/>
          <dgm:bulletEnabled val="1"/>
        </dgm:presLayoutVars>
      </dgm:prSet>
      <dgm:spPr/>
    </dgm:pt>
    <dgm:pt modelId="{6675AEE4-93F0-4716-9374-10DA800B64C3}" type="pres">
      <dgm:prSet presAssocID="{AD1AC6E0-38B4-4FA0-B721-792BE52D17FB}" presName="circ4" presStyleLbl="vennNode1" presStyleIdx="3" presStyleCnt="7"/>
      <dgm:spPr/>
    </dgm:pt>
    <dgm:pt modelId="{31D3BCC1-5D68-4433-B056-F43344E9EADD}" type="pres">
      <dgm:prSet presAssocID="{AD1AC6E0-38B4-4FA0-B721-792BE52D17FB}" presName="circ4Tx" presStyleLbl="revTx" presStyleIdx="0" presStyleCnt="0">
        <dgm:presLayoutVars>
          <dgm:chMax val="0"/>
          <dgm:chPref val="0"/>
          <dgm:bulletEnabled val="1"/>
        </dgm:presLayoutVars>
      </dgm:prSet>
      <dgm:spPr/>
    </dgm:pt>
    <dgm:pt modelId="{53B8B8D5-3B2B-40C1-B1D2-067D07496015}" type="pres">
      <dgm:prSet presAssocID="{05688804-1B13-4A09-BB4F-8E805D11DFD6}" presName="circ5" presStyleLbl="vennNode1" presStyleIdx="4" presStyleCnt="7"/>
      <dgm:spPr/>
    </dgm:pt>
    <dgm:pt modelId="{9B4ABA27-CF4B-4C74-8832-B756C692D7F0}" type="pres">
      <dgm:prSet presAssocID="{05688804-1B13-4A09-BB4F-8E805D11DFD6}" presName="circ5Tx" presStyleLbl="revTx" presStyleIdx="0" presStyleCnt="0">
        <dgm:presLayoutVars>
          <dgm:chMax val="0"/>
          <dgm:chPref val="0"/>
          <dgm:bulletEnabled val="1"/>
        </dgm:presLayoutVars>
      </dgm:prSet>
      <dgm:spPr/>
    </dgm:pt>
    <dgm:pt modelId="{0BE8AD31-7744-4DCB-A470-9D522ADE269D}" type="pres">
      <dgm:prSet presAssocID="{3BEC1FE6-E784-4210-A22A-366C1DFAD519}" presName="circ6" presStyleLbl="vennNode1" presStyleIdx="5" presStyleCnt="7"/>
      <dgm:spPr/>
    </dgm:pt>
    <dgm:pt modelId="{7665D312-2637-4991-8A08-9DBC7C90ECA6}" type="pres">
      <dgm:prSet presAssocID="{3BEC1FE6-E784-4210-A22A-366C1DFAD519}" presName="circ6Tx" presStyleLbl="revTx" presStyleIdx="0" presStyleCnt="0">
        <dgm:presLayoutVars>
          <dgm:chMax val="0"/>
          <dgm:chPref val="0"/>
          <dgm:bulletEnabled val="1"/>
        </dgm:presLayoutVars>
      </dgm:prSet>
      <dgm:spPr/>
    </dgm:pt>
    <dgm:pt modelId="{E4BDD353-5C1D-4FD9-8A74-0516470A4F6C}" type="pres">
      <dgm:prSet presAssocID="{89687D5D-1AB9-4B71-9C2A-7C9FECAB726D}" presName="circ7" presStyleLbl="vennNode1" presStyleIdx="6" presStyleCnt="7"/>
      <dgm:spPr/>
    </dgm:pt>
    <dgm:pt modelId="{D51F8889-B9E8-4FC2-A75A-C7A981F8226B}" type="pres">
      <dgm:prSet presAssocID="{89687D5D-1AB9-4B71-9C2A-7C9FECAB726D}" presName="circ7Tx" presStyleLbl="revTx" presStyleIdx="0" presStyleCnt="0">
        <dgm:presLayoutVars>
          <dgm:chMax val="0"/>
          <dgm:chPref val="0"/>
          <dgm:bulletEnabled val="1"/>
        </dgm:presLayoutVars>
      </dgm:prSet>
      <dgm:spPr/>
    </dgm:pt>
  </dgm:ptLst>
  <dgm:cxnLst>
    <dgm:cxn modelId="{EFC66906-8D4C-4807-8061-D8DDABC89B21}" srcId="{5E66474E-9B3F-4389-B9C4-F9E9FD304470}" destId="{3BEC1FE6-E784-4210-A22A-366C1DFAD519}" srcOrd="5" destOrd="0" parTransId="{737FB64C-F179-421E-88AA-2AE60246CB09}" sibTransId="{ABB67E92-B506-45FB-9FDC-6056D4E44E76}"/>
    <dgm:cxn modelId="{AB2C0D42-9CCE-494B-8E88-97BF249ACB9B}" type="presOf" srcId="{1720645A-5264-4F9E-9DFC-5B41A4FFDCAE}" destId="{621DC5CB-F4A9-44B4-B903-E3FAE75F0D8B}" srcOrd="0" destOrd="0" presId="urn:microsoft.com/office/officeart/2005/8/layout/venn1"/>
    <dgm:cxn modelId="{36E80D64-DAB4-4681-A9E1-5069100A27BC}" type="presOf" srcId="{D134E43D-E142-4468-8437-63585530EF46}" destId="{BA650AFA-72F9-4C61-BE5D-20CB7BB0A809}" srcOrd="0" destOrd="0" presId="urn:microsoft.com/office/officeart/2005/8/layout/venn1"/>
    <dgm:cxn modelId="{BED5E14F-E2CD-4785-8084-48C97778D5D5}" type="presOf" srcId="{AD1AC6E0-38B4-4FA0-B721-792BE52D17FB}" destId="{31D3BCC1-5D68-4433-B056-F43344E9EADD}" srcOrd="0" destOrd="0" presId="urn:microsoft.com/office/officeart/2005/8/layout/venn1"/>
    <dgm:cxn modelId="{7C147151-5CE9-4F1D-B8CD-FF24DF7C21D4}" type="presOf" srcId="{89687D5D-1AB9-4B71-9C2A-7C9FECAB726D}" destId="{D51F8889-B9E8-4FC2-A75A-C7A981F8226B}" srcOrd="0" destOrd="0" presId="urn:microsoft.com/office/officeart/2005/8/layout/venn1"/>
    <dgm:cxn modelId="{0527E27A-E5C0-460F-963D-C985A91EE1FE}" srcId="{5E66474E-9B3F-4389-B9C4-F9E9FD304470}" destId="{AD1AC6E0-38B4-4FA0-B721-792BE52D17FB}" srcOrd="3" destOrd="0" parTransId="{13914247-E388-4617-B75A-B9E961438DFA}" sibTransId="{2F995592-F782-4CE9-9380-CA8C91881274}"/>
    <dgm:cxn modelId="{8156E597-E919-468B-9230-CEF4B77C4ED6}" srcId="{5E66474E-9B3F-4389-B9C4-F9E9FD304470}" destId="{01C8CC42-1E49-4EF8-B8B2-05B63534C9F1}" srcOrd="2" destOrd="0" parTransId="{686B5D1B-11CC-4471-A38D-644CF5119F38}" sibTransId="{E4B2B12B-223A-4BB2-8490-9C0B0B673950}"/>
    <dgm:cxn modelId="{82536C9F-BB62-409F-A3CB-D4489215F553}" srcId="{5E66474E-9B3F-4389-B9C4-F9E9FD304470}" destId="{D134E43D-E142-4468-8437-63585530EF46}" srcOrd="1" destOrd="0" parTransId="{A08047EB-BBEF-4416-AABF-226F805241F1}" sibTransId="{C79C1FB5-F528-44B4-A072-922F93052E70}"/>
    <dgm:cxn modelId="{6F87BFA6-A36D-48B5-BFE3-E9AEF759A036}" srcId="{5E66474E-9B3F-4389-B9C4-F9E9FD304470}" destId="{89687D5D-1AB9-4B71-9C2A-7C9FECAB726D}" srcOrd="6" destOrd="0" parTransId="{8F358DE8-0AA4-49E4-8257-DF33130352E3}" sibTransId="{F12F9376-F13C-4F21-A1B1-7F7B5AF1AF11}"/>
    <dgm:cxn modelId="{C81DAEBD-96CD-40FE-BB0D-8ED64338F863}" srcId="{5E66474E-9B3F-4389-B9C4-F9E9FD304470}" destId="{05688804-1B13-4A09-BB4F-8E805D11DFD6}" srcOrd="4" destOrd="0" parTransId="{279B9F0B-8793-4883-B093-7B2132D0B1A3}" sibTransId="{493AACB3-668D-4757-844A-FE889921682D}"/>
    <dgm:cxn modelId="{D5DC69D5-ECD7-44D8-99F5-70DD70B8E550}" type="presOf" srcId="{05688804-1B13-4A09-BB4F-8E805D11DFD6}" destId="{9B4ABA27-CF4B-4C74-8832-B756C692D7F0}" srcOrd="0" destOrd="0" presId="urn:microsoft.com/office/officeart/2005/8/layout/venn1"/>
    <dgm:cxn modelId="{31F585ED-B9A8-494E-A8EB-CD7EEC6C41AB}" type="presOf" srcId="{3BEC1FE6-E784-4210-A22A-366C1DFAD519}" destId="{7665D312-2637-4991-8A08-9DBC7C90ECA6}" srcOrd="0" destOrd="0" presId="urn:microsoft.com/office/officeart/2005/8/layout/venn1"/>
    <dgm:cxn modelId="{454D71EF-2476-4C99-89A4-877C58C7DC4F}" type="presOf" srcId="{5E66474E-9B3F-4389-B9C4-F9E9FD304470}" destId="{9F4DD433-099C-4B23-B977-CBC3A7DCA849}" srcOrd="0" destOrd="0" presId="urn:microsoft.com/office/officeart/2005/8/layout/venn1"/>
    <dgm:cxn modelId="{4C0952F3-E005-4C0F-BC0C-2EA3A0E66410}" srcId="{5E66474E-9B3F-4389-B9C4-F9E9FD304470}" destId="{81DC6F73-DF26-47E9-A2A9-08C774F1E1CB}" srcOrd="7" destOrd="0" parTransId="{38410312-B023-4505-8CCE-6E9A4E7A3DF3}" sibTransId="{277534E3-B3B3-4611-BEEC-D4DDD640FDD8}"/>
    <dgm:cxn modelId="{99A6A9FA-2BAB-4830-913F-F72F78628C07}" type="presOf" srcId="{01C8CC42-1E49-4EF8-B8B2-05B63534C9F1}" destId="{C9D310FF-0B10-48C1-A449-CB92687C62E2}" srcOrd="0" destOrd="0" presId="urn:microsoft.com/office/officeart/2005/8/layout/venn1"/>
    <dgm:cxn modelId="{97189EFF-BC91-4B2B-A32F-D29989293266}" srcId="{5E66474E-9B3F-4389-B9C4-F9E9FD304470}" destId="{1720645A-5264-4F9E-9DFC-5B41A4FFDCAE}" srcOrd="0" destOrd="0" parTransId="{3D20A7FC-D9C8-47F2-B967-84E131B3ECF0}" sibTransId="{CA1F1C94-752B-4017-B39E-4D66ED71E605}"/>
    <dgm:cxn modelId="{FE07A477-F522-4A76-A3B6-FE50E5DE7471}" type="presParOf" srcId="{9F4DD433-099C-4B23-B977-CBC3A7DCA849}" destId="{B5019C8A-60CA-4992-BAE4-FE0F10FD7099}" srcOrd="0" destOrd="0" presId="urn:microsoft.com/office/officeart/2005/8/layout/venn1"/>
    <dgm:cxn modelId="{18306E75-ACAD-4561-A556-D806D975412B}" type="presParOf" srcId="{9F4DD433-099C-4B23-B977-CBC3A7DCA849}" destId="{621DC5CB-F4A9-44B4-B903-E3FAE75F0D8B}" srcOrd="1" destOrd="0" presId="urn:microsoft.com/office/officeart/2005/8/layout/venn1"/>
    <dgm:cxn modelId="{73A3555C-74F9-4B48-851F-50591A5AB468}" type="presParOf" srcId="{9F4DD433-099C-4B23-B977-CBC3A7DCA849}" destId="{77A9863D-B0EA-43AE-B7A0-B0FCE7A36459}" srcOrd="2" destOrd="0" presId="urn:microsoft.com/office/officeart/2005/8/layout/venn1"/>
    <dgm:cxn modelId="{B678852F-5AF9-4D77-A322-B198C5180D3C}" type="presParOf" srcId="{9F4DD433-099C-4B23-B977-CBC3A7DCA849}" destId="{BA650AFA-72F9-4C61-BE5D-20CB7BB0A809}" srcOrd="3" destOrd="0" presId="urn:microsoft.com/office/officeart/2005/8/layout/venn1"/>
    <dgm:cxn modelId="{48783722-D237-4C8F-A026-855689AB126A}" type="presParOf" srcId="{9F4DD433-099C-4B23-B977-CBC3A7DCA849}" destId="{60803A07-1B2C-495C-AD52-A70716382A69}" srcOrd="4" destOrd="0" presId="urn:microsoft.com/office/officeart/2005/8/layout/venn1"/>
    <dgm:cxn modelId="{DE2D8B09-6737-491C-B188-F444DCB2F614}" type="presParOf" srcId="{9F4DD433-099C-4B23-B977-CBC3A7DCA849}" destId="{C9D310FF-0B10-48C1-A449-CB92687C62E2}" srcOrd="5" destOrd="0" presId="urn:microsoft.com/office/officeart/2005/8/layout/venn1"/>
    <dgm:cxn modelId="{E2AF79D4-0455-4B82-B16A-5A1696AAEDE7}" type="presParOf" srcId="{9F4DD433-099C-4B23-B977-CBC3A7DCA849}" destId="{6675AEE4-93F0-4716-9374-10DA800B64C3}" srcOrd="6" destOrd="0" presId="urn:microsoft.com/office/officeart/2005/8/layout/venn1"/>
    <dgm:cxn modelId="{5E1561B1-0F05-44F9-9B01-21E8E39AC37D}" type="presParOf" srcId="{9F4DD433-099C-4B23-B977-CBC3A7DCA849}" destId="{31D3BCC1-5D68-4433-B056-F43344E9EADD}" srcOrd="7" destOrd="0" presId="urn:microsoft.com/office/officeart/2005/8/layout/venn1"/>
    <dgm:cxn modelId="{5A3FB374-2878-448D-BD41-415DBA03F5E7}" type="presParOf" srcId="{9F4DD433-099C-4B23-B977-CBC3A7DCA849}" destId="{53B8B8D5-3B2B-40C1-B1D2-067D07496015}" srcOrd="8" destOrd="0" presId="urn:microsoft.com/office/officeart/2005/8/layout/venn1"/>
    <dgm:cxn modelId="{2FA4534B-C076-462B-816B-0572DDCEFEFD}" type="presParOf" srcId="{9F4DD433-099C-4B23-B977-CBC3A7DCA849}" destId="{9B4ABA27-CF4B-4C74-8832-B756C692D7F0}" srcOrd="9" destOrd="0" presId="urn:microsoft.com/office/officeart/2005/8/layout/venn1"/>
    <dgm:cxn modelId="{50E28BE8-B21C-41F1-BC2E-6947CC5A5A83}" type="presParOf" srcId="{9F4DD433-099C-4B23-B977-CBC3A7DCA849}" destId="{0BE8AD31-7744-4DCB-A470-9D522ADE269D}" srcOrd="10" destOrd="0" presId="urn:microsoft.com/office/officeart/2005/8/layout/venn1"/>
    <dgm:cxn modelId="{6664A68C-C984-4F15-BDBB-4C2D0FCC7A90}" type="presParOf" srcId="{9F4DD433-099C-4B23-B977-CBC3A7DCA849}" destId="{7665D312-2637-4991-8A08-9DBC7C90ECA6}" srcOrd="11" destOrd="0" presId="urn:microsoft.com/office/officeart/2005/8/layout/venn1"/>
    <dgm:cxn modelId="{378030BF-61B9-4C18-B02A-BC2F0F92CDF1}" type="presParOf" srcId="{9F4DD433-099C-4B23-B977-CBC3A7DCA849}" destId="{E4BDD353-5C1D-4FD9-8A74-0516470A4F6C}" srcOrd="12" destOrd="0" presId="urn:microsoft.com/office/officeart/2005/8/layout/venn1"/>
    <dgm:cxn modelId="{846AB631-2C35-451D-BED2-873D6694FABF}" type="presParOf" srcId="{9F4DD433-099C-4B23-B977-CBC3A7DCA849}" destId="{D51F8889-B9E8-4FC2-A75A-C7A981F8226B}" srcOrd="1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E03EF64-414E-4769-9E85-460E2580229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l-PL"/>
        </a:p>
      </dgm:t>
    </dgm:pt>
    <dgm:pt modelId="{B49A98B7-9683-4000-A035-637640309165}">
      <dgm:prSet/>
      <dgm:spPr/>
      <dgm:t>
        <a:bodyPr/>
        <a:lstStyle/>
        <a:p>
          <a:r>
            <a:rPr lang="pl-PL" dirty="0"/>
            <a:t>Routing umożliwia nawigację pomiędzy różnymi widokami (komponentami) w aplikacji </a:t>
          </a:r>
          <a:r>
            <a:rPr lang="pl-PL" dirty="0" err="1"/>
            <a:t>Angular</a:t>
          </a:r>
          <a:r>
            <a:rPr lang="pl-PL" dirty="0"/>
            <a:t>, podobnie jak w przypadku stron w tradycyjnych aplikacjach internetowych.</a:t>
          </a:r>
          <a:br>
            <a:rPr lang="pl-PL" b="1" dirty="0"/>
          </a:br>
          <a:endParaRPr lang="pl-PL" dirty="0"/>
        </a:p>
      </dgm:t>
    </dgm:pt>
    <dgm:pt modelId="{C953C0EE-8649-430E-B8B0-764FCEEF06FD}" type="parTrans" cxnId="{90580C8A-01DB-451A-BF25-C4919957B060}">
      <dgm:prSet/>
      <dgm:spPr/>
      <dgm:t>
        <a:bodyPr/>
        <a:lstStyle/>
        <a:p>
          <a:endParaRPr lang="pl-PL"/>
        </a:p>
      </dgm:t>
    </dgm:pt>
    <dgm:pt modelId="{9A17DFE2-C824-4E8A-BC3D-686752480018}" type="sibTrans" cxnId="{90580C8A-01DB-451A-BF25-C4919957B060}">
      <dgm:prSet/>
      <dgm:spPr/>
      <dgm:t>
        <a:bodyPr/>
        <a:lstStyle/>
        <a:p>
          <a:endParaRPr lang="pl-PL"/>
        </a:p>
      </dgm:t>
    </dgm:pt>
    <dgm:pt modelId="{00C7DEE5-8B83-409B-B37C-13E208C5BA1B}">
      <dgm:prSet/>
      <dgm:spPr/>
      <dgm:t>
        <a:bodyPr/>
        <a:lstStyle/>
        <a:p>
          <a:r>
            <a:rPr lang="pl-PL" b="1" dirty="0" err="1"/>
            <a:t>RouterModule</a:t>
          </a:r>
          <a:r>
            <a:rPr lang="pl-PL" b="1" dirty="0"/>
            <a:t> / </a:t>
          </a:r>
          <a:r>
            <a:rPr lang="pl-PL" b="1" dirty="0" err="1"/>
            <a:t>provideRouter</a:t>
          </a:r>
          <a:r>
            <a:rPr lang="pl-PL" b="1" dirty="0"/>
            <a:t>()</a:t>
          </a:r>
          <a:br>
            <a:rPr lang="pl-PL" b="1" dirty="0"/>
          </a:br>
          <a:r>
            <a:rPr lang="pl-PL" b="1" dirty="0"/>
            <a:t>	</a:t>
          </a:r>
          <a:r>
            <a:rPr lang="pl-PL" b="0" dirty="0" err="1"/>
            <a:t>Angular</a:t>
          </a:r>
          <a:r>
            <a:rPr lang="pl-PL" b="0" dirty="0"/>
            <a:t> dostarcza logikę w postaci modułu, który zarządza trasami.</a:t>
          </a:r>
          <a:br>
            <a:rPr lang="pl-PL" b="0" dirty="0"/>
          </a:br>
          <a:r>
            <a:rPr lang="pl-PL" b="0" dirty="0"/>
            <a:t>	Importujemy go w głównym module aplikacji,</a:t>
          </a:r>
          <a:br>
            <a:rPr lang="pl-PL" b="0" dirty="0"/>
          </a:br>
          <a:r>
            <a:rPr lang="pl-PL" b="0" dirty="0"/>
            <a:t>	lub w module ładowanym leniwie.</a:t>
          </a:r>
          <a:endParaRPr lang="pl-PL" dirty="0"/>
        </a:p>
      </dgm:t>
    </dgm:pt>
    <dgm:pt modelId="{942F6EB8-EA0A-4EF8-B26D-D44BB72A8B10}" type="parTrans" cxnId="{32297D48-A59D-4335-92BB-5381D8C485BF}">
      <dgm:prSet/>
      <dgm:spPr/>
      <dgm:t>
        <a:bodyPr/>
        <a:lstStyle/>
        <a:p>
          <a:endParaRPr lang="pl-PL"/>
        </a:p>
      </dgm:t>
    </dgm:pt>
    <dgm:pt modelId="{370E0902-21FB-427A-8712-DAF74AFE234D}" type="sibTrans" cxnId="{32297D48-A59D-4335-92BB-5381D8C485BF}">
      <dgm:prSet/>
      <dgm:spPr/>
      <dgm:t>
        <a:bodyPr/>
        <a:lstStyle/>
        <a:p>
          <a:endParaRPr lang="pl-PL"/>
        </a:p>
      </dgm:t>
    </dgm:pt>
    <dgm:pt modelId="{8AFA95C6-DF5C-4D3D-8AE0-5FB2613C4FDA}">
      <dgm:prSet/>
      <dgm:spPr/>
      <dgm:t>
        <a:bodyPr/>
        <a:lstStyle/>
        <a:p>
          <a:endParaRPr lang="pl-PL" dirty="0"/>
        </a:p>
      </dgm:t>
    </dgm:pt>
    <dgm:pt modelId="{12CA51C6-82C6-4FA2-AA73-9F9133128EF4}" type="parTrans" cxnId="{30599929-CBAD-49DB-B9F8-F30133EBC919}">
      <dgm:prSet/>
      <dgm:spPr/>
      <dgm:t>
        <a:bodyPr/>
        <a:lstStyle/>
        <a:p>
          <a:endParaRPr lang="pl-PL"/>
        </a:p>
      </dgm:t>
    </dgm:pt>
    <dgm:pt modelId="{D11AC820-72CA-4A02-99F0-B4AC09558B47}" type="sibTrans" cxnId="{30599929-CBAD-49DB-B9F8-F30133EBC919}">
      <dgm:prSet/>
      <dgm:spPr/>
      <dgm:t>
        <a:bodyPr/>
        <a:lstStyle/>
        <a:p>
          <a:endParaRPr lang="pl-PL"/>
        </a:p>
      </dgm:t>
    </dgm:pt>
    <dgm:pt modelId="{0FA327C0-0DBA-4956-B305-D4545C450D65}">
      <dgm:prSet/>
      <dgm:spPr/>
      <dgm:t>
        <a:bodyPr/>
        <a:lstStyle/>
        <a:p>
          <a:r>
            <a:rPr lang="pl-PL" b="1" dirty="0" err="1"/>
            <a:t>Routes</a:t>
          </a:r>
          <a:r>
            <a:rPr lang="pl-PL" b="1" dirty="0"/>
            <a:t> (Tablica tras)</a:t>
          </a:r>
          <a:br>
            <a:rPr lang="pl-PL" dirty="0"/>
          </a:br>
          <a:r>
            <a:rPr lang="pl-PL" dirty="0"/>
            <a:t>	Tablica tras definiuje ścieżki (URL) oraz przypisane do nich komponenty, które 	mają być wyświetlane po przejściu na daną trasę.</a:t>
          </a:r>
        </a:p>
      </dgm:t>
    </dgm:pt>
    <dgm:pt modelId="{C4D0681E-AFEA-425C-A841-F4DAD4E89BDB}" type="parTrans" cxnId="{B18392E7-C6D2-4A28-8A10-33F878026537}">
      <dgm:prSet/>
      <dgm:spPr/>
      <dgm:t>
        <a:bodyPr/>
        <a:lstStyle/>
        <a:p>
          <a:endParaRPr lang="pl-PL"/>
        </a:p>
      </dgm:t>
    </dgm:pt>
    <dgm:pt modelId="{B2999D26-C74A-4E5D-A2F0-C861AAAC048D}" type="sibTrans" cxnId="{B18392E7-C6D2-4A28-8A10-33F878026537}">
      <dgm:prSet/>
      <dgm:spPr/>
      <dgm:t>
        <a:bodyPr/>
        <a:lstStyle/>
        <a:p>
          <a:endParaRPr lang="pl-PL"/>
        </a:p>
      </dgm:t>
    </dgm:pt>
    <dgm:pt modelId="{5716BC6E-3B23-4B81-A0FA-0CFC6AAB0371}" type="pres">
      <dgm:prSet presAssocID="{9E03EF64-414E-4769-9E85-460E2580229E}" presName="Name0" presStyleCnt="0">
        <dgm:presLayoutVars>
          <dgm:dir/>
          <dgm:animLvl val="lvl"/>
          <dgm:resizeHandles val="exact"/>
        </dgm:presLayoutVars>
      </dgm:prSet>
      <dgm:spPr/>
    </dgm:pt>
    <dgm:pt modelId="{22CAAD91-DCEA-4227-83E7-977C76F89C9A}" type="pres">
      <dgm:prSet presAssocID="{B49A98B7-9683-4000-A035-637640309165}" presName="composite" presStyleCnt="0"/>
      <dgm:spPr/>
    </dgm:pt>
    <dgm:pt modelId="{2A45010E-8636-4EA1-BB89-11C814F66C2D}" type="pres">
      <dgm:prSet presAssocID="{B49A98B7-9683-4000-A035-637640309165}" presName="parTx" presStyleLbl="alignNode1" presStyleIdx="0" presStyleCnt="1">
        <dgm:presLayoutVars>
          <dgm:chMax val="0"/>
          <dgm:chPref val="0"/>
          <dgm:bulletEnabled val="1"/>
        </dgm:presLayoutVars>
      </dgm:prSet>
      <dgm:spPr/>
    </dgm:pt>
    <dgm:pt modelId="{44C60C36-8A8A-40FD-9E8E-5C396ECBCB31}" type="pres">
      <dgm:prSet presAssocID="{B49A98B7-9683-4000-A035-637640309165}" presName="desTx" presStyleLbl="alignAccFollowNode1" presStyleIdx="0" presStyleCnt="1" custLinFactNeighborX="-1813" custLinFactNeighborY="324">
        <dgm:presLayoutVars>
          <dgm:bulletEnabled val="1"/>
        </dgm:presLayoutVars>
      </dgm:prSet>
      <dgm:spPr/>
    </dgm:pt>
  </dgm:ptLst>
  <dgm:cxnLst>
    <dgm:cxn modelId="{30599929-CBAD-49DB-B9F8-F30133EBC919}" srcId="{B49A98B7-9683-4000-A035-637640309165}" destId="{8AFA95C6-DF5C-4D3D-8AE0-5FB2613C4FDA}" srcOrd="2" destOrd="0" parTransId="{12CA51C6-82C6-4FA2-AA73-9F9133128EF4}" sibTransId="{D11AC820-72CA-4A02-99F0-B4AC09558B47}"/>
    <dgm:cxn modelId="{153B6D5C-DEF2-41FC-836B-01B78363711F}" type="presOf" srcId="{0FA327C0-0DBA-4956-B305-D4545C450D65}" destId="{44C60C36-8A8A-40FD-9E8E-5C396ECBCB31}" srcOrd="0" destOrd="1" presId="urn:microsoft.com/office/officeart/2005/8/layout/hList1"/>
    <dgm:cxn modelId="{32297D48-A59D-4335-92BB-5381D8C485BF}" srcId="{B49A98B7-9683-4000-A035-637640309165}" destId="{00C7DEE5-8B83-409B-B37C-13E208C5BA1B}" srcOrd="0" destOrd="0" parTransId="{942F6EB8-EA0A-4EF8-B26D-D44BB72A8B10}" sibTransId="{370E0902-21FB-427A-8712-DAF74AFE234D}"/>
    <dgm:cxn modelId="{3B994569-7F63-4476-8DE0-1A6BAB8FA9D6}" type="presOf" srcId="{8AFA95C6-DF5C-4D3D-8AE0-5FB2613C4FDA}" destId="{44C60C36-8A8A-40FD-9E8E-5C396ECBCB31}" srcOrd="0" destOrd="2" presId="urn:microsoft.com/office/officeart/2005/8/layout/hList1"/>
    <dgm:cxn modelId="{90580C8A-01DB-451A-BF25-C4919957B060}" srcId="{9E03EF64-414E-4769-9E85-460E2580229E}" destId="{B49A98B7-9683-4000-A035-637640309165}" srcOrd="0" destOrd="0" parTransId="{C953C0EE-8649-430E-B8B0-764FCEEF06FD}" sibTransId="{9A17DFE2-C824-4E8A-BC3D-686752480018}"/>
    <dgm:cxn modelId="{DDD764C7-5E14-4EA8-A4F0-F38444450330}" type="presOf" srcId="{B49A98B7-9683-4000-A035-637640309165}" destId="{2A45010E-8636-4EA1-BB89-11C814F66C2D}" srcOrd="0" destOrd="0" presId="urn:microsoft.com/office/officeart/2005/8/layout/hList1"/>
    <dgm:cxn modelId="{E47FB3CA-5B85-4C1C-B32D-CA2D20232F1A}" type="presOf" srcId="{00C7DEE5-8B83-409B-B37C-13E208C5BA1B}" destId="{44C60C36-8A8A-40FD-9E8E-5C396ECBCB31}" srcOrd="0" destOrd="0" presId="urn:microsoft.com/office/officeart/2005/8/layout/hList1"/>
    <dgm:cxn modelId="{2D85BDD1-B563-4630-B8D8-6275727F5753}" type="presOf" srcId="{9E03EF64-414E-4769-9E85-460E2580229E}" destId="{5716BC6E-3B23-4B81-A0FA-0CFC6AAB0371}" srcOrd="0" destOrd="0" presId="urn:microsoft.com/office/officeart/2005/8/layout/hList1"/>
    <dgm:cxn modelId="{B18392E7-C6D2-4A28-8A10-33F878026537}" srcId="{B49A98B7-9683-4000-A035-637640309165}" destId="{0FA327C0-0DBA-4956-B305-D4545C450D65}" srcOrd="1" destOrd="0" parTransId="{C4D0681E-AFEA-425C-A841-F4DAD4E89BDB}" sibTransId="{B2999D26-C74A-4E5D-A2F0-C861AAAC048D}"/>
    <dgm:cxn modelId="{2BFFCA85-B944-416A-8FFE-9DB2DA9CB4D0}" type="presParOf" srcId="{5716BC6E-3B23-4B81-A0FA-0CFC6AAB0371}" destId="{22CAAD91-DCEA-4227-83E7-977C76F89C9A}" srcOrd="0" destOrd="0" presId="urn:microsoft.com/office/officeart/2005/8/layout/hList1"/>
    <dgm:cxn modelId="{726E29AC-B395-4020-A55A-F8CAAA3877AB}" type="presParOf" srcId="{22CAAD91-DCEA-4227-83E7-977C76F89C9A}" destId="{2A45010E-8636-4EA1-BB89-11C814F66C2D}" srcOrd="0" destOrd="0" presId="urn:microsoft.com/office/officeart/2005/8/layout/hList1"/>
    <dgm:cxn modelId="{F4495A06-C0BA-4C83-B2BA-B65CA2798616}" type="presParOf" srcId="{22CAAD91-DCEA-4227-83E7-977C76F89C9A}" destId="{44C60C36-8A8A-40FD-9E8E-5C396ECBCB3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A8F5319-9287-445B-9FA0-586B87E184E7}"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pl-PL"/>
        </a:p>
      </dgm:t>
    </dgm:pt>
    <dgm:pt modelId="{CCA6C220-83EE-4CC9-B663-ABBDB607BF0E}">
      <dgm:prSet/>
      <dgm:spPr/>
      <dgm:t>
        <a:bodyPr/>
        <a:lstStyle/>
        <a:p>
          <a:r>
            <a:rPr lang="pl-PL" b="1"/>
            <a:t>Idealne połączenie: </a:t>
          </a:r>
          <a:endParaRPr lang="pl-PL"/>
        </a:p>
      </dgm:t>
    </dgm:pt>
    <dgm:pt modelId="{8B04E15D-C2FA-47C3-9AF3-68016D76DEB5}" type="parTrans" cxnId="{75D81EF2-A5D2-422F-9DFA-138A65AE819C}">
      <dgm:prSet/>
      <dgm:spPr/>
      <dgm:t>
        <a:bodyPr/>
        <a:lstStyle/>
        <a:p>
          <a:endParaRPr lang="pl-PL"/>
        </a:p>
      </dgm:t>
    </dgm:pt>
    <dgm:pt modelId="{BD9A5656-382C-4056-86FA-98356E79F30E}" type="sibTrans" cxnId="{75D81EF2-A5D2-422F-9DFA-138A65AE819C}">
      <dgm:prSet/>
      <dgm:spPr/>
      <dgm:t>
        <a:bodyPr/>
        <a:lstStyle/>
        <a:p>
          <a:endParaRPr lang="pl-PL"/>
        </a:p>
      </dgm:t>
    </dgm:pt>
    <dgm:pt modelId="{4A9F4FBF-8BF8-4868-85C8-20135D30FA68}">
      <dgm:prSet/>
      <dgm:spPr/>
      <dgm:t>
        <a:bodyPr/>
        <a:lstStyle/>
        <a:p>
          <a:r>
            <a:rPr lang="pl-PL"/>
            <a:t>TypeScript i Angular tworzą potężne duo, które pozwala na budowanie dużych i złożonych aplikacji.</a:t>
          </a:r>
        </a:p>
      </dgm:t>
    </dgm:pt>
    <dgm:pt modelId="{162B9B9B-F2BD-4DCA-B209-CE2861E6A3B2}" type="parTrans" cxnId="{21DF6789-C734-4D4B-BD76-484DE76336AE}">
      <dgm:prSet/>
      <dgm:spPr/>
      <dgm:t>
        <a:bodyPr/>
        <a:lstStyle/>
        <a:p>
          <a:endParaRPr lang="pl-PL"/>
        </a:p>
      </dgm:t>
    </dgm:pt>
    <dgm:pt modelId="{F574A304-7A5A-4CD2-8BC9-BDF872AEDDB9}" type="sibTrans" cxnId="{21DF6789-C734-4D4B-BD76-484DE76336AE}">
      <dgm:prSet/>
      <dgm:spPr/>
      <dgm:t>
        <a:bodyPr/>
        <a:lstStyle/>
        <a:p>
          <a:endParaRPr lang="pl-PL"/>
        </a:p>
      </dgm:t>
    </dgm:pt>
    <dgm:pt modelId="{CD0D5536-9C73-47AB-9A62-774F38860E80}">
      <dgm:prSet/>
      <dgm:spPr/>
      <dgm:t>
        <a:bodyPr/>
        <a:lstStyle/>
        <a:p>
          <a:r>
            <a:rPr lang="pl-PL" b="1"/>
            <a:t>Korzyści dla deweloperów:</a:t>
          </a:r>
          <a:endParaRPr lang="pl-PL"/>
        </a:p>
      </dgm:t>
    </dgm:pt>
    <dgm:pt modelId="{B0CF615C-0489-4C9B-A177-F52786C002A4}" type="parTrans" cxnId="{F02A2509-B7F1-47B7-9D4C-E5A5C0D93E2A}">
      <dgm:prSet/>
      <dgm:spPr/>
      <dgm:t>
        <a:bodyPr/>
        <a:lstStyle/>
        <a:p>
          <a:endParaRPr lang="pl-PL"/>
        </a:p>
      </dgm:t>
    </dgm:pt>
    <dgm:pt modelId="{7E3F84AA-6767-4C1F-A360-1AE5A8F02EC9}" type="sibTrans" cxnId="{F02A2509-B7F1-47B7-9D4C-E5A5C0D93E2A}">
      <dgm:prSet/>
      <dgm:spPr/>
      <dgm:t>
        <a:bodyPr/>
        <a:lstStyle/>
        <a:p>
          <a:endParaRPr lang="pl-PL"/>
        </a:p>
      </dgm:t>
    </dgm:pt>
    <dgm:pt modelId="{D90C23B6-6A99-455D-8A4F-DDB01661CAE0}">
      <dgm:prSet/>
      <dgm:spPr/>
      <dgm:t>
        <a:bodyPr/>
        <a:lstStyle/>
        <a:p>
          <a:r>
            <a:rPr lang="pl-PL" dirty="0"/>
            <a:t>Wydajność: </a:t>
          </a:r>
          <a:r>
            <a:rPr lang="pl-PL" dirty="0" err="1"/>
            <a:t>TypeScript</a:t>
          </a:r>
          <a:r>
            <a:rPr lang="pl-PL" dirty="0"/>
            <a:t> kompiluje się do czystego JavaScript, co zapewnia wysoką wydajność aplikacji.</a:t>
          </a:r>
        </a:p>
      </dgm:t>
    </dgm:pt>
    <dgm:pt modelId="{5B7AEA95-FFB8-4B44-BABB-C40CDDA2FE21}" type="parTrans" cxnId="{EFFD52C8-E7FA-4C46-9401-4B4597639DE9}">
      <dgm:prSet/>
      <dgm:spPr/>
      <dgm:t>
        <a:bodyPr/>
        <a:lstStyle/>
        <a:p>
          <a:endParaRPr lang="pl-PL"/>
        </a:p>
      </dgm:t>
    </dgm:pt>
    <dgm:pt modelId="{B6EEBDED-304C-4919-AFE4-5F9957474586}" type="sibTrans" cxnId="{EFFD52C8-E7FA-4C46-9401-4B4597639DE9}">
      <dgm:prSet/>
      <dgm:spPr/>
      <dgm:t>
        <a:bodyPr/>
        <a:lstStyle/>
        <a:p>
          <a:endParaRPr lang="pl-PL"/>
        </a:p>
      </dgm:t>
    </dgm:pt>
    <dgm:pt modelId="{66919CC5-92AF-4E29-A6A2-8F7F68D1B10C}">
      <dgm:prSet/>
      <dgm:spPr/>
      <dgm:t>
        <a:bodyPr/>
        <a:lstStyle/>
        <a:p>
          <a:r>
            <a:rPr lang="pl-PL"/>
            <a:t>Ekosystem: Duża społeczność i bogaty ekosystem narzędzi i bibliotek.</a:t>
          </a:r>
        </a:p>
      </dgm:t>
    </dgm:pt>
    <dgm:pt modelId="{0FABEF50-E519-4297-8254-2C3A44BFEE5C}" type="parTrans" cxnId="{A726A9B1-262B-4423-BB4C-7A8BDDDBB710}">
      <dgm:prSet/>
      <dgm:spPr/>
      <dgm:t>
        <a:bodyPr/>
        <a:lstStyle/>
        <a:p>
          <a:endParaRPr lang="pl-PL"/>
        </a:p>
      </dgm:t>
    </dgm:pt>
    <dgm:pt modelId="{29A0F3D3-24C7-4BF8-849C-586DB3819A75}" type="sibTrans" cxnId="{A726A9B1-262B-4423-BB4C-7A8BDDDBB710}">
      <dgm:prSet/>
      <dgm:spPr/>
      <dgm:t>
        <a:bodyPr/>
        <a:lstStyle/>
        <a:p>
          <a:endParaRPr lang="pl-PL"/>
        </a:p>
      </dgm:t>
    </dgm:pt>
    <dgm:pt modelId="{BBF11BCA-DF61-4923-B575-495577505D69}">
      <dgm:prSet/>
      <dgm:spPr/>
      <dgm:t>
        <a:bodyPr/>
        <a:lstStyle/>
        <a:p>
          <a:r>
            <a:rPr lang="pl-PL" dirty="0"/>
            <a:t>Skalowalność: </a:t>
          </a:r>
          <a:r>
            <a:rPr lang="pl-PL" dirty="0" err="1"/>
            <a:t>TypeScript</a:t>
          </a:r>
          <a:r>
            <a:rPr lang="pl-PL" dirty="0"/>
            <a:t> pomaga w tworzeniu dużych i złożonych aplikacji, które są łatwe w utrzymaniu.</a:t>
          </a:r>
        </a:p>
      </dgm:t>
    </dgm:pt>
    <dgm:pt modelId="{4B58E118-EE24-4EB0-A3B0-C33E042D940F}" type="parTrans" cxnId="{176F76CA-9718-4F5E-904F-747674535B16}">
      <dgm:prSet/>
      <dgm:spPr/>
      <dgm:t>
        <a:bodyPr/>
        <a:lstStyle/>
        <a:p>
          <a:endParaRPr lang="pl-PL"/>
        </a:p>
      </dgm:t>
    </dgm:pt>
    <dgm:pt modelId="{3B42609B-054B-4142-AF31-77B398FAF82E}" type="sibTrans" cxnId="{176F76CA-9718-4F5E-904F-747674535B16}">
      <dgm:prSet/>
      <dgm:spPr/>
      <dgm:t>
        <a:bodyPr/>
        <a:lstStyle/>
        <a:p>
          <a:endParaRPr lang="pl-PL"/>
        </a:p>
      </dgm:t>
    </dgm:pt>
    <dgm:pt modelId="{14FAFD79-11D0-4AEC-BD3C-E69271B7E6A9}" type="pres">
      <dgm:prSet presAssocID="{7A8F5319-9287-445B-9FA0-586B87E184E7}" presName="Name0" presStyleCnt="0">
        <dgm:presLayoutVars>
          <dgm:dir/>
          <dgm:animLvl val="lvl"/>
          <dgm:resizeHandles val="exact"/>
        </dgm:presLayoutVars>
      </dgm:prSet>
      <dgm:spPr/>
    </dgm:pt>
    <dgm:pt modelId="{9B7D16DE-3D5F-4714-A69A-2847A558459F}" type="pres">
      <dgm:prSet presAssocID="{CCA6C220-83EE-4CC9-B663-ABBDB607BF0E}" presName="linNode" presStyleCnt="0"/>
      <dgm:spPr/>
    </dgm:pt>
    <dgm:pt modelId="{0829327A-644D-4C7D-9C8D-4B74F8F51190}" type="pres">
      <dgm:prSet presAssocID="{CCA6C220-83EE-4CC9-B663-ABBDB607BF0E}" presName="parentText" presStyleLbl="node1" presStyleIdx="0" presStyleCnt="2">
        <dgm:presLayoutVars>
          <dgm:chMax val="1"/>
          <dgm:bulletEnabled val="1"/>
        </dgm:presLayoutVars>
      </dgm:prSet>
      <dgm:spPr/>
    </dgm:pt>
    <dgm:pt modelId="{68E3A9FD-25F5-4264-9B16-D9D2F06250F1}" type="pres">
      <dgm:prSet presAssocID="{CCA6C220-83EE-4CC9-B663-ABBDB607BF0E}" presName="descendantText" presStyleLbl="alignAccFollowNode1" presStyleIdx="0" presStyleCnt="2">
        <dgm:presLayoutVars>
          <dgm:bulletEnabled val="1"/>
        </dgm:presLayoutVars>
      </dgm:prSet>
      <dgm:spPr/>
    </dgm:pt>
    <dgm:pt modelId="{CAFEC956-3892-418C-9A13-B8B356090F40}" type="pres">
      <dgm:prSet presAssocID="{BD9A5656-382C-4056-86FA-98356E79F30E}" presName="sp" presStyleCnt="0"/>
      <dgm:spPr/>
    </dgm:pt>
    <dgm:pt modelId="{760458F9-10EE-4355-8AC5-C72B5D9B1323}" type="pres">
      <dgm:prSet presAssocID="{CD0D5536-9C73-47AB-9A62-774F38860E80}" presName="linNode" presStyleCnt="0"/>
      <dgm:spPr/>
    </dgm:pt>
    <dgm:pt modelId="{D0383E04-768D-48A7-89AF-1AE28F284CE3}" type="pres">
      <dgm:prSet presAssocID="{CD0D5536-9C73-47AB-9A62-774F38860E80}" presName="parentText" presStyleLbl="node1" presStyleIdx="1" presStyleCnt="2">
        <dgm:presLayoutVars>
          <dgm:chMax val="1"/>
          <dgm:bulletEnabled val="1"/>
        </dgm:presLayoutVars>
      </dgm:prSet>
      <dgm:spPr/>
    </dgm:pt>
    <dgm:pt modelId="{C6CF6D90-D0F8-4066-A128-72A6034F2532}" type="pres">
      <dgm:prSet presAssocID="{CD0D5536-9C73-47AB-9A62-774F38860E80}" presName="descendantText" presStyleLbl="alignAccFollowNode1" presStyleIdx="1" presStyleCnt="2">
        <dgm:presLayoutVars>
          <dgm:bulletEnabled val="1"/>
        </dgm:presLayoutVars>
      </dgm:prSet>
      <dgm:spPr/>
    </dgm:pt>
  </dgm:ptLst>
  <dgm:cxnLst>
    <dgm:cxn modelId="{F02A2509-B7F1-47B7-9D4C-E5A5C0D93E2A}" srcId="{7A8F5319-9287-445B-9FA0-586B87E184E7}" destId="{CD0D5536-9C73-47AB-9A62-774F38860E80}" srcOrd="1" destOrd="0" parTransId="{B0CF615C-0489-4C9B-A177-F52786C002A4}" sibTransId="{7E3F84AA-6767-4C1F-A360-1AE5A8F02EC9}"/>
    <dgm:cxn modelId="{B8865F38-E7F2-4285-B09E-8116CB4B259B}" type="presOf" srcId="{7A8F5319-9287-445B-9FA0-586B87E184E7}" destId="{14FAFD79-11D0-4AEC-BD3C-E69271B7E6A9}" srcOrd="0" destOrd="0" presId="urn:microsoft.com/office/officeart/2005/8/layout/vList5"/>
    <dgm:cxn modelId="{A592AA3A-A303-4835-B61F-0ADB69A65E56}" type="presOf" srcId="{CD0D5536-9C73-47AB-9A62-774F38860E80}" destId="{D0383E04-768D-48A7-89AF-1AE28F284CE3}" srcOrd="0" destOrd="0" presId="urn:microsoft.com/office/officeart/2005/8/layout/vList5"/>
    <dgm:cxn modelId="{B9777A44-A6E8-4A37-9732-6D9125FF40FC}" type="presOf" srcId="{66919CC5-92AF-4E29-A6A2-8F7F68D1B10C}" destId="{C6CF6D90-D0F8-4066-A128-72A6034F2532}" srcOrd="0" destOrd="1" presId="urn:microsoft.com/office/officeart/2005/8/layout/vList5"/>
    <dgm:cxn modelId="{21DF6789-C734-4D4B-BD76-484DE76336AE}" srcId="{CCA6C220-83EE-4CC9-B663-ABBDB607BF0E}" destId="{4A9F4FBF-8BF8-4868-85C8-20135D30FA68}" srcOrd="0" destOrd="0" parTransId="{162B9B9B-F2BD-4DCA-B209-CE2861E6A3B2}" sibTransId="{F574A304-7A5A-4CD2-8BC9-BDF872AEDDB9}"/>
    <dgm:cxn modelId="{83A1209F-0686-455D-94A3-A2E80986FC6F}" type="presOf" srcId="{CCA6C220-83EE-4CC9-B663-ABBDB607BF0E}" destId="{0829327A-644D-4C7D-9C8D-4B74F8F51190}" srcOrd="0" destOrd="0" presId="urn:microsoft.com/office/officeart/2005/8/layout/vList5"/>
    <dgm:cxn modelId="{A726A9B1-262B-4423-BB4C-7A8BDDDBB710}" srcId="{CD0D5536-9C73-47AB-9A62-774F38860E80}" destId="{66919CC5-92AF-4E29-A6A2-8F7F68D1B10C}" srcOrd="1" destOrd="0" parTransId="{0FABEF50-E519-4297-8254-2C3A44BFEE5C}" sibTransId="{29A0F3D3-24C7-4BF8-849C-586DB3819A75}"/>
    <dgm:cxn modelId="{417EACBD-46E0-4E2E-A021-EAA0D2FFACC1}" type="presOf" srcId="{D90C23B6-6A99-455D-8A4F-DDB01661CAE0}" destId="{C6CF6D90-D0F8-4066-A128-72A6034F2532}" srcOrd="0" destOrd="0" presId="urn:microsoft.com/office/officeart/2005/8/layout/vList5"/>
    <dgm:cxn modelId="{B1FA24C1-71EF-4DFA-8F63-DB0A712C0DEF}" type="presOf" srcId="{4A9F4FBF-8BF8-4868-85C8-20135D30FA68}" destId="{68E3A9FD-25F5-4264-9B16-D9D2F06250F1}" srcOrd="0" destOrd="0" presId="urn:microsoft.com/office/officeart/2005/8/layout/vList5"/>
    <dgm:cxn modelId="{EFFD52C8-E7FA-4C46-9401-4B4597639DE9}" srcId="{CD0D5536-9C73-47AB-9A62-774F38860E80}" destId="{D90C23B6-6A99-455D-8A4F-DDB01661CAE0}" srcOrd="0" destOrd="0" parTransId="{5B7AEA95-FFB8-4B44-BABB-C40CDDA2FE21}" sibTransId="{B6EEBDED-304C-4919-AFE4-5F9957474586}"/>
    <dgm:cxn modelId="{176F76CA-9718-4F5E-904F-747674535B16}" srcId="{CD0D5536-9C73-47AB-9A62-774F38860E80}" destId="{BBF11BCA-DF61-4923-B575-495577505D69}" srcOrd="2" destOrd="0" parTransId="{4B58E118-EE24-4EB0-A3B0-C33E042D940F}" sibTransId="{3B42609B-054B-4142-AF31-77B398FAF82E}"/>
    <dgm:cxn modelId="{A816D6D4-9D95-4B1D-97A8-C57C48963635}" type="presOf" srcId="{BBF11BCA-DF61-4923-B575-495577505D69}" destId="{C6CF6D90-D0F8-4066-A128-72A6034F2532}" srcOrd="0" destOrd="2" presId="urn:microsoft.com/office/officeart/2005/8/layout/vList5"/>
    <dgm:cxn modelId="{75D81EF2-A5D2-422F-9DFA-138A65AE819C}" srcId="{7A8F5319-9287-445B-9FA0-586B87E184E7}" destId="{CCA6C220-83EE-4CC9-B663-ABBDB607BF0E}" srcOrd="0" destOrd="0" parTransId="{8B04E15D-C2FA-47C3-9AF3-68016D76DEB5}" sibTransId="{BD9A5656-382C-4056-86FA-98356E79F30E}"/>
    <dgm:cxn modelId="{AF72D8B9-D1B6-4AB0-B70C-C632B1890EEE}" type="presParOf" srcId="{14FAFD79-11D0-4AEC-BD3C-E69271B7E6A9}" destId="{9B7D16DE-3D5F-4714-A69A-2847A558459F}" srcOrd="0" destOrd="0" presId="urn:microsoft.com/office/officeart/2005/8/layout/vList5"/>
    <dgm:cxn modelId="{ED5CC82D-4F0A-43D9-9124-C21E6CD8D557}" type="presParOf" srcId="{9B7D16DE-3D5F-4714-A69A-2847A558459F}" destId="{0829327A-644D-4C7D-9C8D-4B74F8F51190}" srcOrd="0" destOrd="0" presId="urn:microsoft.com/office/officeart/2005/8/layout/vList5"/>
    <dgm:cxn modelId="{9BA33C52-9BAD-4CFD-AAA7-B9CE02F1B96F}" type="presParOf" srcId="{9B7D16DE-3D5F-4714-A69A-2847A558459F}" destId="{68E3A9FD-25F5-4264-9B16-D9D2F06250F1}" srcOrd="1" destOrd="0" presId="urn:microsoft.com/office/officeart/2005/8/layout/vList5"/>
    <dgm:cxn modelId="{9B78AD76-712F-4810-A3B4-050BF71232F8}" type="presParOf" srcId="{14FAFD79-11D0-4AEC-BD3C-E69271B7E6A9}" destId="{CAFEC956-3892-418C-9A13-B8B356090F40}" srcOrd="1" destOrd="0" presId="urn:microsoft.com/office/officeart/2005/8/layout/vList5"/>
    <dgm:cxn modelId="{148F634A-AF68-4597-B3A5-CCFA9EE7EF7B}" type="presParOf" srcId="{14FAFD79-11D0-4AEC-BD3C-E69271B7E6A9}" destId="{760458F9-10EE-4355-8AC5-C72B5D9B1323}" srcOrd="2" destOrd="0" presId="urn:microsoft.com/office/officeart/2005/8/layout/vList5"/>
    <dgm:cxn modelId="{ECD72C29-7081-42E9-B9E3-A8185ECA5F3D}" type="presParOf" srcId="{760458F9-10EE-4355-8AC5-C72B5D9B1323}" destId="{D0383E04-768D-48A7-89AF-1AE28F284CE3}" srcOrd="0" destOrd="0" presId="urn:microsoft.com/office/officeart/2005/8/layout/vList5"/>
    <dgm:cxn modelId="{5BFD3A80-09AF-4E57-ADEE-0272B7EA308D}" type="presParOf" srcId="{760458F9-10EE-4355-8AC5-C72B5D9B1323}" destId="{C6CF6D90-D0F8-4066-A128-72A6034F253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A4E922F-31DE-4B5C-A71A-357E3A111F5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BFDF2DAB-5CF2-4002-AF2D-11BF686FF70B}">
      <dgm:prSet/>
      <dgm:spPr/>
      <dgm:t>
        <a:bodyPr/>
        <a:lstStyle/>
        <a:p>
          <a:r>
            <a:rPr lang="pl-PL"/>
            <a:t>Statyczne typowanie:</a:t>
          </a:r>
        </a:p>
      </dgm:t>
    </dgm:pt>
    <dgm:pt modelId="{5965C90D-46EA-4AD1-8EB5-D3FDCC02C1B2}" type="parTrans" cxnId="{F0FE400C-8D18-47BE-91D9-0DAF01F02CFD}">
      <dgm:prSet/>
      <dgm:spPr/>
      <dgm:t>
        <a:bodyPr/>
        <a:lstStyle/>
        <a:p>
          <a:endParaRPr lang="pl-PL"/>
        </a:p>
      </dgm:t>
    </dgm:pt>
    <dgm:pt modelId="{B14155D5-7074-41C7-B046-D8B10AD81CE0}" type="sibTrans" cxnId="{F0FE400C-8D18-47BE-91D9-0DAF01F02CFD}">
      <dgm:prSet/>
      <dgm:spPr/>
      <dgm:t>
        <a:bodyPr/>
        <a:lstStyle/>
        <a:p>
          <a:endParaRPr lang="pl-PL"/>
        </a:p>
      </dgm:t>
    </dgm:pt>
    <dgm:pt modelId="{CB861138-26DF-4FD2-BCEF-CA9F0AAF8B35}">
      <dgm:prSet/>
      <dgm:spPr/>
      <dgm:t>
        <a:bodyPr/>
        <a:lstStyle/>
        <a:p>
          <a:r>
            <a:rPr lang="pl-PL" b="1"/>
            <a:t>TypeScript</a:t>
          </a:r>
          <a:r>
            <a:rPr lang="pl-PL"/>
            <a:t>: Zmienna name ma określony typ string, co zapobiega przypadkowemu przypisaniu wartości innego typu.</a:t>
          </a:r>
        </a:p>
      </dgm:t>
    </dgm:pt>
    <dgm:pt modelId="{A547188B-F37D-4846-B262-2C55F43C69E9}" type="parTrans" cxnId="{C87516F5-5DE5-4354-A39B-B927350E8268}">
      <dgm:prSet/>
      <dgm:spPr/>
      <dgm:t>
        <a:bodyPr/>
        <a:lstStyle/>
        <a:p>
          <a:endParaRPr lang="pl-PL"/>
        </a:p>
      </dgm:t>
    </dgm:pt>
    <dgm:pt modelId="{21C79333-8323-4026-9341-AFF3F66D8933}" type="sibTrans" cxnId="{C87516F5-5DE5-4354-A39B-B927350E8268}">
      <dgm:prSet/>
      <dgm:spPr/>
      <dgm:t>
        <a:bodyPr/>
        <a:lstStyle/>
        <a:p>
          <a:endParaRPr lang="pl-PL"/>
        </a:p>
      </dgm:t>
    </dgm:pt>
    <dgm:pt modelId="{9C2A72F8-65E4-4EA0-8573-2B70460295CE}">
      <dgm:prSet/>
      <dgm:spPr/>
      <dgm:t>
        <a:bodyPr/>
        <a:lstStyle/>
        <a:p>
          <a:r>
            <a:rPr lang="pl-PL" b="1"/>
            <a:t>JavaScript</a:t>
          </a:r>
          <a:r>
            <a:rPr lang="pl-PL"/>
            <a:t>: Typ zmiennej jest ustalany dynamicznie w czasie wykonywania, co może prowadzić do błędów.</a:t>
          </a:r>
        </a:p>
      </dgm:t>
    </dgm:pt>
    <dgm:pt modelId="{780EF943-86BF-47C3-9BD0-78E6DB09889C}" type="parTrans" cxnId="{A1AB65C2-41A8-4DE2-A69D-F864EF5E8803}">
      <dgm:prSet/>
      <dgm:spPr/>
      <dgm:t>
        <a:bodyPr/>
        <a:lstStyle/>
        <a:p>
          <a:endParaRPr lang="pl-PL"/>
        </a:p>
      </dgm:t>
    </dgm:pt>
    <dgm:pt modelId="{AECE4F3E-506B-411B-AFF6-4ABFF0141A74}" type="sibTrans" cxnId="{A1AB65C2-41A8-4DE2-A69D-F864EF5E8803}">
      <dgm:prSet/>
      <dgm:spPr/>
      <dgm:t>
        <a:bodyPr/>
        <a:lstStyle/>
        <a:p>
          <a:endParaRPr lang="pl-PL"/>
        </a:p>
      </dgm:t>
    </dgm:pt>
    <dgm:pt modelId="{3F153277-9E54-481A-8C9F-A23F9ACFE164}">
      <dgm:prSet/>
      <dgm:spPr/>
      <dgm:t>
        <a:bodyPr/>
        <a:lstStyle/>
        <a:p>
          <a:r>
            <a:rPr lang="pl-PL"/>
            <a:t>Czytelność:</a:t>
          </a:r>
        </a:p>
      </dgm:t>
    </dgm:pt>
    <dgm:pt modelId="{4848D8B6-776D-4776-9AF1-400BAFED3610}" type="parTrans" cxnId="{BB0E76F7-2B08-4A7A-974E-9CC1366EF653}">
      <dgm:prSet/>
      <dgm:spPr/>
      <dgm:t>
        <a:bodyPr/>
        <a:lstStyle/>
        <a:p>
          <a:endParaRPr lang="pl-PL"/>
        </a:p>
      </dgm:t>
    </dgm:pt>
    <dgm:pt modelId="{2287EF26-FF7B-4350-89CB-1370023B32F4}" type="sibTrans" cxnId="{BB0E76F7-2B08-4A7A-974E-9CC1366EF653}">
      <dgm:prSet/>
      <dgm:spPr/>
      <dgm:t>
        <a:bodyPr/>
        <a:lstStyle/>
        <a:p>
          <a:endParaRPr lang="pl-PL"/>
        </a:p>
      </dgm:t>
    </dgm:pt>
    <dgm:pt modelId="{0488DACC-20F8-420D-A9CB-9E16BE845709}">
      <dgm:prSet/>
      <dgm:spPr/>
      <dgm:t>
        <a:bodyPr/>
        <a:lstStyle/>
        <a:p>
          <a:r>
            <a:rPr lang="pl-PL" b="1" dirty="0" err="1"/>
            <a:t>TypeScript</a:t>
          </a:r>
          <a:r>
            <a:rPr lang="pl-PL" dirty="0"/>
            <a:t>: Deklaracja typu sprawia, że kod jest bardziej czytelny i samodokumentujący się.</a:t>
          </a:r>
        </a:p>
      </dgm:t>
    </dgm:pt>
    <dgm:pt modelId="{8D26E69A-8E8E-43BD-8315-E33B8634D0AD}" type="parTrans" cxnId="{314878CA-8E75-4D45-815D-93C1D7FBEDC2}">
      <dgm:prSet/>
      <dgm:spPr/>
      <dgm:t>
        <a:bodyPr/>
        <a:lstStyle/>
        <a:p>
          <a:endParaRPr lang="pl-PL"/>
        </a:p>
      </dgm:t>
    </dgm:pt>
    <dgm:pt modelId="{104BDD74-3498-4F7E-9C76-0EDD716D8B60}" type="sibTrans" cxnId="{314878CA-8E75-4D45-815D-93C1D7FBEDC2}">
      <dgm:prSet/>
      <dgm:spPr/>
      <dgm:t>
        <a:bodyPr/>
        <a:lstStyle/>
        <a:p>
          <a:endParaRPr lang="pl-PL"/>
        </a:p>
      </dgm:t>
    </dgm:pt>
    <dgm:pt modelId="{7DF32117-4B11-4074-AE48-A1AB74DD625D}">
      <dgm:prSet/>
      <dgm:spPr/>
      <dgm:t>
        <a:bodyPr/>
        <a:lstStyle/>
        <a:p>
          <a:r>
            <a:rPr lang="pl-PL" b="1" dirty="0"/>
            <a:t>JavaScript</a:t>
          </a:r>
          <a:r>
            <a:rPr lang="pl-PL" dirty="0"/>
            <a:t>: Bez deklaracji typu, trzeba dokładnie analizować kod, aby zrozumieć, jaki typ danych przechowuje dana 		  	</a:t>
          </a:r>
          <a:r>
            <a:rPr lang="pl-PL" dirty="0" err="1"/>
            <a:t>zmienna.Bezpieczeństwo:TypeScript</a:t>
          </a:r>
          <a:r>
            <a:rPr lang="pl-PL" dirty="0"/>
            <a:t>: </a:t>
          </a:r>
        </a:p>
      </dgm:t>
    </dgm:pt>
    <dgm:pt modelId="{3977811C-7C97-40E7-AC68-310F75727616}" type="parTrans" cxnId="{F2C389E1-E78E-4F96-84C9-DC496B626FF0}">
      <dgm:prSet/>
      <dgm:spPr/>
      <dgm:t>
        <a:bodyPr/>
        <a:lstStyle/>
        <a:p>
          <a:endParaRPr lang="pl-PL"/>
        </a:p>
      </dgm:t>
    </dgm:pt>
    <dgm:pt modelId="{7F36BB19-472C-4A3D-B5AA-75879C50FB54}" type="sibTrans" cxnId="{F2C389E1-E78E-4F96-84C9-DC496B626FF0}">
      <dgm:prSet/>
      <dgm:spPr/>
      <dgm:t>
        <a:bodyPr/>
        <a:lstStyle/>
        <a:p>
          <a:endParaRPr lang="pl-PL"/>
        </a:p>
      </dgm:t>
    </dgm:pt>
    <dgm:pt modelId="{8875415F-E119-4B09-83BE-740B17D686FF}">
      <dgm:prSet/>
      <dgm:spPr/>
      <dgm:t>
        <a:bodyPr/>
        <a:lstStyle/>
        <a:p>
          <a:r>
            <a:rPr lang="pl-PL"/>
            <a:t>Kompilator </a:t>
          </a:r>
        </a:p>
      </dgm:t>
    </dgm:pt>
    <dgm:pt modelId="{C59E3AD6-2C58-4CD9-BB5A-426A91DA28AA}" type="parTrans" cxnId="{EBFC1F6F-FA5F-4B2F-80DB-049862ED22C9}">
      <dgm:prSet/>
      <dgm:spPr/>
      <dgm:t>
        <a:bodyPr/>
        <a:lstStyle/>
        <a:p>
          <a:endParaRPr lang="pl-PL"/>
        </a:p>
      </dgm:t>
    </dgm:pt>
    <dgm:pt modelId="{D69EBD1B-E4E8-44A2-86B9-91E9BB090F52}" type="sibTrans" cxnId="{EBFC1F6F-FA5F-4B2F-80DB-049862ED22C9}">
      <dgm:prSet/>
      <dgm:spPr/>
      <dgm:t>
        <a:bodyPr/>
        <a:lstStyle/>
        <a:p>
          <a:endParaRPr lang="pl-PL"/>
        </a:p>
      </dgm:t>
    </dgm:pt>
    <dgm:pt modelId="{8B5889BA-97CF-47C4-A9E8-A39E0F75FEBA}">
      <dgm:prSet/>
      <dgm:spPr/>
      <dgm:t>
        <a:bodyPr/>
        <a:lstStyle/>
        <a:p>
          <a:r>
            <a:rPr lang="pl-PL" b="1" dirty="0" err="1"/>
            <a:t>TypeScript</a:t>
          </a:r>
          <a:r>
            <a:rPr lang="pl-PL" dirty="0"/>
            <a:t> Wyłapie wiele błędów na etapie pisania kodu, takich jak nieprawidłowe przypisania wartości czy niezadeklarowane zmienne.</a:t>
          </a:r>
        </a:p>
      </dgm:t>
    </dgm:pt>
    <dgm:pt modelId="{E528248B-B6C3-4521-837B-4240C604B51F}" type="parTrans" cxnId="{5784F569-F088-4734-A326-23A15C4541F9}">
      <dgm:prSet/>
      <dgm:spPr/>
      <dgm:t>
        <a:bodyPr/>
        <a:lstStyle/>
        <a:p>
          <a:endParaRPr lang="pl-PL"/>
        </a:p>
      </dgm:t>
    </dgm:pt>
    <dgm:pt modelId="{9A7CA101-BA0E-4310-B06E-F3F7A88BD6A7}" type="sibTrans" cxnId="{5784F569-F088-4734-A326-23A15C4541F9}">
      <dgm:prSet/>
      <dgm:spPr/>
      <dgm:t>
        <a:bodyPr/>
        <a:lstStyle/>
        <a:p>
          <a:endParaRPr lang="pl-PL"/>
        </a:p>
      </dgm:t>
    </dgm:pt>
    <dgm:pt modelId="{679D1CDC-B1E1-43C2-8B48-3015DE0F8438}">
      <dgm:prSet/>
      <dgm:spPr/>
      <dgm:t>
        <a:bodyPr/>
        <a:lstStyle/>
        <a:p>
          <a:r>
            <a:rPr lang="pl-PL" b="1"/>
            <a:t>JavaScript</a:t>
          </a:r>
          <a:r>
            <a:rPr lang="pl-PL"/>
            <a:t>: Błędy tego typu są wykrywane dopiero podczas wykonywania aplikacji, co może prowadzić do nieoczekiwanych zachowań.</a:t>
          </a:r>
        </a:p>
      </dgm:t>
    </dgm:pt>
    <dgm:pt modelId="{9A29423B-733C-4611-843D-E2218C38DCB7}" type="parTrans" cxnId="{E82640E8-8551-44CA-A840-DB81063CD0FF}">
      <dgm:prSet/>
      <dgm:spPr/>
      <dgm:t>
        <a:bodyPr/>
        <a:lstStyle/>
        <a:p>
          <a:endParaRPr lang="pl-PL"/>
        </a:p>
      </dgm:t>
    </dgm:pt>
    <dgm:pt modelId="{2BFBF58D-FFE1-45A5-B046-B805C4FDAD5C}" type="sibTrans" cxnId="{E82640E8-8551-44CA-A840-DB81063CD0FF}">
      <dgm:prSet/>
      <dgm:spPr/>
      <dgm:t>
        <a:bodyPr/>
        <a:lstStyle/>
        <a:p>
          <a:endParaRPr lang="pl-PL"/>
        </a:p>
      </dgm:t>
    </dgm:pt>
    <dgm:pt modelId="{AA7D22C1-40BF-417F-942A-8F5276E0243B}">
      <dgm:prSet/>
      <dgm:spPr/>
      <dgm:t>
        <a:bodyPr/>
        <a:lstStyle/>
        <a:p>
          <a:r>
            <a:rPr lang="pl-PL"/>
            <a:t>Wsparcie narzędzi:</a:t>
          </a:r>
        </a:p>
      </dgm:t>
    </dgm:pt>
    <dgm:pt modelId="{BC2A3DD2-C055-4627-B75B-8D925E249EB5}" type="parTrans" cxnId="{A528B147-8267-4F11-9B1F-CBEF4A124F8B}">
      <dgm:prSet/>
      <dgm:spPr/>
      <dgm:t>
        <a:bodyPr/>
        <a:lstStyle/>
        <a:p>
          <a:endParaRPr lang="pl-PL"/>
        </a:p>
      </dgm:t>
    </dgm:pt>
    <dgm:pt modelId="{2CA49D4B-9936-4239-B3F3-DCF74548A085}" type="sibTrans" cxnId="{A528B147-8267-4F11-9B1F-CBEF4A124F8B}">
      <dgm:prSet/>
      <dgm:spPr/>
      <dgm:t>
        <a:bodyPr/>
        <a:lstStyle/>
        <a:p>
          <a:endParaRPr lang="pl-PL"/>
        </a:p>
      </dgm:t>
    </dgm:pt>
    <dgm:pt modelId="{42437B61-2797-4ED6-ABCE-F1E6FE673EA5}">
      <dgm:prSet/>
      <dgm:spPr/>
      <dgm:t>
        <a:bodyPr/>
        <a:lstStyle/>
        <a:p>
          <a:r>
            <a:rPr lang="pl-PL" b="1"/>
            <a:t>TypeScript</a:t>
          </a:r>
          <a:r>
            <a:rPr lang="pl-PL"/>
            <a:t>: IDE z obsługą TypeScript oferują zaawansowane funkcje takie jak auto uzupełnianie kodu, refaktoryzacja, czy sprawdzanie typów.</a:t>
          </a:r>
        </a:p>
      </dgm:t>
    </dgm:pt>
    <dgm:pt modelId="{D6FC8EE9-A20C-4D04-AD86-50903BD9A3A7}" type="parTrans" cxnId="{1D5735FF-F436-4BDC-9E49-96D329093E26}">
      <dgm:prSet/>
      <dgm:spPr/>
      <dgm:t>
        <a:bodyPr/>
        <a:lstStyle/>
        <a:p>
          <a:endParaRPr lang="pl-PL"/>
        </a:p>
      </dgm:t>
    </dgm:pt>
    <dgm:pt modelId="{49F0877A-90DF-43B4-97C5-326C6E6783BE}" type="sibTrans" cxnId="{1D5735FF-F436-4BDC-9E49-96D329093E26}">
      <dgm:prSet/>
      <dgm:spPr/>
      <dgm:t>
        <a:bodyPr/>
        <a:lstStyle/>
        <a:p>
          <a:endParaRPr lang="pl-PL"/>
        </a:p>
      </dgm:t>
    </dgm:pt>
    <dgm:pt modelId="{038EA253-EE12-4BF9-BFD9-CFE8307DED39}">
      <dgm:prSet/>
      <dgm:spPr/>
      <dgm:t>
        <a:bodyPr/>
        <a:lstStyle/>
        <a:p>
          <a:r>
            <a:rPr lang="pl-PL" b="1"/>
            <a:t>JavaScript</a:t>
          </a:r>
          <a:r>
            <a:rPr lang="pl-PL"/>
            <a:t>: Wsparcie narzędzi jest ograniczone.</a:t>
          </a:r>
        </a:p>
      </dgm:t>
    </dgm:pt>
    <dgm:pt modelId="{48B1EB90-48D3-4455-9BBB-3DC31695BDE7}" type="parTrans" cxnId="{20D692AB-D92D-4EB0-B485-17CE7D5C67E0}">
      <dgm:prSet/>
      <dgm:spPr/>
      <dgm:t>
        <a:bodyPr/>
        <a:lstStyle/>
        <a:p>
          <a:endParaRPr lang="pl-PL"/>
        </a:p>
      </dgm:t>
    </dgm:pt>
    <dgm:pt modelId="{EC3816A0-3BFD-4478-A93E-70D3F884BD79}" type="sibTrans" cxnId="{20D692AB-D92D-4EB0-B485-17CE7D5C67E0}">
      <dgm:prSet/>
      <dgm:spPr/>
      <dgm:t>
        <a:bodyPr/>
        <a:lstStyle/>
        <a:p>
          <a:endParaRPr lang="pl-PL"/>
        </a:p>
      </dgm:t>
    </dgm:pt>
    <dgm:pt modelId="{24878EB3-FC59-4BEA-AEC6-87C86719A283}" type="pres">
      <dgm:prSet presAssocID="{CA4E922F-31DE-4B5C-A71A-357E3A111F5B}" presName="linear" presStyleCnt="0">
        <dgm:presLayoutVars>
          <dgm:animLvl val="lvl"/>
          <dgm:resizeHandles val="exact"/>
        </dgm:presLayoutVars>
      </dgm:prSet>
      <dgm:spPr/>
    </dgm:pt>
    <dgm:pt modelId="{2C40A857-F682-4A14-963D-8B14FAC902B1}" type="pres">
      <dgm:prSet presAssocID="{BFDF2DAB-5CF2-4002-AF2D-11BF686FF70B}" presName="parentText" presStyleLbl="node1" presStyleIdx="0" presStyleCnt="4">
        <dgm:presLayoutVars>
          <dgm:chMax val="0"/>
          <dgm:bulletEnabled val="1"/>
        </dgm:presLayoutVars>
      </dgm:prSet>
      <dgm:spPr/>
    </dgm:pt>
    <dgm:pt modelId="{B56A17FC-3896-4C6A-915C-26C0EEA0D202}" type="pres">
      <dgm:prSet presAssocID="{BFDF2DAB-5CF2-4002-AF2D-11BF686FF70B}" presName="childText" presStyleLbl="revTx" presStyleIdx="0" presStyleCnt="4">
        <dgm:presLayoutVars>
          <dgm:bulletEnabled val="1"/>
        </dgm:presLayoutVars>
      </dgm:prSet>
      <dgm:spPr/>
    </dgm:pt>
    <dgm:pt modelId="{A276E3C4-3158-4363-96EB-240703946673}" type="pres">
      <dgm:prSet presAssocID="{3F153277-9E54-481A-8C9F-A23F9ACFE164}" presName="parentText" presStyleLbl="node1" presStyleIdx="1" presStyleCnt="4">
        <dgm:presLayoutVars>
          <dgm:chMax val="0"/>
          <dgm:bulletEnabled val="1"/>
        </dgm:presLayoutVars>
      </dgm:prSet>
      <dgm:spPr/>
    </dgm:pt>
    <dgm:pt modelId="{407847E5-539C-49F9-B6C6-D1E0BEAC1172}" type="pres">
      <dgm:prSet presAssocID="{3F153277-9E54-481A-8C9F-A23F9ACFE164}" presName="childText" presStyleLbl="revTx" presStyleIdx="1" presStyleCnt="4">
        <dgm:presLayoutVars>
          <dgm:bulletEnabled val="1"/>
        </dgm:presLayoutVars>
      </dgm:prSet>
      <dgm:spPr/>
    </dgm:pt>
    <dgm:pt modelId="{F07E9FDC-2A57-4C64-934F-11AEB4AE1AFD}" type="pres">
      <dgm:prSet presAssocID="{8875415F-E119-4B09-83BE-740B17D686FF}" presName="parentText" presStyleLbl="node1" presStyleIdx="2" presStyleCnt="4">
        <dgm:presLayoutVars>
          <dgm:chMax val="0"/>
          <dgm:bulletEnabled val="1"/>
        </dgm:presLayoutVars>
      </dgm:prSet>
      <dgm:spPr/>
    </dgm:pt>
    <dgm:pt modelId="{E01E4BDC-C479-4C14-9E5E-FC3ABA4B21F1}" type="pres">
      <dgm:prSet presAssocID="{8875415F-E119-4B09-83BE-740B17D686FF}" presName="childText" presStyleLbl="revTx" presStyleIdx="2" presStyleCnt="4">
        <dgm:presLayoutVars>
          <dgm:bulletEnabled val="1"/>
        </dgm:presLayoutVars>
      </dgm:prSet>
      <dgm:spPr/>
    </dgm:pt>
    <dgm:pt modelId="{74C5F0DC-EA41-480E-8499-191DDFC1C8C5}" type="pres">
      <dgm:prSet presAssocID="{AA7D22C1-40BF-417F-942A-8F5276E0243B}" presName="parentText" presStyleLbl="node1" presStyleIdx="3" presStyleCnt="4">
        <dgm:presLayoutVars>
          <dgm:chMax val="0"/>
          <dgm:bulletEnabled val="1"/>
        </dgm:presLayoutVars>
      </dgm:prSet>
      <dgm:spPr/>
    </dgm:pt>
    <dgm:pt modelId="{9E6CA003-969C-404F-9E13-3F27FE35A640}" type="pres">
      <dgm:prSet presAssocID="{AA7D22C1-40BF-417F-942A-8F5276E0243B}" presName="childText" presStyleLbl="revTx" presStyleIdx="3" presStyleCnt="4">
        <dgm:presLayoutVars>
          <dgm:bulletEnabled val="1"/>
        </dgm:presLayoutVars>
      </dgm:prSet>
      <dgm:spPr/>
    </dgm:pt>
  </dgm:ptLst>
  <dgm:cxnLst>
    <dgm:cxn modelId="{F0FE400C-8D18-47BE-91D9-0DAF01F02CFD}" srcId="{CA4E922F-31DE-4B5C-A71A-357E3A111F5B}" destId="{BFDF2DAB-5CF2-4002-AF2D-11BF686FF70B}" srcOrd="0" destOrd="0" parTransId="{5965C90D-46EA-4AD1-8EB5-D3FDCC02C1B2}" sibTransId="{B14155D5-7074-41C7-B046-D8B10AD81CE0}"/>
    <dgm:cxn modelId="{F152461A-B8B5-4AF2-A79B-93891EE93BC0}" type="presOf" srcId="{9C2A72F8-65E4-4EA0-8573-2B70460295CE}" destId="{B56A17FC-3896-4C6A-915C-26C0EEA0D202}" srcOrd="0" destOrd="1" presId="urn:microsoft.com/office/officeart/2005/8/layout/vList2"/>
    <dgm:cxn modelId="{AB45A91F-ECEC-4C4F-9D38-89E62F83C823}" type="presOf" srcId="{CB861138-26DF-4FD2-BCEF-CA9F0AAF8B35}" destId="{B56A17FC-3896-4C6A-915C-26C0EEA0D202}" srcOrd="0" destOrd="0" presId="urn:microsoft.com/office/officeart/2005/8/layout/vList2"/>
    <dgm:cxn modelId="{0FB68C2E-FD32-478F-A262-1AE312608905}" type="presOf" srcId="{0488DACC-20F8-420D-A9CB-9E16BE845709}" destId="{407847E5-539C-49F9-B6C6-D1E0BEAC1172}" srcOrd="0" destOrd="0" presId="urn:microsoft.com/office/officeart/2005/8/layout/vList2"/>
    <dgm:cxn modelId="{E85D4133-8D42-4EB4-9C47-57E0086FDD2B}" type="presOf" srcId="{AA7D22C1-40BF-417F-942A-8F5276E0243B}" destId="{74C5F0DC-EA41-480E-8499-191DDFC1C8C5}" srcOrd="0" destOrd="0" presId="urn:microsoft.com/office/officeart/2005/8/layout/vList2"/>
    <dgm:cxn modelId="{671B705F-8BB5-433E-8E6B-1673DD290952}" type="presOf" srcId="{CA4E922F-31DE-4B5C-A71A-357E3A111F5B}" destId="{24878EB3-FC59-4BEA-AEC6-87C86719A283}" srcOrd="0" destOrd="0" presId="urn:microsoft.com/office/officeart/2005/8/layout/vList2"/>
    <dgm:cxn modelId="{7EB01064-9FF7-459A-BE87-E338F3B598C8}" type="presOf" srcId="{42437B61-2797-4ED6-ABCE-F1E6FE673EA5}" destId="{9E6CA003-969C-404F-9E13-3F27FE35A640}" srcOrd="0" destOrd="0" presId="urn:microsoft.com/office/officeart/2005/8/layout/vList2"/>
    <dgm:cxn modelId="{76C3F864-0519-4A8A-B28E-B125295757DF}" type="presOf" srcId="{8B5889BA-97CF-47C4-A9E8-A39E0F75FEBA}" destId="{E01E4BDC-C479-4C14-9E5E-FC3ABA4B21F1}" srcOrd="0" destOrd="0" presId="urn:microsoft.com/office/officeart/2005/8/layout/vList2"/>
    <dgm:cxn modelId="{A528B147-8267-4F11-9B1F-CBEF4A124F8B}" srcId="{CA4E922F-31DE-4B5C-A71A-357E3A111F5B}" destId="{AA7D22C1-40BF-417F-942A-8F5276E0243B}" srcOrd="3" destOrd="0" parTransId="{BC2A3DD2-C055-4627-B75B-8D925E249EB5}" sibTransId="{2CA49D4B-9936-4239-B3F3-DCF74548A085}"/>
    <dgm:cxn modelId="{5784F569-F088-4734-A326-23A15C4541F9}" srcId="{8875415F-E119-4B09-83BE-740B17D686FF}" destId="{8B5889BA-97CF-47C4-A9E8-A39E0F75FEBA}" srcOrd="0" destOrd="0" parTransId="{E528248B-B6C3-4521-837B-4240C604B51F}" sibTransId="{9A7CA101-BA0E-4310-B06E-F3F7A88BD6A7}"/>
    <dgm:cxn modelId="{66915E4A-8F08-44B5-8D36-CB77418977C9}" type="presOf" srcId="{7DF32117-4B11-4074-AE48-A1AB74DD625D}" destId="{407847E5-539C-49F9-B6C6-D1E0BEAC1172}" srcOrd="0" destOrd="1" presId="urn:microsoft.com/office/officeart/2005/8/layout/vList2"/>
    <dgm:cxn modelId="{EBFC1F6F-FA5F-4B2F-80DB-049862ED22C9}" srcId="{CA4E922F-31DE-4B5C-A71A-357E3A111F5B}" destId="{8875415F-E119-4B09-83BE-740B17D686FF}" srcOrd="2" destOrd="0" parTransId="{C59E3AD6-2C58-4CD9-BB5A-426A91DA28AA}" sibTransId="{D69EBD1B-E4E8-44A2-86B9-91E9BB090F52}"/>
    <dgm:cxn modelId="{88867279-CABC-4AB0-9893-30AD8C005E4C}" type="presOf" srcId="{3F153277-9E54-481A-8C9F-A23F9ACFE164}" destId="{A276E3C4-3158-4363-96EB-240703946673}" srcOrd="0" destOrd="0" presId="urn:microsoft.com/office/officeart/2005/8/layout/vList2"/>
    <dgm:cxn modelId="{7A07438A-AD30-4A2D-B110-2A4009D86F6E}" type="presOf" srcId="{679D1CDC-B1E1-43C2-8B48-3015DE0F8438}" destId="{E01E4BDC-C479-4C14-9E5E-FC3ABA4B21F1}" srcOrd="0" destOrd="1" presId="urn:microsoft.com/office/officeart/2005/8/layout/vList2"/>
    <dgm:cxn modelId="{6AE1BB9A-0156-4608-99D4-1308022B41E0}" type="presOf" srcId="{038EA253-EE12-4BF9-BFD9-CFE8307DED39}" destId="{9E6CA003-969C-404F-9E13-3F27FE35A640}" srcOrd="0" destOrd="1" presId="urn:microsoft.com/office/officeart/2005/8/layout/vList2"/>
    <dgm:cxn modelId="{2128D7A2-171D-4FE8-BA6D-08040EB51F1D}" type="presOf" srcId="{BFDF2DAB-5CF2-4002-AF2D-11BF686FF70B}" destId="{2C40A857-F682-4A14-963D-8B14FAC902B1}" srcOrd="0" destOrd="0" presId="urn:microsoft.com/office/officeart/2005/8/layout/vList2"/>
    <dgm:cxn modelId="{20D692AB-D92D-4EB0-B485-17CE7D5C67E0}" srcId="{AA7D22C1-40BF-417F-942A-8F5276E0243B}" destId="{038EA253-EE12-4BF9-BFD9-CFE8307DED39}" srcOrd="1" destOrd="0" parTransId="{48B1EB90-48D3-4455-9BBB-3DC31695BDE7}" sibTransId="{EC3816A0-3BFD-4478-A93E-70D3F884BD79}"/>
    <dgm:cxn modelId="{A1AB65C2-41A8-4DE2-A69D-F864EF5E8803}" srcId="{BFDF2DAB-5CF2-4002-AF2D-11BF686FF70B}" destId="{9C2A72F8-65E4-4EA0-8573-2B70460295CE}" srcOrd="1" destOrd="0" parTransId="{780EF943-86BF-47C3-9BD0-78E6DB09889C}" sibTransId="{AECE4F3E-506B-411B-AFF6-4ABFF0141A74}"/>
    <dgm:cxn modelId="{314878CA-8E75-4D45-815D-93C1D7FBEDC2}" srcId="{3F153277-9E54-481A-8C9F-A23F9ACFE164}" destId="{0488DACC-20F8-420D-A9CB-9E16BE845709}" srcOrd="0" destOrd="0" parTransId="{8D26E69A-8E8E-43BD-8315-E33B8634D0AD}" sibTransId="{104BDD74-3498-4F7E-9C76-0EDD716D8B60}"/>
    <dgm:cxn modelId="{F2C389E1-E78E-4F96-84C9-DC496B626FF0}" srcId="{3F153277-9E54-481A-8C9F-A23F9ACFE164}" destId="{7DF32117-4B11-4074-AE48-A1AB74DD625D}" srcOrd="1" destOrd="0" parTransId="{3977811C-7C97-40E7-AC68-310F75727616}" sibTransId="{7F36BB19-472C-4A3D-B5AA-75879C50FB54}"/>
    <dgm:cxn modelId="{0DC273E2-193F-48D0-93A3-B4401BA64D3F}" type="presOf" srcId="{8875415F-E119-4B09-83BE-740B17D686FF}" destId="{F07E9FDC-2A57-4C64-934F-11AEB4AE1AFD}" srcOrd="0" destOrd="0" presId="urn:microsoft.com/office/officeart/2005/8/layout/vList2"/>
    <dgm:cxn modelId="{E82640E8-8551-44CA-A840-DB81063CD0FF}" srcId="{8875415F-E119-4B09-83BE-740B17D686FF}" destId="{679D1CDC-B1E1-43C2-8B48-3015DE0F8438}" srcOrd="1" destOrd="0" parTransId="{9A29423B-733C-4611-843D-E2218C38DCB7}" sibTransId="{2BFBF58D-FFE1-45A5-B046-B805C4FDAD5C}"/>
    <dgm:cxn modelId="{C87516F5-5DE5-4354-A39B-B927350E8268}" srcId="{BFDF2DAB-5CF2-4002-AF2D-11BF686FF70B}" destId="{CB861138-26DF-4FD2-BCEF-CA9F0AAF8B35}" srcOrd="0" destOrd="0" parTransId="{A547188B-F37D-4846-B262-2C55F43C69E9}" sibTransId="{21C79333-8323-4026-9341-AFF3F66D8933}"/>
    <dgm:cxn modelId="{BB0E76F7-2B08-4A7A-974E-9CC1366EF653}" srcId="{CA4E922F-31DE-4B5C-A71A-357E3A111F5B}" destId="{3F153277-9E54-481A-8C9F-A23F9ACFE164}" srcOrd="1" destOrd="0" parTransId="{4848D8B6-776D-4776-9AF1-400BAFED3610}" sibTransId="{2287EF26-FF7B-4350-89CB-1370023B32F4}"/>
    <dgm:cxn modelId="{1D5735FF-F436-4BDC-9E49-96D329093E26}" srcId="{AA7D22C1-40BF-417F-942A-8F5276E0243B}" destId="{42437B61-2797-4ED6-ABCE-F1E6FE673EA5}" srcOrd="0" destOrd="0" parTransId="{D6FC8EE9-A20C-4D04-AD86-50903BD9A3A7}" sibTransId="{49F0877A-90DF-43B4-97C5-326C6E6783BE}"/>
    <dgm:cxn modelId="{D7F2E137-92D8-4227-8C03-4088D3B11B6A}" type="presParOf" srcId="{24878EB3-FC59-4BEA-AEC6-87C86719A283}" destId="{2C40A857-F682-4A14-963D-8B14FAC902B1}" srcOrd="0" destOrd="0" presId="urn:microsoft.com/office/officeart/2005/8/layout/vList2"/>
    <dgm:cxn modelId="{F3BEF999-207D-4432-8CF5-31CB0107182E}" type="presParOf" srcId="{24878EB3-FC59-4BEA-AEC6-87C86719A283}" destId="{B56A17FC-3896-4C6A-915C-26C0EEA0D202}" srcOrd="1" destOrd="0" presId="urn:microsoft.com/office/officeart/2005/8/layout/vList2"/>
    <dgm:cxn modelId="{6B6E85AA-52FE-42A0-875C-C5A4452DE122}" type="presParOf" srcId="{24878EB3-FC59-4BEA-AEC6-87C86719A283}" destId="{A276E3C4-3158-4363-96EB-240703946673}" srcOrd="2" destOrd="0" presId="urn:microsoft.com/office/officeart/2005/8/layout/vList2"/>
    <dgm:cxn modelId="{BFA53683-5DFE-477C-82AB-4C85434D3B04}" type="presParOf" srcId="{24878EB3-FC59-4BEA-AEC6-87C86719A283}" destId="{407847E5-539C-49F9-B6C6-D1E0BEAC1172}" srcOrd="3" destOrd="0" presId="urn:microsoft.com/office/officeart/2005/8/layout/vList2"/>
    <dgm:cxn modelId="{27F72E4F-51D2-4653-B2B7-D6BA4706808D}" type="presParOf" srcId="{24878EB3-FC59-4BEA-AEC6-87C86719A283}" destId="{F07E9FDC-2A57-4C64-934F-11AEB4AE1AFD}" srcOrd="4" destOrd="0" presId="urn:microsoft.com/office/officeart/2005/8/layout/vList2"/>
    <dgm:cxn modelId="{C7A0DBCC-0270-4828-9884-C90D1494BBB4}" type="presParOf" srcId="{24878EB3-FC59-4BEA-AEC6-87C86719A283}" destId="{E01E4BDC-C479-4C14-9E5E-FC3ABA4B21F1}" srcOrd="5" destOrd="0" presId="urn:microsoft.com/office/officeart/2005/8/layout/vList2"/>
    <dgm:cxn modelId="{830DD158-0272-4A9B-93F2-17D9D62EC0D1}" type="presParOf" srcId="{24878EB3-FC59-4BEA-AEC6-87C86719A283}" destId="{74C5F0DC-EA41-480E-8499-191DDFC1C8C5}" srcOrd="6" destOrd="0" presId="urn:microsoft.com/office/officeart/2005/8/layout/vList2"/>
    <dgm:cxn modelId="{0C469CBF-F8E0-4415-85EB-01E0B5F72586}" type="presParOf" srcId="{24878EB3-FC59-4BEA-AEC6-87C86719A283}" destId="{9E6CA003-969C-404F-9E13-3F27FE35A640}"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3924C40-4E8E-4C40-92BE-6BE1C066027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pl-PL"/>
        </a:p>
      </dgm:t>
    </dgm:pt>
    <dgm:pt modelId="{BC722490-2A3E-44B0-9A9D-4FCE761865F4}">
      <dgm:prSet/>
      <dgm:spPr/>
      <dgm:t>
        <a:bodyPr/>
        <a:lstStyle/>
        <a:p>
          <a:r>
            <a:rPr lang="pl-PL" b="1"/>
            <a:t>Co to jest Angular CLI? </a:t>
          </a:r>
          <a:endParaRPr lang="pl-PL"/>
        </a:p>
      </dgm:t>
    </dgm:pt>
    <dgm:pt modelId="{B6383A79-4CF9-4E63-A02E-A9DFCB0A3966}" type="parTrans" cxnId="{A87F40F8-CDE9-4072-A588-744B248991E2}">
      <dgm:prSet/>
      <dgm:spPr/>
      <dgm:t>
        <a:bodyPr/>
        <a:lstStyle/>
        <a:p>
          <a:endParaRPr lang="pl-PL"/>
        </a:p>
      </dgm:t>
    </dgm:pt>
    <dgm:pt modelId="{066E0A5C-835D-4FB7-A713-FD44CAD2BCB8}" type="sibTrans" cxnId="{A87F40F8-CDE9-4072-A588-744B248991E2}">
      <dgm:prSet/>
      <dgm:spPr/>
      <dgm:t>
        <a:bodyPr/>
        <a:lstStyle/>
        <a:p>
          <a:endParaRPr lang="pl-PL"/>
        </a:p>
      </dgm:t>
    </dgm:pt>
    <dgm:pt modelId="{14AE1F9E-414C-4277-A9BD-29EBC8F6A051}">
      <dgm:prSet/>
      <dgm:spPr/>
      <dgm:t>
        <a:bodyPr/>
        <a:lstStyle/>
        <a:p>
          <a:r>
            <a:rPr lang="pl-PL" dirty="0"/>
            <a:t>Wyobraź sobie magiczną różdżkę, która tworzy za Ciebie całą strukturę aplikacji </a:t>
          </a:r>
          <a:r>
            <a:rPr lang="pl-PL" dirty="0" err="1"/>
            <a:t>Angularowej</a:t>
          </a:r>
          <a:r>
            <a:rPr lang="pl-PL" dirty="0"/>
            <a:t>. Definiuje początkowy zestaw zależności, czy ustawia </a:t>
          </a:r>
          <a:r>
            <a:rPr lang="pl-PL" dirty="0" err="1"/>
            <a:t>TypeScript</a:t>
          </a:r>
          <a:r>
            <a:rPr lang="pl-PL" dirty="0"/>
            <a:t> dla wcześniej stworzonej struktury.</a:t>
          </a:r>
        </a:p>
      </dgm:t>
    </dgm:pt>
    <dgm:pt modelId="{188376E3-91BA-4FFB-AA03-AC7B206F2F0F}" type="parTrans" cxnId="{CB3BB922-34BB-45E0-B6CC-53324E89BCDE}">
      <dgm:prSet/>
      <dgm:spPr/>
      <dgm:t>
        <a:bodyPr/>
        <a:lstStyle/>
        <a:p>
          <a:endParaRPr lang="pl-PL"/>
        </a:p>
      </dgm:t>
    </dgm:pt>
    <dgm:pt modelId="{6BCC8361-6CA4-4510-A583-152ED5D1340C}" type="sibTrans" cxnId="{CB3BB922-34BB-45E0-B6CC-53324E89BCDE}">
      <dgm:prSet/>
      <dgm:spPr/>
      <dgm:t>
        <a:bodyPr/>
        <a:lstStyle/>
        <a:p>
          <a:endParaRPr lang="pl-PL"/>
        </a:p>
      </dgm:t>
    </dgm:pt>
    <dgm:pt modelId="{4367249C-EDB9-49FC-BD77-3013B4E72851}">
      <dgm:prSet/>
      <dgm:spPr/>
      <dgm:t>
        <a:bodyPr/>
        <a:lstStyle/>
        <a:p>
          <a:r>
            <a:rPr lang="pl-PL" b="1"/>
            <a:t>Dlaczego warto go używać? </a:t>
          </a:r>
          <a:endParaRPr lang="pl-PL"/>
        </a:p>
      </dgm:t>
    </dgm:pt>
    <dgm:pt modelId="{DB05CCA5-ED99-4DF6-9DA7-8C3CE7502AD0}" type="parTrans" cxnId="{F0483E07-489C-479F-8EA4-CBECB9C40524}">
      <dgm:prSet/>
      <dgm:spPr/>
      <dgm:t>
        <a:bodyPr/>
        <a:lstStyle/>
        <a:p>
          <a:endParaRPr lang="pl-PL"/>
        </a:p>
      </dgm:t>
    </dgm:pt>
    <dgm:pt modelId="{A9088374-722C-49CB-898F-874E1E34F2C8}" type="sibTrans" cxnId="{F0483E07-489C-479F-8EA4-CBECB9C40524}">
      <dgm:prSet/>
      <dgm:spPr/>
      <dgm:t>
        <a:bodyPr/>
        <a:lstStyle/>
        <a:p>
          <a:endParaRPr lang="pl-PL"/>
        </a:p>
      </dgm:t>
    </dgm:pt>
    <dgm:pt modelId="{5AAD3EB1-2A64-4B51-A204-D06F239369CC}">
      <dgm:prSet/>
      <dgm:spPr/>
      <dgm:t>
        <a:bodyPr/>
        <a:lstStyle/>
        <a:p>
          <a:r>
            <a:rPr lang="pl-PL"/>
            <a:t>Oszczędza mnóstwo czasu i nerwów, pozwala skupić się na logice biznesowej, a nie na konfiguracji.</a:t>
          </a:r>
        </a:p>
      </dgm:t>
    </dgm:pt>
    <dgm:pt modelId="{216C993E-E8A6-4E48-BC38-71F6F1D898DA}" type="parTrans" cxnId="{E6B0A645-D0DB-4FF3-ACBF-DD112A8B2ABB}">
      <dgm:prSet/>
      <dgm:spPr/>
      <dgm:t>
        <a:bodyPr/>
        <a:lstStyle/>
        <a:p>
          <a:endParaRPr lang="pl-PL"/>
        </a:p>
      </dgm:t>
    </dgm:pt>
    <dgm:pt modelId="{0BC891C0-3D60-45F8-9C79-A45AA3908F35}" type="sibTrans" cxnId="{E6B0A645-D0DB-4FF3-ACBF-DD112A8B2ABB}">
      <dgm:prSet/>
      <dgm:spPr/>
      <dgm:t>
        <a:bodyPr/>
        <a:lstStyle/>
        <a:p>
          <a:endParaRPr lang="pl-PL"/>
        </a:p>
      </dgm:t>
    </dgm:pt>
    <dgm:pt modelId="{755CE824-76D8-4883-A9BA-E0186713340E}">
      <dgm:prSet/>
      <dgm:spPr/>
      <dgm:t>
        <a:bodyPr/>
        <a:lstStyle/>
        <a:p>
          <a:r>
            <a:rPr lang="pl-PL" b="1"/>
            <a:t>Przykłady:</a:t>
          </a:r>
          <a:endParaRPr lang="pl-PL"/>
        </a:p>
      </dgm:t>
    </dgm:pt>
    <dgm:pt modelId="{8E8EBFF5-1219-44F2-ACBD-CB1AF72B8799}" type="parTrans" cxnId="{D3FA3475-C66C-4CE2-9FB6-61E52BC20A94}">
      <dgm:prSet/>
      <dgm:spPr/>
      <dgm:t>
        <a:bodyPr/>
        <a:lstStyle/>
        <a:p>
          <a:endParaRPr lang="pl-PL"/>
        </a:p>
      </dgm:t>
    </dgm:pt>
    <dgm:pt modelId="{F52EC3C8-7CAF-439C-92CB-1649D2FAA4E8}" type="sibTrans" cxnId="{D3FA3475-C66C-4CE2-9FB6-61E52BC20A94}">
      <dgm:prSet/>
      <dgm:spPr/>
      <dgm:t>
        <a:bodyPr/>
        <a:lstStyle/>
        <a:p>
          <a:endParaRPr lang="pl-PL"/>
        </a:p>
      </dgm:t>
    </dgm:pt>
    <dgm:pt modelId="{7F852811-3AAF-4FAB-BB51-CC521324E7FD}">
      <dgm:prSet/>
      <dgm:spPr/>
      <dgm:t>
        <a:bodyPr/>
        <a:lstStyle/>
        <a:p>
          <a:r>
            <a:rPr lang="pl-PL"/>
            <a:t>ng new moja-aplikacja – generuje aplikacje</a:t>
          </a:r>
        </a:p>
      </dgm:t>
    </dgm:pt>
    <dgm:pt modelId="{5C230A1A-FD19-44CD-840E-09A4E0681203}" type="parTrans" cxnId="{6C213EB8-360B-4D80-A824-EEA3AC15ABA0}">
      <dgm:prSet/>
      <dgm:spPr/>
      <dgm:t>
        <a:bodyPr/>
        <a:lstStyle/>
        <a:p>
          <a:endParaRPr lang="pl-PL"/>
        </a:p>
      </dgm:t>
    </dgm:pt>
    <dgm:pt modelId="{184A12F1-D9EB-414E-BA10-836B8638A77F}" type="sibTrans" cxnId="{6C213EB8-360B-4D80-A824-EEA3AC15ABA0}">
      <dgm:prSet/>
      <dgm:spPr/>
      <dgm:t>
        <a:bodyPr/>
        <a:lstStyle/>
        <a:p>
          <a:endParaRPr lang="pl-PL"/>
        </a:p>
      </dgm:t>
    </dgm:pt>
    <dgm:pt modelId="{A984353A-553B-444D-80DC-39929BA37F91}">
      <dgm:prSet/>
      <dgm:spPr/>
      <dgm:t>
        <a:bodyPr/>
        <a:lstStyle/>
        <a:p>
          <a:r>
            <a:rPr lang="pl-PL"/>
            <a:t>ng generate component my-component – generuje komponent</a:t>
          </a:r>
        </a:p>
      </dgm:t>
    </dgm:pt>
    <dgm:pt modelId="{1F1BCA1A-F35E-496E-A519-FCB0610231A9}" type="parTrans" cxnId="{624DA4CD-5481-4312-8CF9-21F7E7484A07}">
      <dgm:prSet/>
      <dgm:spPr/>
      <dgm:t>
        <a:bodyPr/>
        <a:lstStyle/>
        <a:p>
          <a:endParaRPr lang="pl-PL"/>
        </a:p>
      </dgm:t>
    </dgm:pt>
    <dgm:pt modelId="{89FC8760-1A3A-4E2B-A4E4-591FEB7810AE}" type="sibTrans" cxnId="{624DA4CD-5481-4312-8CF9-21F7E7484A07}">
      <dgm:prSet/>
      <dgm:spPr/>
      <dgm:t>
        <a:bodyPr/>
        <a:lstStyle/>
        <a:p>
          <a:endParaRPr lang="pl-PL"/>
        </a:p>
      </dgm:t>
    </dgm:pt>
    <dgm:pt modelId="{8580A630-F8EF-42D9-8CDA-F9D8B9FE24C0}">
      <dgm:prSet/>
      <dgm:spPr/>
      <dgm:t>
        <a:bodyPr/>
        <a:lstStyle/>
        <a:p>
          <a:r>
            <a:rPr lang="pl-PL" b="1"/>
            <a:t>Zaawansowane zastosowania:</a:t>
          </a:r>
          <a:endParaRPr lang="pl-PL"/>
        </a:p>
      </dgm:t>
    </dgm:pt>
    <dgm:pt modelId="{9C992E64-1EE0-4686-ACE2-98BF78835A09}" type="parTrans" cxnId="{EFA921C5-BFA1-498D-A20B-C162C6C0FD8E}">
      <dgm:prSet/>
      <dgm:spPr/>
      <dgm:t>
        <a:bodyPr/>
        <a:lstStyle/>
        <a:p>
          <a:endParaRPr lang="pl-PL"/>
        </a:p>
      </dgm:t>
    </dgm:pt>
    <dgm:pt modelId="{5F6A8935-07C1-4473-8049-8E32EE7BEE5A}" type="sibTrans" cxnId="{EFA921C5-BFA1-498D-A20B-C162C6C0FD8E}">
      <dgm:prSet/>
      <dgm:spPr/>
      <dgm:t>
        <a:bodyPr/>
        <a:lstStyle/>
        <a:p>
          <a:endParaRPr lang="pl-PL"/>
        </a:p>
      </dgm:t>
    </dgm:pt>
    <dgm:pt modelId="{C130B57F-0F0B-4057-B2F7-51E244C33333}">
      <dgm:prSet/>
      <dgm:spPr/>
      <dgm:t>
        <a:bodyPr/>
        <a:lstStyle/>
        <a:p>
          <a:r>
            <a:rPr lang="pl-PL" b="1"/>
            <a:t>Customowe schematy:</a:t>
          </a:r>
          <a:r>
            <a:rPr lang="pl-PL"/>
            <a:t> Twórz własne schematy, aby automatyzować powtarzalne zadania.</a:t>
          </a:r>
        </a:p>
      </dgm:t>
    </dgm:pt>
    <dgm:pt modelId="{024727CD-13D5-4FC4-8089-EDFE90C12E37}" type="parTrans" cxnId="{0D124544-5197-4D66-A9E0-021B08B28323}">
      <dgm:prSet/>
      <dgm:spPr/>
      <dgm:t>
        <a:bodyPr/>
        <a:lstStyle/>
        <a:p>
          <a:endParaRPr lang="pl-PL"/>
        </a:p>
      </dgm:t>
    </dgm:pt>
    <dgm:pt modelId="{BB31C30D-2216-4574-BA58-0961D32C69C9}" type="sibTrans" cxnId="{0D124544-5197-4D66-A9E0-021B08B28323}">
      <dgm:prSet/>
      <dgm:spPr/>
      <dgm:t>
        <a:bodyPr/>
        <a:lstStyle/>
        <a:p>
          <a:endParaRPr lang="pl-PL"/>
        </a:p>
      </dgm:t>
    </dgm:pt>
    <dgm:pt modelId="{BDFA7C77-35F0-486E-9E88-D5072CF50749}">
      <dgm:prSet/>
      <dgm:spPr/>
      <dgm:t>
        <a:bodyPr/>
        <a:lstStyle/>
        <a:p>
          <a:r>
            <a:rPr lang="pl-PL" b="1"/>
            <a:t>Konfiguracja:</a:t>
          </a:r>
          <a:r>
            <a:rPr lang="pl-PL"/>
            <a:t> Dostosuj proces budowania i deployowania aplikacji.</a:t>
          </a:r>
        </a:p>
      </dgm:t>
    </dgm:pt>
    <dgm:pt modelId="{D75241DB-E627-4770-A13A-D240DB02B642}" type="parTrans" cxnId="{D6651382-E417-46E2-AEDD-80E535269A44}">
      <dgm:prSet/>
      <dgm:spPr/>
      <dgm:t>
        <a:bodyPr/>
        <a:lstStyle/>
        <a:p>
          <a:endParaRPr lang="pl-PL"/>
        </a:p>
      </dgm:t>
    </dgm:pt>
    <dgm:pt modelId="{606020AF-20FC-4D94-AA9F-500848635A0C}" type="sibTrans" cxnId="{D6651382-E417-46E2-AEDD-80E535269A44}">
      <dgm:prSet/>
      <dgm:spPr/>
      <dgm:t>
        <a:bodyPr/>
        <a:lstStyle/>
        <a:p>
          <a:endParaRPr lang="pl-PL"/>
        </a:p>
      </dgm:t>
    </dgm:pt>
    <dgm:pt modelId="{B9B50DBB-2DAB-4EB2-A15E-AB202A0BBFA1}">
      <dgm:prSet/>
      <dgm:spPr/>
      <dgm:t>
        <a:bodyPr/>
        <a:lstStyle/>
        <a:p>
          <a:r>
            <a:rPr lang="pl-PL" b="1"/>
            <a:t>Integracja z innymi narzędziami:</a:t>
          </a:r>
          <a:r>
            <a:rPr lang="pl-PL"/>
            <a:t> Łącz Angular CLI z narzędziami do zarządzania wersjami, ciągłej integracji itp.</a:t>
          </a:r>
        </a:p>
      </dgm:t>
    </dgm:pt>
    <dgm:pt modelId="{47065AE9-DB8F-423F-82FC-94F4C431D6B7}" type="parTrans" cxnId="{C5EC5358-F6DF-4126-B4F1-DD827E368F17}">
      <dgm:prSet/>
      <dgm:spPr/>
      <dgm:t>
        <a:bodyPr/>
        <a:lstStyle/>
        <a:p>
          <a:endParaRPr lang="pl-PL"/>
        </a:p>
      </dgm:t>
    </dgm:pt>
    <dgm:pt modelId="{71A13B50-71DD-4327-A1B9-82252F6BDACA}" type="sibTrans" cxnId="{C5EC5358-F6DF-4126-B4F1-DD827E368F17}">
      <dgm:prSet/>
      <dgm:spPr/>
      <dgm:t>
        <a:bodyPr/>
        <a:lstStyle/>
        <a:p>
          <a:endParaRPr lang="pl-PL"/>
        </a:p>
      </dgm:t>
    </dgm:pt>
    <dgm:pt modelId="{7A7455A8-FBFC-4C2C-9E36-4FE657E1CD5A}" type="pres">
      <dgm:prSet presAssocID="{63924C40-4E8E-4C40-92BE-6BE1C066027C}" presName="linear" presStyleCnt="0">
        <dgm:presLayoutVars>
          <dgm:animLvl val="lvl"/>
          <dgm:resizeHandles val="exact"/>
        </dgm:presLayoutVars>
      </dgm:prSet>
      <dgm:spPr/>
    </dgm:pt>
    <dgm:pt modelId="{B2FEDC7D-7086-41C4-A9E2-0AC9A01654B5}" type="pres">
      <dgm:prSet presAssocID="{BC722490-2A3E-44B0-9A9D-4FCE761865F4}" presName="parentText" presStyleLbl="node1" presStyleIdx="0" presStyleCnt="4">
        <dgm:presLayoutVars>
          <dgm:chMax val="0"/>
          <dgm:bulletEnabled val="1"/>
        </dgm:presLayoutVars>
      </dgm:prSet>
      <dgm:spPr/>
    </dgm:pt>
    <dgm:pt modelId="{1DEF419E-10E2-40F4-9455-4125C3642A58}" type="pres">
      <dgm:prSet presAssocID="{BC722490-2A3E-44B0-9A9D-4FCE761865F4}" presName="childText" presStyleLbl="revTx" presStyleIdx="0" presStyleCnt="4">
        <dgm:presLayoutVars>
          <dgm:bulletEnabled val="1"/>
        </dgm:presLayoutVars>
      </dgm:prSet>
      <dgm:spPr/>
    </dgm:pt>
    <dgm:pt modelId="{B37C5E71-845E-4795-B49F-2E069BECE823}" type="pres">
      <dgm:prSet presAssocID="{4367249C-EDB9-49FC-BD77-3013B4E72851}" presName="parentText" presStyleLbl="node1" presStyleIdx="1" presStyleCnt="4">
        <dgm:presLayoutVars>
          <dgm:chMax val="0"/>
          <dgm:bulletEnabled val="1"/>
        </dgm:presLayoutVars>
      </dgm:prSet>
      <dgm:spPr/>
    </dgm:pt>
    <dgm:pt modelId="{47532927-1D9E-4223-9F94-30CE54511647}" type="pres">
      <dgm:prSet presAssocID="{4367249C-EDB9-49FC-BD77-3013B4E72851}" presName="childText" presStyleLbl="revTx" presStyleIdx="1" presStyleCnt="4">
        <dgm:presLayoutVars>
          <dgm:bulletEnabled val="1"/>
        </dgm:presLayoutVars>
      </dgm:prSet>
      <dgm:spPr/>
    </dgm:pt>
    <dgm:pt modelId="{324D83AA-0435-4F1E-B476-8E41B64CE29F}" type="pres">
      <dgm:prSet presAssocID="{755CE824-76D8-4883-A9BA-E0186713340E}" presName="parentText" presStyleLbl="node1" presStyleIdx="2" presStyleCnt="4">
        <dgm:presLayoutVars>
          <dgm:chMax val="0"/>
          <dgm:bulletEnabled val="1"/>
        </dgm:presLayoutVars>
      </dgm:prSet>
      <dgm:spPr/>
    </dgm:pt>
    <dgm:pt modelId="{0F43C65F-B265-43FE-93BD-2990FDB93379}" type="pres">
      <dgm:prSet presAssocID="{755CE824-76D8-4883-A9BA-E0186713340E}" presName="childText" presStyleLbl="revTx" presStyleIdx="2" presStyleCnt="4">
        <dgm:presLayoutVars>
          <dgm:bulletEnabled val="1"/>
        </dgm:presLayoutVars>
      </dgm:prSet>
      <dgm:spPr/>
    </dgm:pt>
    <dgm:pt modelId="{8D7EB1DB-E2C0-4FE8-A0F1-B2BCF611E095}" type="pres">
      <dgm:prSet presAssocID="{8580A630-F8EF-42D9-8CDA-F9D8B9FE24C0}" presName="parentText" presStyleLbl="node1" presStyleIdx="3" presStyleCnt="4">
        <dgm:presLayoutVars>
          <dgm:chMax val="0"/>
          <dgm:bulletEnabled val="1"/>
        </dgm:presLayoutVars>
      </dgm:prSet>
      <dgm:spPr/>
    </dgm:pt>
    <dgm:pt modelId="{A7BAE965-33D9-4019-B15F-2541012C4322}" type="pres">
      <dgm:prSet presAssocID="{8580A630-F8EF-42D9-8CDA-F9D8B9FE24C0}" presName="childText" presStyleLbl="revTx" presStyleIdx="3" presStyleCnt="4">
        <dgm:presLayoutVars>
          <dgm:bulletEnabled val="1"/>
        </dgm:presLayoutVars>
      </dgm:prSet>
      <dgm:spPr/>
    </dgm:pt>
  </dgm:ptLst>
  <dgm:cxnLst>
    <dgm:cxn modelId="{F0483E07-489C-479F-8EA4-CBECB9C40524}" srcId="{63924C40-4E8E-4C40-92BE-6BE1C066027C}" destId="{4367249C-EDB9-49FC-BD77-3013B4E72851}" srcOrd="1" destOrd="0" parTransId="{DB05CCA5-ED99-4DF6-9DA7-8C3CE7502AD0}" sibTransId="{A9088374-722C-49CB-898F-874E1E34F2C8}"/>
    <dgm:cxn modelId="{AC83E813-F0E8-4DEB-9F94-AAD29F1E206A}" type="presOf" srcId="{BDFA7C77-35F0-486E-9E88-D5072CF50749}" destId="{A7BAE965-33D9-4019-B15F-2541012C4322}" srcOrd="0" destOrd="1" presId="urn:microsoft.com/office/officeart/2005/8/layout/vList2"/>
    <dgm:cxn modelId="{352A5714-E432-4A38-94C9-953A179F3349}" type="presOf" srcId="{63924C40-4E8E-4C40-92BE-6BE1C066027C}" destId="{7A7455A8-FBFC-4C2C-9E36-4FE657E1CD5A}" srcOrd="0" destOrd="0" presId="urn:microsoft.com/office/officeart/2005/8/layout/vList2"/>
    <dgm:cxn modelId="{CB3BB922-34BB-45E0-B6CC-53324E89BCDE}" srcId="{BC722490-2A3E-44B0-9A9D-4FCE761865F4}" destId="{14AE1F9E-414C-4277-A9BD-29EBC8F6A051}" srcOrd="0" destOrd="0" parTransId="{188376E3-91BA-4FFB-AA03-AC7B206F2F0F}" sibTransId="{6BCC8361-6CA4-4510-A583-152ED5D1340C}"/>
    <dgm:cxn modelId="{56383E36-1376-4A30-A187-2C9BDBEB288E}" type="presOf" srcId="{C130B57F-0F0B-4057-B2F7-51E244C33333}" destId="{A7BAE965-33D9-4019-B15F-2541012C4322}" srcOrd="0" destOrd="0" presId="urn:microsoft.com/office/officeart/2005/8/layout/vList2"/>
    <dgm:cxn modelId="{754AF83F-E1AB-497C-84BC-F2144ED0929B}" type="presOf" srcId="{A984353A-553B-444D-80DC-39929BA37F91}" destId="{0F43C65F-B265-43FE-93BD-2990FDB93379}" srcOrd="0" destOrd="1" presId="urn:microsoft.com/office/officeart/2005/8/layout/vList2"/>
    <dgm:cxn modelId="{FEDC9D5D-8CD4-4A3D-9983-EB097D663C90}" type="presOf" srcId="{8580A630-F8EF-42D9-8CDA-F9D8B9FE24C0}" destId="{8D7EB1DB-E2C0-4FE8-A0F1-B2BCF611E095}" srcOrd="0" destOrd="0" presId="urn:microsoft.com/office/officeart/2005/8/layout/vList2"/>
    <dgm:cxn modelId="{0D124544-5197-4D66-A9E0-021B08B28323}" srcId="{8580A630-F8EF-42D9-8CDA-F9D8B9FE24C0}" destId="{C130B57F-0F0B-4057-B2F7-51E244C33333}" srcOrd="0" destOrd="0" parTransId="{024727CD-13D5-4FC4-8089-EDFE90C12E37}" sibTransId="{BB31C30D-2216-4574-BA58-0961D32C69C9}"/>
    <dgm:cxn modelId="{E6B0A645-D0DB-4FF3-ACBF-DD112A8B2ABB}" srcId="{4367249C-EDB9-49FC-BD77-3013B4E72851}" destId="{5AAD3EB1-2A64-4B51-A204-D06F239369CC}" srcOrd="0" destOrd="0" parTransId="{216C993E-E8A6-4E48-BC38-71F6F1D898DA}" sibTransId="{0BC891C0-3D60-45F8-9C79-A45AA3908F35}"/>
    <dgm:cxn modelId="{A4EE8872-EE2B-4681-9A14-6BA8A43C3C4F}" type="presOf" srcId="{4367249C-EDB9-49FC-BD77-3013B4E72851}" destId="{B37C5E71-845E-4795-B49F-2E069BECE823}" srcOrd="0" destOrd="0" presId="urn:microsoft.com/office/officeart/2005/8/layout/vList2"/>
    <dgm:cxn modelId="{D3FA3475-C66C-4CE2-9FB6-61E52BC20A94}" srcId="{63924C40-4E8E-4C40-92BE-6BE1C066027C}" destId="{755CE824-76D8-4883-A9BA-E0186713340E}" srcOrd="2" destOrd="0" parTransId="{8E8EBFF5-1219-44F2-ACBD-CB1AF72B8799}" sibTransId="{F52EC3C8-7CAF-439C-92CB-1649D2FAA4E8}"/>
    <dgm:cxn modelId="{C5EC5358-F6DF-4126-B4F1-DD827E368F17}" srcId="{8580A630-F8EF-42D9-8CDA-F9D8B9FE24C0}" destId="{B9B50DBB-2DAB-4EB2-A15E-AB202A0BBFA1}" srcOrd="2" destOrd="0" parTransId="{47065AE9-DB8F-423F-82FC-94F4C431D6B7}" sibTransId="{71A13B50-71DD-4327-A1B9-82252F6BDACA}"/>
    <dgm:cxn modelId="{890D6F80-42A3-48D1-B81A-491DE3E89EAE}" type="presOf" srcId="{BC722490-2A3E-44B0-9A9D-4FCE761865F4}" destId="{B2FEDC7D-7086-41C4-A9E2-0AC9A01654B5}" srcOrd="0" destOrd="0" presId="urn:microsoft.com/office/officeart/2005/8/layout/vList2"/>
    <dgm:cxn modelId="{D6651382-E417-46E2-AEDD-80E535269A44}" srcId="{8580A630-F8EF-42D9-8CDA-F9D8B9FE24C0}" destId="{BDFA7C77-35F0-486E-9E88-D5072CF50749}" srcOrd="1" destOrd="0" parTransId="{D75241DB-E627-4770-A13A-D240DB02B642}" sibTransId="{606020AF-20FC-4D94-AA9F-500848635A0C}"/>
    <dgm:cxn modelId="{AEED7B95-5BB2-4165-A198-45E9A6EA4CFA}" type="presOf" srcId="{755CE824-76D8-4883-A9BA-E0186713340E}" destId="{324D83AA-0435-4F1E-B476-8E41B64CE29F}" srcOrd="0" destOrd="0" presId="urn:microsoft.com/office/officeart/2005/8/layout/vList2"/>
    <dgm:cxn modelId="{17147C9F-1123-409C-9B28-E9BC9631813D}" type="presOf" srcId="{7F852811-3AAF-4FAB-BB51-CC521324E7FD}" destId="{0F43C65F-B265-43FE-93BD-2990FDB93379}" srcOrd="0" destOrd="0" presId="urn:microsoft.com/office/officeart/2005/8/layout/vList2"/>
    <dgm:cxn modelId="{6C213EB8-360B-4D80-A824-EEA3AC15ABA0}" srcId="{755CE824-76D8-4883-A9BA-E0186713340E}" destId="{7F852811-3AAF-4FAB-BB51-CC521324E7FD}" srcOrd="0" destOrd="0" parTransId="{5C230A1A-FD19-44CD-840E-09A4E0681203}" sibTransId="{184A12F1-D9EB-414E-BA10-836B8638A77F}"/>
    <dgm:cxn modelId="{2B7D82C0-6CBF-4638-80DA-9C7E2D5A4FA0}" type="presOf" srcId="{B9B50DBB-2DAB-4EB2-A15E-AB202A0BBFA1}" destId="{A7BAE965-33D9-4019-B15F-2541012C4322}" srcOrd="0" destOrd="2" presId="urn:microsoft.com/office/officeart/2005/8/layout/vList2"/>
    <dgm:cxn modelId="{5EB904C1-6730-448C-B6DD-2BE09EBC71ED}" type="presOf" srcId="{14AE1F9E-414C-4277-A9BD-29EBC8F6A051}" destId="{1DEF419E-10E2-40F4-9455-4125C3642A58}" srcOrd="0" destOrd="0" presId="urn:microsoft.com/office/officeart/2005/8/layout/vList2"/>
    <dgm:cxn modelId="{EFA921C5-BFA1-498D-A20B-C162C6C0FD8E}" srcId="{63924C40-4E8E-4C40-92BE-6BE1C066027C}" destId="{8580A630-F8EF-42D9-8CDA-F9D8B9FE24C0}" srcOrd="3" destOrd="0" parTransId="{9C992E64-1EE0-4686-ACE2-98BF78835A09}" sibTransId="{5F6A8935-07C1-4473-8049-8E32EE7BEE5A}"/>
    <dgm:cxn modelId="{624DA4CD-5481-4312-8CF9-21F7E7484A07}" srcId="{755CE824-76D8-4883-A9BA-E0186713340E}" destId="{A984353A-553B-444D-80DC-39929BA37F91}" srcOrd="1" destOrd="0" parTransId="{1F1BCA1A-F35E-496E-A519-FCB0610231A9}" sibTransId="{89FC8760-1A3A-4E2B-A4E4-591FEB7810AE}"/>
    <dgm:cxn modelId="{A87F40F8-CDE9-4072-A588-744B248991E2}" srcId="{63924C40-4E8E-4C40-92BE-6BE1C066027C}" destId="{BC722490-2A3E-44B0-9A9D-4FCE761865F4}" srcOrd="0" destOrd="0" parTransId="{B6383A79-4CF9-4E63-A02E-A9DFCB0A3966}" sibTransId="{066E0A5C-835D-4FB7-A713-FD44CAD2BCB8}"/>
    <dgm:cxn modelId="{1542ABF8-5E06-4B60-BE41-ACDBC191EF34}" type="presOf" srcId="{5AAD3EB1-2A64-4B51-A204-D06F239369CC}" destId="{47532927-1D9E-4223-9F94-30CE54511647}" srcOrd="0" destOrd="0" presId="urn:microsoft.com/office/officeart/2005/8/layout/vList2"/>
    <dgm:cxn modelId="{CB1843A6-372A-4918-AA7D-66193CD52C33}" type="presParOf" srcId="{7A7455A8-FBFC-4C2C-9E36-4FE657E1CD5A}" destId="{B2FEDC7D-7086-41C4-A9E2-0AC9A01654B5}" srcOrd="0" destOrd="0" presId="urn:microsoft.com/office/officeart/2005/8/layout/vList2"/>
    <dgm:cxn modelId="{98FA182E-B957-41FC-B524-00D3A7C662FB}" type="presParOf" srcId="{7A7455A8-FBFC-4C2C-9E36-4FE657E1CD5A}" destId="{1DEF419E-10E2-40F4-9455-4125C3642A58}" srcOrd="1" destOrd="0" presId="urn:microsoft.com/office/officeart/2005/8/layout/vList2"/>
    <dgm:cxn modelId="{8C117340-9249-432B-8BF9-966128902550}" type="presParOf" srcId="{7A7455A8-FBFC-4C2C-9E36-4FE657E1CD5A}" destId="{B37C5E71-845E-4795-B49F-2E069BECE823}" srcOrd="2" destOrd="0" presId="urn:microsoft.com/office/officeart/2005/8/layout/vList2"/>
    <dgm:cxn modelId="{A2BBADE0-1AE7-41A4-B6E8-2727975D9B88}" type="presParOf" srcId="{7A7455A8-FBFC-4C2C-9E36-4FE657E1CD5A}" destId="{47532927-1D9E-4223-9F94-30CE54511647}" srcOrd="3" destOrd="0" presId="urn:microsoft.com/office/officeart/2005/8/layout/vList2"/>
    <dgm:cxn modelId="{A27A34F6-A628-43EA-BB54-5847AC8A2C44}" type="presParOf" srcId="{7A7455A8-FBFC-4C2C-9E36-4FE657E1CD5A}" destId="{324D83AA-0435-4F1E-B476-8E41B64CE29F}" srcOrd="4" destOrd="0" presId="urn:microsoft.com/office/officeart/2005/8/layout/vList2"/>
    <dgm:cxn modelId="{4F389677-C654-4F33-8101-B34D9564CCD5}" type="presParOf" srcId="{7A7455A8-FBFC-4C2C-9E36-4FE657E1CD5A}" destId="{0F43C65F-B265-43FE-93BD-2990FDB93379}" srcOrd="5" destOrd="0" presId="urn:microsoft.com/office/officeart/2005/8/layout/vList2"/>
    <dgm:cxn modelId="{5A704BBB-71CA-4E31-BF76-129003C29140}" type="presParOf" srcId="{7A7455A8-FBFC-4C2C-9E36-4FE657E1CD5A}" destId="{8D7EB1DB-E2C0-4FE8-A0F1-B2BCF611E095}" srcOrd="6" destOrd="0" presId="urn:microsoft.com/office/officeart/2005/8/layout/vList2"/>
    <dgm:cxn modelId="{0674BE4E-C3ED-4381-AEAF-AAB911DC3702}" type="presParOf" srcId="{7A7455A8-FBFC-4C2C-9E36-4FE657E1CD5A}" destId="{A7BAE965-33D9-4019-B15F-2541012C4322}"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9FE2AEB-6F5E-4622-AE22-8FEDD5EE9DA7}" type="doc">
      <dgm:prSet loTypeId="urn:microsoft.com/office/officeart/2005/8/layout/orgChart1" loCatId="hierarchy" qsTypeId="urn:microsoft.com/office/officeart/2005/8/quickstyle/simple1" qsCatId="simple" csTypeId="urn:microsoft.com/office/officeart/2005/8/colors/accent1_2" csCatId="accent1"/>
      <dgm:spPr/>
      <dgm:t>
        <a:bodyPr/>
        <a:lstStyle/>
        <a:p>
          <a:endParaRPr lang="pl-PL"/>
        </a:p>
      </dgm:t>
    </dgm:pt>
    <dgm:pt modelId="{43981EBD-B458-409D-9ABE-D5E65029C372}">
      <dgm:prSet/>
      <dgm:spPr/>
      <dgm:t>
        <a:bodyPr/>
        <a:lstStyle/>
        <a:p>
          <a:r>
            <a:rPr lang="pl-PL" dirty="0" err="1"/>
            <a:t>Angular</a:t>
          </a:r>
          <a:r>
            <a:rPr lang="pl-PL" dirty="0"/>
            <a:t> CLI</a:t>
          </a:r>
        </a:p>
      </dgm:t>
    </dgm:pt>
    <dgm:pt modelId="{5339A632-4628-437D-AE0F-38FBDB47C4EF}" type="parTrans" cxnId="{CEE085ED-A6DD-46C3-81A2-8F4F15959AC0}">
      <dgm:prSet/>
      <dgm:spPr/>
      <dgm:t>
        <a:bodyPr/>
        <a:lstStyle/>
        <a:p>
          <a:endParaRPr lang="pl-PL"/>
        </a:p>
      </dgm:t>
    </dgm:pt>
    <dgm:pt modelId="{694E37C7-94F4-4491-9DBF-D4BAA1A36518}" type="sibTrans" cxnId="{CEE085ED-A6DD-46C3-81A2-8F4F15959AC0}">
      <dgm:prSet/>
      <dgm:spPr/>
      <dgm:t>
        <a:bodyPr/>
        <a:lstStyle/>
        <a:p>
          <a:endParaRPr lang="pl-PL"/>
        </a:p>
      </dgm:t>
    </dgm:pt>
    <dgm:pt modelId="{D77C8F84-7F4F-407E-9416-C01DC1F6F5A7}">
      <dgm:prSet/>
      <dgm:spPr/>
      <dgm:t>
        <a:bodyPr/>
        <a:lstStyle/>
        <a:p>
          <a:r>
            <a:rPr lang="pl-PL"/>
            <a:t>Project generation</a:t>
          </a:r>
        </a:p>
      </dgm:t>
    </dgm:pt>
    <dgm:pt modelId="{E0E3496A-5AC0-42A0-8EE4-10619F36C027}" type="parTrans" cxnId="{8384782F-D1E8-4232-BE73-94F06F2292EE}">
      <dgm:prSet/>
      <dgm:spPr/>
      <dgm:t>
        <a:bodyPr/>
        <a:lstStyle/>
        <a:p>
          <a:endParaRPr lang="pl-PL"/>
        </a:p>
      </dgm:t>
    </dgm:pt>
    <dgm:pt modelId="{3D5DEB80-B503-48CF-AB3B-FA56F0DA70A4}" type="sibTrans" cxnId="{8384782F-D1E8-4232-BE73-94F06F2292EE}">
      <dgm:prSet/>
      <dgm:spPr/>
      <dgm:t>
        <a:bodyPr/>
        <a:lstStyle/>
        <a:p>
          <a:endParaRPr lang="pl-PL"/>
        </a:p>
      </dgm:t>
    </dgm:pt>
    <dgm:pt modelId="{D3F465E5-0218-42D2-8905-C1620B04236C}">
      <dgm:prSet/>
      <dgm:spPr/>
      <dgm:t>
        <a:bodyPr/>
        <a:lstStyle/>
        <a:p>
          <a:r>
            <a:rPr lang="pl-PL"/>
            <a:t>Conde generation</a:t>
          </a:r>
        </a:p>
      </dgm:t>
    </dgm:pt>
    <dgm:pt modelId="{0006DEE3-930C-4C8E-BED9-4D40F9881CBD}" type="parTrans" cxnId="{CCA6739F-1EE7-4C48-9DEF-8A0A7256AECD}">
      <dgm:prSet/>
      <dgm:spPr/>
      <dgm:t>
        <a:bodyPr/>
        <a:lstStyle/>
        <a:p>
          <a:endParaRPr lang="pl-PL"/>
        </a:p>
      </dgm:t>
    </dgm:pt>
    <dgm:pt modelId="{917B64FF-3EB2-4A52-A9C4-7E536A9270FF}" type="sibTrans" cxnId="{CCA6739F-1EE7-4C48-9DEF-8A0A7256AECD}">
      <dgm:prSet/>
      <dgm:spPr/>
      <dgm:t>
        <a:bodyPr/>
        <a:lstStyle/>
        <a:p>
          <a:endParaRPr lang="pl-PL"/>
        </a:p>
      </dgm:t>
    </dgm:pt>
    <dgm:pt modelId="{14DAA995-FADF-414A-AA7A-C6B3F7BFFDC1}">
      <dgm:prSet/>
      <dgm:spPr/>
      <dgm:t>
        <a:bodyPr/>
        <a:lstStyle/>
        <a:p>
          <a:r>
            <a:rPr lang="pl-PL"/>
            <a:t>Code linting</a:t>
          </a:r>
        </a:p>
      </dgm:t>
    </dgm:pt>
    <dgm:pt modelId="{065CBEA9-99A8-45E0-A79C-3E997316EDFD}" type="parTrans" cxnId="{04494B69-5A60-41AE-876A-0E9E1A26F925}">
      <dgm:prSet/>
      <dgm:spPr/>
      <dgm:t>
        <a:bodyPr/>
        <a:lstStyle/>
        <a:p>
          <a:endParaRPr lang="pl-PL"/>
        </a:p>
      </dgm:t>
    </dgm:pt>
    <dgm:pt modelId="{893AED55-021F-46B5-817E-B86B074EFB95}" type="sibTrans" cxnId="{04494B69-5A60-41AE-876A-0E9E1A26F925}">
      <dgm:prSet/>
      <dgm:spPr/>
      <dgm:t>
        <a:bodyPr/>
        <a:lstStyle/>
        <a:p>
          <a:endParaRPr lang="pl-PL"/>
        </a:p>
      </dgm:t>
    </dgm:pt>
    <dgm:pt modelId="{4C196FCA-A11E-4D05-A06C-3054A5243C3C}">
      <dgm:prSet/>
      <dgm:spPr/>
      <dgm:t>
        <a:bodyPr/>
        <a:lstStyle/>
        <a:p>
          <a:r>
            <a:rPr lang="pl-PL"/>
            <a:t>Development server</a:t>
          </a:r>
        </a:p>
      </dgm:t>
    </dgm:pt>
    <dgm:pt modelId="{0850E564-A5AD-4650-B98A-EACA645F54B5}" type="parTrans" cxnId="{5F2FC606-7DDB-44F9-8A76-2199FD5BAA8A}">
      <dgm:prSet/>
      <dgm:spPr/>
      <dgm:t>
        <a:bodyPr/>
        <a:lstStyle/>
        <a:p>
          <a:endParaRPr lang="pl-PL"/>
        </a:p>
      </dgm:t>
    </dgm:pt>
    <dgm:pt modelId="{34405599-171C-4999-8D84-9728A6F9CE77}" type="sibTrans" cxnId="{5F2FC606-7DDB-44F9-8A76-2199FD5BAA8A}">
      <dgm:prSet/>
      <dgm:spPr/>
      <dgm:t>
        <a:bodyPr/>
        <a:lstStyle/>
        <a:p>
          <a:endParaRPr lang="pl-PL"/>
        </a:p>
      </dgm:t>
    </dgm:pt>
    <dgm:pt modelId="{D91AADBC-0E31-4F39-8C00-705EED1CDAF1}">
      <dgm:prSet/>
      <dgm:spPr/>
      <dgm:t>
        <a:bodyPr/>
        <a:lstStyle/>
        <a:p>
          <a:r>
            <a:rPr lang="pl-PL"/>
            <a:t>Optimised production</a:t>
          </a:r>
        </a:p>
      </dgm:t>
    </dgm:pt>
    <dgm:pt modelId="{61AFF685-7AAF-417A-AE92-9EE7FF132B87}" type="parTrans" cxnId="{8D443DA3-4756-4E8D-A5C9-FD09097D22D5}">
      <dgm:prSet/>
      <dgm:spPr/>
      <dgm:t>
        <a:bodyPr/>
        <a:lstStyle/>
        <a:p>
          <a:endParaRPr lang="pl-PL"/>
        </a:p>
      </dgm:t>
    </dgm:pt>
    <dgm:pt modelId="{37438621-12EE-4FAB-A893-F676D3AB2512}" type="sibTrans" cxnId="{8D443DA3-4756-4E8D-A5C9-FD09097D22D5}">
      <dgm:prSet/>
      <dgm:spPr/>
      <dgm:t>
        <a:bodyPr/>
        <a:lstStyle/>
        <a:p>
          <a:endParaRPr lang="pl-PL"/>
        </a:p>
      </dgm:t>
    </dgm:pt>
    <dgm:pt modelId="{7720749D-9853-4EF5-BBE4-9FA313AA5ECE}">
      <dgm:prSet/>
      <dgm:spPr/>
      <dgm:t>
        <a:bodyPr/>
        <a:lstStyle/>
        <a:p>
          <a:r>
            <a:rPr lang="pl-PL"/>
            <a:t>Testing automation</a:t>
          </a:r>
        </a:p>
      </dgm:t>
    </dgm:pt>
    <dgm:pt modelId="{76CEB582-B6AA-465F-B67C-C01E170463F1}" type="parTrans" cxnId="{41C0EF74-4F6D-44E9-A371-3EA7CBA5FB12}">
      <dgm:prSet/>
      <dgm:spPr/>
      <dgm:t>
        <a:bodyPr/>
        <a:lstStyle/>
        <a:p>
          <a:endParaRPr lang="pl-PL"/>
        </a:p>
      </dgm:t>
    </dgm:pt>
    <dgm:pt modelId="{E471742F-E5A8-45FE-88AA-471E2323B488}" type="sibTrans" cxnId="{41C0EF74-4F6D-44E9-A371-3EA7CBA5FB12}">
      <dgm:prSet/>
      <dgm:spPr/>
      <dgm:t>
        <a:bodyPr/>
        <a:lstStyle/>
        <a:p>
          <a:endParaRPr lang="pl-PL"/>
        </a:p>
      </dgm:t>
    </dgm:pt>
    <dgm:pt modelId="{5F014F00-E37E-4E35-B2F8-E1C18EA2AAD3}" type="pres">
      <dgm:prSet presAssocID="{09FE2AEB-6F5E-4622-AE22-8FEDD5EE9DA7}" presName="hierChild1" presStyleCnt="0">
        <dgm:presLayoutVars>
          <dgm:orgChart val="1"/>
          <dgm:chPref val="1"/>
          <dgm:dir/>
          <dgm:animOne val="branch"/>
          <dgm:animLvl val="lvl"/>
          <dgm:resizeHandles/>
        </dgm:presLayoutVars>
      </dgm:prSet>
      <dgm:spPr/>
    </dgm:pt>
    <dgm:pt modelId="{1FDAED05-597C-41BE-8921-47E7E000685F}" type="pres">
      <dgm:prSet presAssocID="{43981EBD-B458-409D-9ABE-D5E65029C372}" presName="hierRoot1" presStyleCnt="0">
        <dgm:presLayoutVars>
          <dgm:hierBranch val="init"/>
        </dgm:presLayoutVars>
      </dgm:prSet>
      <dgm:spPr/>
    </dgm:pt>
    <dgm:pt modelId="{E7E40633-A0A9-43B6-B114-5B090314FB37}" type="pres">
      <dgm:prSet presAssocID="{43981EBD-B458-409D-9ABE-D5E65029C372}" presName="rootComposite1" presStyleCnt="0"/>
      <dgm:spPr/>
    </dgm:pt>
    <dgm:pt modelId="{4174D6C9-5393-40BF-8F0E-0D2B1ACF2CC0}" type="pres">
      <dgm:prSet presAssocID="{43981EBD-B458-409D-9ABE-D5E65029C372}" presName="rootText1" presStyleLbl="node0" presStyleIdx="0" presStyleCnt="1">
        <dgm:presLayoutVars>
          <dgm:chPref val="3"/>
        </dgm:presLayoutVars>
      </dgm:prSet>
      <dgm:spPr/>
    </dgm:pt>
    <dgm:pt modelId="{F1D7912A-E94F-4CB0-ADE2-10D746A6E5E2}" type="pres">
      <dgm:prSet presAssocID="{43981EBD-B458-409D-9ABE-D5E65029C372}" presName="rootConnector1" presStyleLbl="node1" presStyleIdx="0" presStyleCnt="0"/>
      <dgm:spPr/>
    </dgm:pt>
    <dgm:pt modelId="{2D34E680-6342-43BD-8A26-47F64CFC3FB4}" type="pres">
      <dgm:prSet presAssocID="{43981EBD-B458-409D-9ABE-D5E65029C372}" presName="hierChild2" presStyleCnt="0"/>
      <dgm:spPr/>
    </dgm:pt>
    <dgm:pt modelId="{88258DEE-8F4F-4F0F-AFB9-49F81694DC11}" type="pres">
      <dgm:prSet presAssocID="{E0E3496A-5AC0-42A0-8EE4-10619F36C027}" presName="Name37" presStyleLbl="parChTrans1D2" presStyleIdx="0" presStyleCnt="6"/>
      <dgm:spPr/>
    </dgm:pt>
    <dgm:pt modelId="{8D281ECB-7630-4EC9-AC1D-68E4CABE1994}" type="pres">
      <dgm:prSet presAssocID="{D77C8F84-7F4F-407E-9416-C01DC1F6F5A7}" presName="hierRoot2" presStyleCnt="0">
        <dgm:presLayoutVars>
          <dgm:hierBranch val="init"/>
        </dgm:presLayoutVars>
      </dgm:prSet>
      <dgm:spPr/>
    </dgm:pt>
    <dgm:pt modelId="{29DA9676-459D-4509-AE44-3D40C73E7168}" type="pres">
      <dgm:prSet presAssocID="{D77C8F84-7F4F-407E-9416-C01DC1F6F5A7}" presName="rootComposite" presStyleCnt="0"/>
      <dgm:spPr/>
    </dgm:pt>
    <dgm:pt modelId="{AB8C2E9A-AD88-43FB-B02E-94AD5896007E}" type="pres">
      <dgm:prSet presAssocID="{D77C8F84-7F4F-407E-9416-C01DC1F6F5A7}" presName="rootText" presStyleLbl="node2" presStyleIdx="0" presStyleCnt="6">
        <dgm:presLayoutVars>
          <dgm:chPref val="3"/>
        </dgm:presLayoutVars>
      </dgm:prSet>
      <dgm:spPr/>
    </dgm:pt>
    <dgm:pt modelId="{F247B09D-42F5-475E-A6F1-58BCFA095120}" type="pres">
      <dgm:prSet presAssocID="{D77C8F84-7F4F-407E-9416-C01DC1F6F5A7}" presName="rootConnector" presStyleLbl="node2" presStyleIdx="0" presStyleCnt="6"/>
      <dgm:spPr/>
    </dgm:pt>
    <dgm:pt modelId="{3B2021FC-369C-46CD-8879-196511D1E3FC}" type="pres">
      <dgm:prSet presAssocID="{D77C8F84-7F4F-407E-9416-C01DC1F6F5A7}" presName="hierChild4" presStyleCnt="0"/>
      <dgm:spPr/>
    </dgm:pt>
    <dgm:pt modelId="{95EA384E-1C41-41BB-97A9-40F4BA884CE7}" type="pres">
      <dgm:prSet presAssocID="{D77C8F84-7F4F-407E-9416-C01DC1F6F5A7}" presName="hierChild5" presStyleCnt="0"/>
      <dgm:spPr/>
    </dgm:pt>
    <dgm:pt modelId="{CD51659B-E9BF-4A73-81AE-4F0DF5A05D0B}" type="pres">
      <dgm:prSet presAssocID="{0006DEE3-930C-4C8E-BED9-4D40F9881CBD}" presName="Name37" presStyleLbl="parChTrans1D2" presStyleIdx="1" presStyleCnt="6"/>
      <dgm:spPr/>
    </dgm:pt>
    <dgm:pt modelId="{A9365363-FD78-45A9-B698-624B10D2D870}" type="pres">
      <dgm:prSet presAssocID="{D3F465E5-0218-42D2-8905-C1620B04236C}" presName="hierRoot2" presStyleCnt="0">
        <dgm:presLayoutVars>
          <dgm:hierBranch val="init"/>
        </dgm:presLayoutVars>
      </dgm:prSet>
      <dgm:spPr/>
    </dgm:pt>
    <dgm:pt modelId="{305BBA59-0EFA-481E-8B0E-34463CD38ED8}" type="pres">
      <dgm:prSet presAssocID="{D3F465E5-0218-42D2-8905-C1620B04236C}" presName="rootComposite" presStyleCnt="0"/>
      <dgm:spPr/>
    </dgm:pt>
    <dgm:pt modelId="{43F817C1-7E68-4A5D-A18D-B15C4220CB66}" type="pres">
      <dgm:prSet presAssocID="{D3F465E5-0218-42D2-8905-C1620B04236C}" presName="rootText" presStyleLbl="node2" presStyleIdx="1" presStyleCnt="6">
        <dgm:presLayoutVars>
          <dgm:chPref val="3"/>
        </dgm:presLayoutVars>
      </dgm:prSet>
      <dgm:spPr/>
    </dgm:pt>
    <dgm:pt modelId="{9E853A24-8D6F-4038-A70B-DB996EC3B02E}" type="pres">
      <dgm:prSet presAssocID="{D3F465E5-0218-42D2-8905-C1620B04236C}" presName="rootConnector" presStyleLbl="node2" presStyleIdx="1" presStyleCnt="6"/>
      <dgm:spPr/>
    </dgm:pt>
    <dgm:pt modelId="{40584C7F-C45D-488E-9A86-33852593873E}" type="pres">
      <dgm:prSet presAssocID="{D3F465E5-0218-42D2-8905-C1620B04236C}" presName="hierChild4" presStyleCnt="0"/>
      <dgm:spPr/>
    </dgm:pt>
    <dgm:pt modelId="{FA44397E-6E7E-486B-A9FC-364B121F716D}" type="pres">
      <dgm:prSet presAssocID="{D3F465E5-0218-42D2-8905-C1620B04236C}" presName="hierChild5" presStyleCnt="0"/>
      <dgm:spPr/>
    </dgm:pt>
    <dgm:pt modelId="{E44858BF-FF88-4CE7-BF90-A9983412A819}" type="pres">
      <dgm:prSet presAssocID="{065CBEA9-99A8-45E0-A79C-3E997316EDFD}" presName="Name37" presStyleLbl="parChTrans1D2" presStyleIdx="2" presStyleCnt="6"/>
      <dgm:spPr/>
    </dgm:pt>
    <dgm:pt modelId="{45CE0F9A-CE43-4D82-91BC-783E74F70107}" type="pres">
      <dgm:prSet presAssocID="{14DAA995-FADF-414A-AA7A-C6B3F7BFFDC1}" presName="hierRoot2" presStyleCnt="0">
        <dgm:presLayoutVars>
          <dgm:hierBranch val="init"/>
        </dgm:presLayoutVars>
      </dgm:prSet>
      <dgm:spPr/>
    </dgm:pt>
    <dgm:pt modelId="{6AE8F024-C4FC-429A-984E-B060A3EF7161}" type="pres">
      <dgm:prSet presAssocID="{14DAA995-FADF-414A-AA7A-C6B3F7BFFDC1}" presName="rootComposite" presStyleCnt="0"/>
      <dgm:spPr/>
    </dgm:pt>
    <dgm:pt modelId="{77EDDFBA-AC56-4417-9363-E210DD53EDFF}" type="pres">
      <dgm:prSet presAssocID="{14DAA995-FADF-414A-AA7A-C6B3F7BFFDC1}" presName="rootText" presStyleLbl="node2" presStyleIdx="2" presStyleCnt="6">
        <dgm:presLayoutVars>
          <dgm:chPref val="3"/>
        </dgm:presLayoutVars>
      </dgm:prSet>
      <dgm:spPr/>
    </dgm:pt>
    <dgm:pt modelId="{E1817B8E-40FE-440A-933B-CAB577E169CB}" type="pres">
      <dgm:prSet presAssocID="{14DAA995-FADF-414A-AA7A-C6B3F7BFFDC1}" presName="rootConnector" presStyleLbl="node2" presStyleIdx="2" presStyleCnt="6"/>
      <dgm:spPr/>
    </dgm:pt>
    <dgm:pt modelId="{CE0B45A8-24E8-4060-83F4-2486DF0325C5}" type="pres">
      <dgm:prSet presAssocID="{14DAA995-FADF-414A-AA7A-C6B3F7BFFDC1}" presName="hierChild4" presStyleCnt="0"/>
      <dgm:spPr/>
    </dgm:pt>
    <dgm:pt modelId="{D5E990F6-A771-45E3-8CD2-CB4098C02D66}" type="pres">
      <dgm:prSet presAssocID="{14DAA995-FADF-414A-AA7A-C6B3F7BFFDC1}" presName="hierChild5" presStyleCnt="0"/>
      <dgm:spPr/>
    </dgm:pt>
    <dgm:pt modelId="{BFF286BE-1E51-4CC0-B126-BBD1604DF539}" type="pres">
      <dgm:prSet presAssocID="{0850E564-A5AD-4650-B98A-EACA645F54B5}" presName="Name37" presStyleLbl="parChTrans1D2" presStyleIdx="3" presStyleCnt="6"/>
      <dgm:spPr/>
    </dgm:pt>
    <dgm:pt modelId="{0635E06F-0664-4C76-BF7D-A6A4DC427BCB}" type="pres">
      <dgm:prSet presAssocID="{4C196FCA-A11E-4D05-A06C-3054A5243C3C}" presName="hierRoot2" presStyleCnt="0">
        <dgm:presLayoutVars>
          <dgm:hierBranch val="init"/>
        </dgm:presLayoutVars>
      </dgm:prSet>
      <dgm:spPr/>
    </dgm:pt>
    <dgm:pt modelId="{2125FA01-C5CE-41AE-9881-1EDFF2AA82C3}" type="pres">
      <dgm:prSet presAssocID="{4C196FCA-A11E-4D05-A06C-3054A5243C3C}" presName="rootComposite" presStyleCnt="0"/>
      <dgm:spPr/>
    </dgm:pt>
    <dgm:pt modelId="{AAB80C3D-8B00-45B4-812B-6FEA16F884E8}" type="pres">
      <dgm:prSet presAssocID="{4C196FCA-A11E-4D05-A06C-3054A5243C3C}" presName="rootText" presStyleLbl="node2" presStyleIdx="3" presStyleCnt="6">
        <dgm:presLayoutVars>
          <dgm:chPref val="3"/>
        </dgm:presLayoutVars>
      </dgm:prSet>
      <dgm:spPr/>
    </dgm:pt>
    <dgm:pt modelId="{F1E8A5E2-26F2-4851-B7F5-03E700AEFC2C}" type="pres">
      <dgm:prSet presAssocID="{4C196FCA-A11E-4D05-A06C-3054A5243C3C}" presName="rootConnector" presStyleLbl="node2" presStyleIdx="3" presStyleCnt="6"/>
      <dgm:spPr/>
    </dgm:pt>
    <dgm:pt modelId="{F24FABDC-C29C-41D5-8E47-1948443F8C65}" type="pres">
      <dgm:prSet presAssocID="{4C196FCA-A11E-4D05-A06C-3054A5243C3C}" presName="hierChild4" presStyleCnt="0"/>
      <dgm:spPr/>
    </dgm:pt>
    <dgm:pt modelId="{7EA9F46A-D48A-409B-A379-994F0E8D6AF7}" type="pres">
      <dgm:prSet presAssocID="{4C196FCA-A11E-4D05-A06C-3054A5243C3C}" presName="hierChild5" presStyleCnt="0"/>
      <dgm:spPr/>
    </dgm:pt>
    <dgm:pt modelId="{19C05B90-A771-411C-A62E-6A7AAABD820D}" type="pres">
      <dgm:prSet presAssocID="{61AFF685-7AAF-417A-AE92-9EE7FF132B87}" presName="Name37" presStyleLbl="parChTrans1D2" presStyleIdx="4" presStyleCnt="6"/>
      <dgm:spPr/>
    </dgm:pt>
    <dgm:pt modelId="{EBBE729D-331F-48CC-970E-83A8EE47294B}" type="pres">
      <dgm:prSet presAssocID="{D91AADBC-0E31-4F39-8C00-705EED1CDAF1}" presName="hierRoot2" presStyleCnt="0">
        <dgm:presLayoutVars>
          <dgm:hierBranch val="init"/>
        </dgm:presLayoutVars>
      </dgm:prSet>
      <dgm:spPr/>
    </dgm:pt>
    <dgm:pt modelId="{8242C72B-9476-433F-8010-CFF7448C825C}" type="pres">
      <dgm:prSet presAssocID="{D91AADBC-0E31-4F39-8C00-705EED1CDAF1}" presName="rootComposite" presStyleCnt="0"/>
      <dgm:spPr/>
    </dgm:pt>
    <dgm:pt modelId="{CE9B11A0-840F-4243-9A43-BF59F65D0270}" type="pres">
      <dgm:prSet presAssocID="{D91AADBC-0E31-4F39-8C00-705EED1CDAF1}" presName="rootText" presStyleLbl="node2" presStyleIdx="4" presStyleCnt="6">
        <dgm:presLayoutVars>
          <dgm:chPref val="3"/>
        </dgm:presLayoutVars>
      </dgm:prSet>
      <dgm:spPr/>
    </dgm:pt>
    <dgm:pt modelId="{748137EF-D494-437E-B876-2CBBACA2C189}" type="pres">
      <dgm:prSet presAssocID="{D91AADBC-0E31-4F39-8C00-705EED1CDAF1}" presName="rootConnector" presStyleLbl="node2" presStyleIdx="4" presStyleCnt="6"/>
      <dgm:spPr/>
    </dgm:pt>
    <dgm:pt modelId="{3F9A3BCE-A313-4C54-8938-C93302B11DCF}" type="pres">
      <dgm:prSet presAssocID="{D91AADBC-0E31-4F39-8C00-705EED1CDAF1}" presName="hierChild4" presStyleCnt="0"/>
      <dgm:spPr/>
    </dgm:pt>
    <dgm:pt modelId="{4EC21E09-CAF1-4A5B-B0A4-055473658456}" type="pres">
      <dgm:prSet presAssocID="{D91AADBC-0E31-4F39-8C00-705EED1CDAF1}" presName="hierChild5" presStyleCnt="0"/>
      <dgm:spPr/>
    </dgm:pt>
    <dgm:pt modelId="{9AB9D627-C627-43EA-BAE7-7E2B2E6FA871}" type="pres">
      <dgm:prSet presAssocID="{76CEB582-B6AA-465F-B67C-C01E170463F1}" presName="Name37" presStyleLbl="parChTrans1D2" presStyleIdx="5" presStyleCnt="6"/>
      <dgm:spPr/>
    </dgm:pt>
    <dgm:pt modelId="{805161AC-C782-4F3E-BCCC-C3D320BCE65C}" type="pres">
      <dgm:prSet presAssocID="{7720749D-9853-4EF5-BBE4-9FA313AA5ECE}" presName="hierRoot2" presStyleCnt="0">
        <dgm:presLayoutVars>
          <dgm:hierBranch val="init"/>
        </dgm:presLayoutVars>
      </dgm:prSet>
      <dgm:spPr/>
    </dgm:pt>
    <dgm:pt modelId="{1EF317EE-2542-48BF-AAC6-19A3948BCFC0}" type="pres">
      <dgm:prSet presAssocID="{7720749D-9853-4EF5-BBE4-9FA313AA5ECE}" presName="rootComposite" presStyleCnt="0"/>
      <dgm:spPr/>
    </dgm:pt>
    <dgm:pt modelId="{5343939A-4CD5-43A9-8A9B-E832E1A6263B}" type="pres">
      <dgm:prSet presAssocID="{7720749D-9853-4EF5-BBE4-9FA313AA5ECE}" presName="rootText" presStyleLbl="node2" presStyleIdx="5" presStyleCnt="6">
        <dgm:presLayoutVars>
          <dgm:chPref val="3"/>
        </dgm:presLayoutVars>
      </dgm:prSet>
      <dgm:spPr/>
    </dgm:pt>
    <dgm:pt modelId="{2AD60569-4F83-4D8F-AED8-ADF5D962F3A3}" type="pres">
      <dgm:prSet presAssocID="{7720749D-9853-4EF5-BBE4-9FA313AA5ECE}" presName="rootConnector" presStyleLbl="node2" presStyleIdx="5" presStyleCnt="6"/>
      <dgm:spPr/>
    </dgm:pt>
    <dgm:pt modelId="{C75435F9-210A-4B90-AB68-BA134A778235}" type="pres">
      <dgm:prSet presAssocID="{7720749D-9853-4EF5-BBE4-9FA313AA5ECE}" presName="hierChild4" presStyleCnt="0"/>
      <dgm:spPr/>
    </dgm:pt>
    <dgm:pt modelId="{0B3834EE-97E5-4647-95EF-FA76F6909FF0}" type="pres">
      <dgm:prSet presAssocID="{7720749D-9853-4EF5-BBE4-9FA313AA5ECE}" presName="hierChild5" presStyleCnt="0"/>
      <dgm:spPr/>
    </dgm:pt>
    <dgm:pt modelId="{4F476051-4DFE-4268-A41F-E468745D7769}" type="pres">
      <dgm:prSet presAssocID="{43981EBD-B458-409D-9ABE-D5E65029C372}" presName="hierChild3" presStyleCnt="0"/>
      <dgm:spPr/>
    </dgm:pt>
  </dgm:ptLst>
  <dgm:cxnLst>
    <dgm:cxn modelId="{5F2FC606-7DDB-44F9-8A76-2199FD5BAA8A}" srcId="{43981EBD-B458-409D-9ABE-D5E65029C372}" destId="{4C196FCA-A11E-4D05-A06C-3054A5243C3C}" srcOrd="3" destOrd="0" parTransId="{0850E564-A5AD-4650-B98A-EACA645F54B5}" sibTransId="{34405599-171C-4999-8D84-9728A6F9CE77}"/>
    <dgm:cxn modelId="{B3907C08-101B-42BA-AAEC-0EB3ED5FFC26}" type="presOf" srcId="{0850E564-A5AD-4650-B98A-EACA645F54B5}" destId="{BFF286BE-1E51-4CC0-B126-BBD1604DF539}" srcOrd="0" destOrd="0" presId="urn:microsoft.com/office/officeart/2005/8/layout/orgChart1"/>
    <dgm:cxn modelId="{D95C1E0D-3104-40F8-B80F-60D89185B064}" type="presOf" srcId="{D77C8F84-7F4F-407E-9416-C01DC1F6F5A7}" destId="{F247B09D-42F5-475E-A6F1-58BCFA095120}" srcOrd="1" destOrd="0" presId="urn:microsoft.com/office/officeart/2005/8/layout/orgChart1"/>
    <dgm:cxn modelId="{4F4D5711-B5E4-4A3B-9E0C-44965779CBAE}" type="presOf" srcId="{76CEB582-B6AA-465F-B67C-C01E170463F1}" destId="{9AB9D627-C627-43EA-BAE7-7E2B2E6FA871}" srcOrd="0" destOrd="0" presId="urn:microsoft.com/office/officeart/2005/8/layout/orgChart1"/>
    <dgm:cxn modelId="{368A1222-5587-47A0-BADA-9F59706F5E12}" type="presOf" srcId="{065CBEA9-99A8-45E0-A79C-3E997316EDFD}" destId="{E44858BF-FF88-4CE7-BF90-A9983412A819}" srcOrd="0" destOrd="0" presId="urn:microsoft.com/office/officeart/2005/8/layout/orgChart1"/>
    <dgm:cxn modelId="{B58E8F28-2184-40F6-AE2C-0CE71B4B7ADB}" type="presOf" srcId="{7720749D-9853-4EF5-BBE4-9FA313AA5ECE}" destId="{2AD60569-4F83-4D8F-AED8-ADF5D962F3A3}" srcOrd="1" destOrd="0" presId="urn:microsoft.com/office/officeart/2005/8/layout/orgChart1"/>
    <dgm:cxn modelId="{8384782F-D1E8-4232-BE73-94F06F2292EE}" srcId="{43981EBD-B458-409D-9ABE-D5E65029C372}" destId="{D77C8F84-7F4F-407E-9416-C01DC1F6F5A7}" srcOrd="0" destOrd="0" parTransId="{E0E3496A-5AC0-42A0-8EE4-10619F36C027}" sibTransId="{3D5DEB80-B503-48CF-AB3B-FA56F0DA70A4}"/>
    <dgm:cxn modelId="{1403145D-23CA-4029-9F33-C9AC3821F8C8}" type="presOf" srcId="{E0E3496A-5AC0-42A0-8EE4-10619F36C027}" destId="{88258DEE-8F4F-4F0F-AFB9-49F81694DC11}" srcOrd="0" destOrd="0" presId="urn:microsoft.com/office/officeart/2005/8/layout/orgChart1"/>
    <dgm:cxn modelId="{04494B69-5A60-41AE-876A-0E9E1A26F925}" srcId="{43981EBD-B458-409D-9ABE-D5E65029C372}" destId="{14DAA995-FADF-414A-AA7A-C6B3F7BFFDC1}" srcOrd="2" destOrd="0" parTransId="{065CBEA9-99A8-45E0-A79C-3E997316EDFD}" sibTransId="{893AED55-021F-46B5-817E-B86B074EFB95}"/>
    <dgm:cxn modelId="{ACA5A56E-7DA2-4400-81C9-A6B299A95554}" type="presOf" srcId="{D3F465E5-0218-42D2-8905-C1620B04236C}" destId="{9E853A24-8D6F-4038-A70B-DB996EC3B02E}" srcOrd="1" destOrd="0" presId="urn:microsoft.com/office/officeart/2005/8/layout/orgChart1"/>
    <dgm:cxn modelId="{41C0EF74-4F6D-44E9-A371-3EA7CBA5FB12}" srcId="{43981EBD-B458-409D-9ABE-D5E65029C372}" destId="{7720749D-9853-4EF5-BBE4-9FA313AA5ECE}" srcOrd="5" destOrd="0" parTransId="{76CEB582-B6AA-465F-B67C-C01E170463F1}" sibTransId="{E471742F-E5A8-45FE-88AA-471E2323B488}"/>
    <dgm:cxn modelId="{5FEEBA79-8899-4B52-8712-549D725017D1}" type="presOf" srcId="{D91AADBC-0E31-4F39-8C00-705EED1CDAF1}" destId="{CE9B11A0-840F-4243-9A43-BF59F65D0270}" srcOrd="0" destOrd="0" presId="urn:microsoft.com/office/officeart/2005/8/layout/orgChart1"/>
    <dgm:cxn modelId="{86FF0E93-4B19-4BE9-AA1B-96740B5416B2}" type="presOf" srcId="{4C196FCA-A11E-4D05-A06C-3054A5243C3C}" destId="{AAB80C3D-8B00-45B4-812B-6FEA16F884E8}" srcOrd="0" destOrd="0" presId="urn:microsoft.com/office/officeart/2005/8/layout/orgChart1"/>
    <dgm:cxn modelId="{8E1DF697-7469-4EE4-8764-139D943C6962}" type="presOf" srcId="{0006DEE3-930C-4C8E-BED9-4D40F9881CBD}" destId="{CD51659B-E9BF-4A73-81AE-4F0DF5A05D0B}" srcOrd="0" destOrd="0" presId="urn:microsoft.com/office/officeart/2005/8/layout/orgChart1"/>
    <dgm:cxn modelId="{E2115A9C-F2CD-4A73-A6DA-F3DA17773E3D}" type="presOf" srcId="{4C196FCA-A11E-4D05-A06C-3054A5243C3C}" destId="{F1E8A5E2-26F2-4851-B7F5-03E700AEFC2C}" srcOrd="1" destOrd="0" presId="urn:microsoft.com/office/officeart/2005/8/layout/orgChart1"/>
    <dgm:cxn modelId="{CCA6739F-1EE7-4C48-9DEF-8A0A7256AECD}" srcId="{43981EBD-B458-409D-9ABE-D5E65029C372}" destId="{D3F465E5-0218-42D2-8905-C1620B04236C}" srcOrd="1" destOrd="0" parTransId="{0006DEE3-930C-4C8E-BED9-4D40F9881CBD}" sibTransId="{917B64FF-3EB2-4A52-A9C4-7E536A9270FF}"/>
    <dgm:cxn modelId="{8D443DA3-4756-4E8D-A5C9-FD09097D22D5}" srcId="{43981EBD-B458-409D-9ABE-D5E65029C372}" destId="{D91AADBC-0E31-4F39-8C00-705EED1CDAF1}" srcOrd="4" destOrd="0" parTransId="{61AFF685-7AAF-417A-AE92-9EE7FF132B87}" sibTransId="{37438621-12EE-4FAB-A893-F676D3AB2512}"/>
    <dgm:cxn modelId="{3ABC90B2-4CCE-48F4-A5F1-FBD345CAECF5}" type="presOf" srcId="{14DAA995-FADF-414A-AA7A-C6B3F7BFFDC1}" destId="{77EDDFBA-AC56-4417-9363-E210DD53EDFF}" srcOrd="0" destOrd="0" presId="urn:microsoft.com/office/officeart/2005/8/layout/orgChart1"/>
    <dgm:cxn modelId="{C5AB0AB3-094E-4513-A747-AE66782FB42D}" type="presOf" srcId="{D91AADBC-0E31-4F39-8C00-705EED1CDAF1}" destId="{748137EF-D494-437E-B876-2CBBACA2C189}" srcOrd="1" destOrd="0" presId="urn:microsoft.com/office/officeart/2005/8/layout/orgChart1"/>
    <dgm:cxn modelId="{094BD0C4-EF38-46D1-80A3-E64183F13800}" type="presOf" srcId="{D3F465E5-0218-42D2-8905-C1620B04236C}" destId="{43F817C1-7E68-4A5D-A18D-B15C4220CB66}" srcOrd="0" destOrd="0" presId="urn:microsoft.com/office/officeart/2005/8/layout/orgChart1"/>
    <dgm:cxn modelId="{D26902D5-E522-4F65-BE8D-1A9B45A05F4F}" type="presOf" srcId="{D77C8F84-7F4F-407E-9416-C01DC1F6F5A7}" destId="{AB8C2E9A-AD88-43FB-B02E-94AD5896007E}" srcOrd="0" destOrd="0" presId="urn:microsoft.com/office/officeart/2005/8/layout/orgChart1"/>
    <dgm:cxn modelId="{A21717D9-6547-47BF-AF1A-F68B0A62819C}" type="presOf" srcId="{09FE2AEB-6F5E-4622-AE22-8FEDD5EE9DA7}" destId="{5F014F00-E37E-4E35-B2F8-E1C18EA2AAD3}" srcOrd="0" destOrd="0" presId="urn:microsoft.com/office/officeart/2005/8/layout/orgChart1"/>
    <dgm:cxn modelId="{FA21E2E6-F048-446E-BC4B-1DA149B7E426}" type="presOf" srcId="{7720749D-9853-4EF5-BBE4-9FA313AA5ECE}" destId="{5343939A-4CD5-43A9-8A9B-E832E1A6263B}" srcOrd="0" destOrd="0" presId="urn:microsoft.com/office/officeart/2005/8/layout/orgChart1"/>
    <dgm:cxn modelId="{6C16A4E7-63EE-40C2-9985-E1B4FFCA616D}" type="presOf" srcId="{14DAA995-FADF-414A-AA7A-C6B3F7BFFDC1}" destId="{E1817B8E-40FE-440A-933B-CAB577E169CB}" srcOrd="1" destOrd="0" presId="urn:microsoft.com/office/officeart/2005/8/layout/orgChart1"/>
    <dgm:cxn modelId="{12C9BFE8-08FA-483B-96D7-E63F0BF91FC1}" type="presOf" srcId="{43981EBD-B458-409D-9ABE-D5E65029C372}" destId="{4174D6C9-5393-40BF-8F0E-0D2B1ACF2CC0}" srcOrd="0" destOrd="0" presId="urn:microsoft.com/office/officeart/2005/8/layout/orgChart1"/>
    <dgm:cxn modelId="{CEE085ED-A6DD-46C3-81A2-8F4F15959AC0}" srcId="{09FE2AEB-6F5E-4622-AE22-8FEDD5EE9DA7}" destId="{43981EBD-B458-409D-9ABE-D5E65029C372}" srcOrd="0" destOrd="0" parTransId="{5339A632-4628-437D-AE0F-38FBDB47C4EF}" sibTransId="{694E37C7-94F4-4491-9DBF-D4BAA1A36518}"/>
    <dgm:cxn modelId="{8C1482F5-48F4-4D6A-82CA-69C75B49FB2E}" type="presOf" srcId="{61AFF685-7AAF-417A-AE92-9EE7FF132B87}" destId="{19C05B90-A771-411C-A62E-6A7AAABD820D}" srcOrd="0" destOrd="0" presId="urn:microsoft.com/office/officeart/2005/8/layout/orgChart1"/>
    <dgm:cxn modelId="{BB82F8FE-CC0B-4315-8C8F-CBEC2D999648}" type="presOf" srcId="{43981EBD-B458-409D-9ABE-D5E65029C372}" destId="{F1D7912A-E94F-4CB0-ADE2-10D746A6E5E2}" srcOrd="1" destOrd="0" presId="urn:microsoft.com/office/officeart/2005/8/layout/orgChart1"/>
    <dgm:cxn modelId="{7219CC3F-FAEB-4586-87BE-AD1B8492CDD9}" type="presParOf" srcId="{5F014F00-E37E-4E35-B2F8-E1C18EA2AAD3}" destId="{1FDAED05-597C-41BE-8921-47E7E000685F}" srcOrd="0" destOrd="0" presId="urn:microsoft.com/office/officeart/2005/8/layout/orgChart1"/>
    <dgm:cxn modelId="{97E8CF04-66A8-4CDD-A0A4-62730F2B1174}" type="presParOf" srcId="{1FDAED05-597C-41BE-8921-47E7E000685F}" destId="{E7E40633-A0A9-43B6-B114-5B090314FB37}" srcOrd="0" destOrd="0" presId="urn:microsoft.com/office/officeart/2005/8/layout/orgChart1"/>
    <dgm:cxn modelId="{69D41FE0-B0CC-4510-BB05-3798DAFCC9E8}" type="presParOf" srcId="{E7E40633-A0A9-43B6-B114-5B090314FB37}" destId="{4174D6C9-5393-40BF-8F0E-0D2B1ACF2CC0}" srcOrd="0" destOrd="0" presId="urn:microsoft.com/office/officeart/2005/8/layout/orgChart1"/>
    <dgm:cxn modelId="{F383EC51-063B-4A42-89E5-675B69F3511F}" type="presParOf" srcId="{E7E40633-A0A9-43B6-B114-5B090314FB37}" destId="{F1D7912A-E94F-4CB0-ADE2-10D746A6E5E2}" srcOrd="1" destOrd="0" presId="urn:microsoft.com/office/officeart/2005/8/layout/orgChart1"/>
    <dgm:cxn modelId="{2D672C13-5624-457E-939E-13CF19B46F8A}" type="presParOf" srcId="{1FDAED05-597C-41BE-8921-47E7E000685F}" destId="{2D34E680-6342-43BD-8A26-47F64CFC3FB4}" srcOrd="1" destOrd="0" presId="urn:microsoft.com/office/officeart/2005/8/layout/orgChart1"/>
    <dgm:cxn modelId="{56B8FB61-459F-4434-BE16-34C599B978EE}" type="presParOf" srcId="{2D34E680-6342-43BD-8A26-47F64CFC3FB4}" destId="{88258DEE-8F4F-4F0F-AFB9-49F81694DC11}" srcOrd="0" destOrd="0" presId="urn:microsoft.com/office/officeart/2005/8/layout/orgChart1"/>
    <dgm:cxn modelId="{20F8DCB2-7E17-4BCB-B1C0-7286FD4FD775}" type="presParOf" srcId="{2D34E680-6342-43BD-8A26-47F64CFC3FB4}" destId="{8D281ECB-7630-4EC9-AC1D-68E4CABE1994}" srcOrd="1" destOrd="0" presId="urn:microsoft.com/office/officeart/2005/8/layout/orgChart1"/>
    <dgm:cxn modelId="{3BA0BBB3-024D-4C8A-9238-4B975202807A}" type="presParOf" srcId="{8D281ECB-7630-4EC9-AC1D-68E4CABE1994}" destId="{29DA9676-459D-4509-AE44-3D40C73E7168}" srcOrd="0" destOrd="0" presId="urn:microsoft.com/office/officeart/2005/8/layout/orgChart1"/>
    <dgm:cxn modelId="{C51F02CD-71F2-46A1-BAEA-2FF0AF32324F}" type="presParOf" srcId="{29DA9676-459D-4509-AE44-3D40C73E7168}" destId="{AB8C2E9A-AD88-43FB-B02E-94AD5896007E}" srcOrd="0" destOrd="0" presId="urn:microsoft.com/office/officeart/2005/8/layout/orgChart1"/>
    <dgm:cxn modelId="{9E3AD91D-AD2F-4B27-B32D-25B0FABDD268}" type="presParOf" srcId="{29DA9676-459D-4509-AE44-3D40C73E7168}" destId="{F247B09D-42F5-475E-A6F1-58BCFA095120}" srcOrd="1" destOrd="0" presId="urn:microsoft.com/office/officeart/2005/8/layout/orgChart1"/>
    <dgm:cxn modelId="{53359A9F-BE9B-44EF-808D-3503B0E26031}" type="presParOf" srcId="{8D281ECB-7630-4EC9-AC1D-68E4CABE1994}" destId="{3B2021FC-369C-46CD-8879-196511D1E3FC}" srcOrd="1" destOrd="0" presId="urn:microsoft.com/office/officeart/2005/8/layout/orgChart1"/>
    <dgm:cxn modelId="{A7E7A0EF-56AF-44D6-A5DC-41360E091321}" type="presParOf" srcId="{8D281ECB-7630-4EC9-AC1D-68E4CABE1994}" destId="{95EA384E-1C41-41BB-97A9-40F4BA884CE7}" srcOrd="2" destOrd="0" presId="urn:microsoft.com/office/officeart/2005/8/layout/orgChart1"/>
    <dgm:cxn modelId="{A3BF2280-72F5-47B0-90CE-9B72E5CC9B8D}" type="presParOf" srcId="{2D34E680-6342-43BD-8A26-47F64CFC3FB4}" destId="{CD51659B-E9BF-4A73-81AE-4F0DF5A05D0B}" srcOrd="2" destOrd="0" presId="urn:microsoft.com/office/officeart/2005/8/layout/orgChart1"/>
    <dgm:cxn modelId="{0EF0A18E-19B3-432B-BEEB-EAA1E41F0051}" type="presParOf" srcId="{2D34E680-6342-43BD-8A26-47F64CFC3FB4}" destId="{A9365363-FD78-45A9-B698-624B10D2D870}" srcOrd="3" destOrd="0" presId="urn:microsoft.com/office/officeart/2005/8/layout/orgChart1"/>
    <dgm:cxn modelId="{95AF1442-2C41-48C7-AA52-840FBC98FD33}" type="presParOf" srcId="{A9365363-FD78-45A9-B698-624B10D2D870}" destId="{305BBA59-0EFA-481E-8B0E-34463CD38ED8}" srcOrd="0" destOrd="0" presId="urn:microsoft.com/office/officeart/2005/8/layout/orgChart1"/>
    <dgm:cxn modelId="{D1060F3E-8438-4A8B-ADF7-61B7895CC9C7}" type="presParOf" srcId="{305BBA59-0EFA-481E-8B0E-34463CD38ED8}" destId="{43F817C1-7E68-4A5D-A18D-B15C4220CB66}" srcOrd="0" destOrd="0" presId="urn:microsoft.com/office/officeart/2005/8/layout/orgChart1"/>
    <dgm:cxn modelId="{FEADA633-BBE2-4B44-98D3-1C3FF009C17B}" type="presParOf" srcId="{305BBA59-0EFA-481E-8B0E-34463CD38ED8}" destId="{9E853A24-8D6F-4038-A70B-DB996EC3B02E}" srcOrd="1" destOrd="0" presId="urn:microsoft.com/office/officeart/2005/8/layout/orgChart1"/>
    <dgm:cxn modelId="{C9AF0302-FD49-4B22-BD27-116949C7C09F}" type="presParOf" srcId="{A9365363-FD78-45A9-B698-624B10D2D870}" destId="{40584C7F-C45D-488E-9A86-33852593873E}" srcOrd="1" destOrd="0" presId="urn:microsoft.com/office/officeart/2005/8/layout/orgChart1"/>
    <dgm:cxn modelId="{E346123D-1D8B-4688-B0E2-B25E8C6B878A}" type="presParOf" srcId="{A9365363-FD78-45A9-B698-624B10D2D870}" destId="{FA44397E-6E7E-486B-A9FC-364B121F716D}" srcOrd="2" destOrd="0" presId="urn:microsoft.com/office/officeart/2005/8/layout/orgChart1"/>
    <dgm:cxn modelId="{FBDC622C-8DD6-4791-857C-8EC586B9657E}" type="presParOf" srcId="{2D34E680-6342-43BD-8A26-47F64CFC3FB4}" destId="{E44858BF-FF88-4CE7-BF90-A9983412A819}" srcOrd="4" destOrd="0" presId="urn:microsoft.com/office/officeart/2005/8/layout/orgChart1"/>
    <dgm:cxn modelId="{7DD72266-6914-4A44-A1FB-B5C706C81A12}" type="presParOf" srcId="{2D34E680-6342-43BD-8A26-47F64CFC3FB4}" destId="{45CE0F9A-CE43-4D82-91BC-783E74F70107}" srcOrd="5" destOrd="0" presId="urn:microsoft.com/office/officeart/2005/8/layout/orgChart1"/>
    <dgm:cxn modelId="{7BC52787-474C-4092-8840-BB1A7A85B1A3}" type="presParOf" srcId="{45CE0F9A-CE43-4D82-91BC-783E74F70107}" destId="{6AE8F024-C4FC-429A-984E-B060A3EF7161}" srcOrd="0" destOrd="0" presId="urn:microsoft.com/office/officeart/2005/8/layout/orgChart1"/>
    <dgm:cxn modelId="{CC77C3C8-DC13-4D51-AEDE-92AB7324B552}" type="presParOf" srcId="{6AE8F024-C4FC-429A-984E-B060A3EF7161}" destId="{77EDDFBA-AC56-4417-9363-E210DD53EDFF}" srcOrd="0" destOrd="0" presId="urn:microsoft.com/office/officeart/2005/8/layout/orgChart1"/>
    <dgm:cxn modelId="{C6E88DC8-7809-4982-A356-AEACCBA98266}" type="presParOf" srcId="{6AE8F024-C4FC-429A-984E-B060A3EF7161}" destId="{E1817B8E-40FE-440A-933B-CAB577E169CB}" srcOrd="1" destOrd="0" presId="urn:microsoft.com/office/officeart/2005/8/layout/orgChart1"/>
    <dgm:cxn modelId="{70186B34-617C-42DE-8090-79FF78BEB33C}" type="presParOf" srcId="{45CE0F9A-CE43-4D82-91BC-783E74F70107}" destId="{CE0B45A8-24E8-4060-83F4-2486DF0325C5}" srcOrd="1" destOrd="0" presId="urn:microsoft.com/office/officeart/2005/8/layout/orgChart1"/>
    <dgm:cxn modelId="{8E03588A-F073-42E6-BBC4-B611E0A6FAA5}" type="presParOf" srcId="{45CE0F9A-CE43-4D82-91BC-783E74F70107}" destId="{D5E990F6-A771-45E3-8CD2-CB4098C02D66}" srcOrd="2" destOrd="0" presId="urn:microsoft.com/office/officeart/2005/8/layout/orgChart1"/>
    <dgm:cxn modelId="{3A2C0693-CFF6-476C-A0F0-29134399AAFC}" type="presParOf" srcId="{2D34E680-6342-43BD-8A26-47F64CFC3FB4}" destId="{BFF286BE-1E51-4CC0-B126-BBD1604DF539}" srcOrd="6" destOrd="0" presId="urn:microsoft.com/office/officeart/2005/8/layout/orgChart1"/>
    <dgm:cxn modelId="{F54A3CE0-3FA4-407E-AB0C-4FF9B894FC8A}" type="presParOf" srcId="{2D34E680-6342-43BD-8A26-47F64CFC3FB4}" destId="{0635E06F-0664-4C76-BF7D-A6A4DC427BCB}" srcOrd="7" destOrd="0" presId="urn:microsoft.com/office/officeart/2005/8/layout/orgChart1"/>
    <dgm:cxn modelId="{5442078D-0C27-46E2-BF12-A3EE9DE5960C}" type="presParOf" srcId="{0635E06F-0664-4C76-BF7D-A6A4DC427BCB}" destId="{2125FA01-C5CE-41AE-9881-1EDFF2AA82C3}" srcOrd="0" destOrd="0" presId="urn:microsoft.com/office/officeart/2005/8/layout/orgChart1"/>
    <dgm:cxn modelId="{4BCC6E85-2A9B-4D49-B57C-5BEA393A95DB}" type="presParOf" srcId="{2125FA01-C5CE-41AE-9881-1EDFF2AA82C3}" destId="{AAB80C3D-8B00-45B4-812B-6FEA16F884E8}" srcOrd="0" destOrd="0" presId="urn:microsoft.com/office/officeart/2005/8/layout/orgChart1"/>
    <dgm:cxn modelId="{48804BB6-4471-40FD-8D04-F44BFB751E4B}" type="presParOf" srcId="{2125FA01-C5CE-41AE-9881-1EDFF2AA82C3}" destId="{F1E8A5E2-26F2-4851-B7F5-03E700AEFC2C}" srcOrd="1" destOrd="0" presId="urn:microsoft.com/office/officeart/2005/8/layout/orgChart1"/>
    <dgm:cxn modelId="{F9BA9FC2-CC51-413B-A21F-C46D42B7DCFA}" type="presParOf" srcId="{0635E06F-0664-4C76-BF7D-A6A4DC427BCB}" destId="{F24FABDC-C29C-41D5-8E47-1948443F8C65}" srcOrd="1" destOrd="0" presId="urn:microsoft.com/office/officeart/2005/8/layout/orgChart1"/>
    <dgm:cxn modelId="{643732A3-FE39-4CDD-A5E2-FEFD1078F470}" type="presParOf" srcId="{0635E06F-0664-4C76-BF7D-A6A4DC427BCB}" destId="{7EA9F46A-D48A-409B-A379-994F0E8D6AF7}" srcOrd="2" destOrd="0" presId="urn:microsoft.com/office/officeart/2005/8/layout/orgChart1"/>
    <dgm:cxn modelId="{3BFF9A83-343D-43D2-8838-EB3D14B62312}" type="presParOf" srcId="{2D34E680-6342-43BD-8A26-47F64CFC3FB4}" destId="{19C05B90-A771-411C-A62E-6A7AAABD820D}" srcOrd="8" destOrd="0" presId="urn:microsoft.com/office/officeart/2005/8/layout/orgChart1"/>
    <dgm:cxn modelId="{A9A6A796-E247-440D-8815-79F281688808}" type="presParOf" srcId="{2D34E680-6342-43BD-8A26-47F64CFC3FB4}" destId="{EBBE729D-331F-48CC-970E-83A8EE47294B}" srcOrd="9" destOrd="0" presId="urn:microsoft.com/office/officeart/2005/8/layout/orgChart1"/>
    <dgm:cxn modelId="{79B3A3EB-3070-4B2E-8792-726744C769FE}" type="presParOf" srcId="{EBBE729D-331F-48CC-970E-83A8EE47294B}" destId="{8242C72B-9476-433F-8010-CFF7448C825C}" srcOrd="0" destOrd="0" presId="urn:microsoft.com/office/officeart/2005/8/layout/orgChart1"/>
    <dgm:cxn modelId="{6AF70312-04EE-40C6-8797-75A17FB69634}" type="presParOf" srcId="{8242C72B-9476-433F-8010-CFF7448C825C}" destId="{CE9B11A0-840F-4243-9A43-BF59F65D0270}" srcOrd="0" destOrd="0" presId="urn:microsoft.com/office/officeart/2005/8/layout/orgChart1"/>
    <dgm:cxn modelId="{F437A713-5C1C-4C43-BEC2-1F65B67FE356}" type="presParOf" srcId="{8242C72B-9476-433F-8010-CFF7448C825C}" destId="{748137EF-D494-437E-B876-2CBBACA2C189}" srcOrd="1" destOrd="0" presId="urn:microsoft.com/office/officeart/2005/8/layout/orgChart1"/>
    <dgm:cxn modelId="{6192A209-5677-4C0F-BCBF-458D5B36231D}" type="presParOf" srcId="{EBBE729D-331F-48CC-970E-83A8EE47294B}" destId="{3F9A3BCE-A313-4C54-8938-C93302B11DCF}" srcOrd="1" destOrd="0" presId="urn:microsoft.com/office/officeart/2005/8/layout/orgChart1"/>
    <dgm:cxn modelId="{9A022DE6-F50C-4E96-A03A-0CE1C4E4DFC9}" type="presParOf" srcId="{EBBE729D-331F-48CC-970E-83A8EE47294B}" destId="{4EC21E09-CAF1-4A5B-B0A4-055473658456}" srcOrd="2" destOrd="0" presId="urn:microsoft.com/office/officeart/2005/8/layout/orgChart1"/>
    <dgm:cxn modelId="{B5186ABC-14D6-43E8-89BE-0E50AD8B77A6}" type="presParOf" srcId="{2D34E680-6342-43BD-8A26-47F64CFC3FB4}" destId="{9AB9D627-C627-43EA-BAE7-7E2B2E6FA871}" srcOrd="10" destOrd="0" presId="urn:microsoft.com/office/officeart/2005/8/layout/orgChart1"/>
    <dgm:cxn modelId="{15EC19D9-EE60-477D-8256-36F2097E703D}" type="presParOf" srcId="{2D34E680-6342-43BD-8A26-47F64CFC3FB4}" destId="{805161AC-C782-4F3E-BCCC-C3D320BCE65C}" srcOrd="11" destOrd="0" presId="urn:microsoft.com/office/officeart/2005/8/layout/orgChart1"/>
    <dgm:cxn modelId="{9D3867CB-A152-4140-94B9-BAF4BF035DD2}" type="presParOf" srcId="{805161AC-C782-4F3E-BCCC-C3D320BCE65C}" destId="{1EF317EE-2542-48BF-AAC6-19A3948BCFC0}" srcOrd="0" destOrd="0" presId="urn:microsoft.com/office/officeart/2005/8/layout/orgChart1"/>
    <dgm:cxn modelId="{B8BE9297-3770-4577-BF87-9FA9B4F3A7CD}" type="presParOf" srcId="{1EF317EE-2542-48BF-AAC6-19A3948BCFC0}" destId="{5343939A-4CD5-43A9-8A9B-E832E1A6263B}" srcOrd="0" destOrd="0" presId="urn:microsoft.com/office/officeart/2005/8/layout/orgChart1"/>
    <dgm:cxn modelId="{BAEDDC21-73D7-4497-A1B6-DE05ADA6E6F6}" type="presParOf" srcId="{1EF317EE-2542-48BF-AAC6-19A3948BCFC0}" destId="{2AD60569-4F83-4D8F-AED8-ADF5D962F3A3}" srcOrd="1" destOrd="0" presId="urn:microsoft.com/office/officeart/2005/8/layout/orgChart1"/>
    <dgm:cxn modelId="{AB65102F-7D82-4456-BAE1-D86A811B72A2}" type="presParOf" srcId="{805161AC-C782-4F3E-BCCC-C3D320BCE65C}" destId="{C75435F9-210A-4B90-AB68-BA134A778235}" srcOrd="1" destOrd="0" presId="urn:microsoft.com/office/officeart/2005/8/layout/orgChart1"/>
    <dgm:cxn modelId="{B99B3248-B2E1-4798-98B0-9B561175FAAE}" type="presParOf" srcId="{805161AC-C782-4F3E-BCCC-C3D320BCE65C}" destId="{0B3834EE-97E5-4647-95EF-FA76F6909FF0}" srcOrd="2" destOrd="0" presId="urn:microsoft.com/office/officeart/2005/8/layout/orgChart1"/>
    <dgm:cxn modelId="{969F4F2F-6A4C-48A2-A0CF-08F3DE850582}" type="presParOf" srcId="{1FDAED05-597C-41BE-8921-47E7E000685F}" destId="{4F476051-4DFE-4268-A41F-E468745D7769}" srcOrd="2" destOrd="0" presId="urn:microsoft.com/office/officeart/2005/8/layout/orgChar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3CF640-60A6-4CBC-9767-58C72C7ADC37}">
      <dsp:nvSpPr>
        <dsp:cNvPr id="0" name=""/>
        <dsp:cNvSpPr/>
      </dsp:nvSpPr>
      <dsp:spPr>
        <a:xfrm>
          <a:off x="2669536" y="846578"/>
          <a:ext cx="1623770" cy="386383"/>
        </a:xfrm>
        <a:custGeom>
          <a:avLst/>
          <a:gdLst/>
          <a:ahLst/>
          <a:cxnLst/>
          <a:rect l="0" t="0" r="0" b="0"/>
          <a:pathLst>
            <a:path>
              <a:moveTo>
                <a:pt x="0" y="0"/>
              </a:moveTo>
              <a:lnTo>
                <a:pt x="0" y="263309"/>
              </a:lnTo>
              <a:lnTo>
                <a:pt x="1623770" y="263309"/>
              </a:lnTo>
              <a:lnTo>
                <a:pt x="1623770" y="38638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E54AE5-11BB-47EC-9ACE-17AF5C5C66BA}">
      <dsp:nvSpPr>
        <dsp:cNvPr id="0" name=""/>
        <dsp:cNvSpPr/>
      </dsp:nvSpPr>
      <dsp:spPr>
        <a:xfrm>
          <a:off x="2669536" y="2076584"/>
          <a:ext cx="811885" cy="386383"/>
        </a:xfrm>
        <a:custGeom>
          <a:avLst/>
          <a:gdLst/>
          <a:ahLst/>
          <a:cxnLst/>
          <a:rect l="0" t="0" r="0" b="0"/>
          <a:pathLst>
            <a:path>
              <a:moveTo>
                <a:pt x="0" y="0"/>
              </a:moveTo>
              <a:lnTo>
                <a:pt x="0" y="263309"/>
              </a:lnTo>
              <a:lnTo>
                <a:pt x="811885" y="263309"/>
              </a:lnTo>
              <a:lnTo>
                <a:pt x="811885" y="38638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071835-5ED6-435D-99D6-70524F01F636}">
      <dsp:nvSpPr>
        <dsp:cNvPr id="0" name=""/>
        <dsp:cNvSpPr/>
      </dsp:nvSpPr>
      <dsp:spPr>
        <a:xfrm>
          <a:off x="1857651" y="2076584"/>
          <a:ext cx="811885" cy="386383"/>
        </a:xfrm>
        <a:custGeom>
          <a:avLst/>
          <a:gdLst/>
          <a:ahLst/>
          <a:cxnLst/>
          <a:rect l="0" t="0" r="0" b="0"/>
          <a:pathLst>
            <a:path>
              <a:moveTo>
                <a:pt x="811885" y="0"/>
              </a:moveTo>
              <a:lnTo>
                <a:pt x="811885" y="263309"/>
              </a:lnTo>
              <a:lnTo>
                <a:pt x="0" y="263309"/>
              </a:lnTo>
              <a:lnTo>
                <a:pt x="0" y="38638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CEFC21-8FAB-4E96-85F8-A5A472A38BD5}">
      <dsp:nvSpPr>
        <dsp:cNvPr id="0" name=""/>
        <dsp:cNvSpPr/>
      </dsp:nvSpPr>
      <dsp:spPr>
        <a:xfrm>
          <a:off x="2623816" y="846578"/>
          <a:ext cx="91440" cy="386383"/>
        </a:xfrm>
        <a:custGeom>
          <a:avLst/>
          <a:gdLst/>
          <a:ahLst/>
          <a:cxnLst/>
          <a:rect l="0" t="0" r="0" b="0"/>
          <a:pathLst>
            <a:path>
              <a:moveTo>
                <a:pt x="45720" y="0"/>
              </a:moveTo>
              <a:lnTo>
                <a:pt x="45720" y="38638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38EBBB-BA4E-4888-AEB2-6CB2E002B9B9}">
      <dsp:nvSpPr>
        <dsp:cNvPr id="0" name=""/>
        <dsp:cNvSpPr/>
      </dsp:nvSpPr>
      <dsp:spPr>
        <a:xfrm>
          <a:off x="1045766" y="846578"/>
          <a:ext cx="1623770" cy="386383"/>
        </a:xfrm>
        <a:custGeom>
          <a:avLst/>
          <a:gdLst/>
          <a:ahLst/>
          <a:cxnLst/>
          <a:rect l="0" t="0" r="0" b="0"/>
          <a:pathLst>
            <a:path>
              <a:moveTo>
                <a:pt x="1623770" y="0"/>
              </a:moveTo>
              <a:lnTo>
                <a:pt x="1623770" y="263309"/>
              </a:lnTo>
              <a:lnTo>
                <a:pt x="0" y="263309"/>
              </a:lnTo>
              <a:lnTo>
                <a:pt x="0" y="38638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B26421-EF44-4887-84AA-61807FDAEB67}">
      <dsp:nvSpPr>
        <dsp:cNvPr id="0" name=""/>
        <dsp:cNvSpPr/>
      </dsp:nvSpPr>
      <dsp:spPr>
        <a:xfrm>
          <a:off x="2005266" y="2955"/>
          <a:ext cx="1328539" cy="843622"/>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001A6A08-B071-4350-B78C-98BB65C6CCF8}">
      <dsp:nvSpPr>
        <dsp:cNvPr id="0" name=""/>
        <dsp:cNvSpPr/>
      </dsp:nvSpPr>
      <dsp:spPr>
        <a:xfrm>
          <a:off x="2152882" y="143190"/>
          <a:ext cx="1328539" cy="8436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dirty="0"/>
            <a:t>root-component</a:t>
          </a:r>
        </a:p>
      </dsp:txBody>
      <dsp:txXfrm>
        <a:off x="2177591" y="167899"/>
        <a:ext cx="1279121" cy="794204"/>
      </dsp:txXfrm>
    </dsp:sp>
    <dsp:sp modelId="{B2E8CBCC-4456-4315-A507-7012D38CC9C1}">
      <dsp:nvSpPr>
        <dsp:cNvPr id="0" name=""/>
        <dsp:cNvSpPr/>
      </dsp:nvSpPr>
      <dsp:spPr>
        <a:xfrm>
          <a:off x="381496" y="1232961"/>
          <a:ext cx="1328539" cy="843622"/>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176956AE-4914-41B8-A619-5DDDD88722C3}">
      <dsp:nvSpPr>
        <dsp:cNvPr id="0" name=""/>
        <dsp:cNvSpPr/>
      </dsp:nvSpPr>
      <dsp:spPr>
        <a:xfrm>
          <a:off x="529111" y="1373196"/>
          <a:ext cx="1328539" cy="8436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dirty="0" err="1"/>
            <a:t>child</a:t>
          </a:r>
          <a:r>
            <a:rPr lang="pl-PL" sz="1600" kern="1200" dirty="0"/>
            <a:t>-a-component</a:t>
          </a:r>
        </a:p>
      </dsp:txBody>
      <dsp:txXfrm>
        <a:off x="553820" y="1397905"/>
        <a:ext cx="1279121" cy="794204"/>
      </dsp:txXfrm>
    </dsp:sp>
    <dsp:sp modelId="{E8BA3CDA-2C5C-466A-B35B-6E3AC3877E18}">
      <dsp:nvSpPr>
        <dsp:cNvPr id="0" name=""/>
        <dsp:cNvSpPr/>
      </dsp:nvSpPr>
      <dsp:spPr>
        <a:xfrm>
          <a:off x="2005266" y="1232961"/>
          <a:ext cx="1328539" cy="843622"/>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9EC06ABD-633E-4D32-A726-3EF02031447C}">
      <dsp:nvSpPr>
        <dsp:cNvPr id="0" name=""/>
        <dsp:cNvSpPr/>
      </dsp:nvSpPr>
      <dsp:spPr>
        <a:xfrm>
          <a:off x="2152882" y="1373196"/>
          <a:ext cx="1328539" cy="8436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a:t>child-b-component</a:t>
          </a:r>
        </a:p>
      </dsp:txBody>
      <dsp:txXfrm>
        <a:off x="2177591" y="1397905"/>
        <a:ext cx="1279121" cy="794204"/>
      </dsp:txXfrm>
    </dsp:sp>
    <dsp:sp modelId="{C5BAF223-D84F-455C-929A-0568122A01FA}">
      <dsp:nvSpPr>
        <dsp:cNvPr id="0" name=""/>
        <dsp:cNvSpPr/>
      </dsp:nvSpPr>
      <dsp:spPr>
        <a:xfrm>
          <a:off x="1193381" y="2462968"/>
          <a:ext cx="1328539" cy="843622"/>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1345F8B6-F6AB-4969-8579-82237049743E}">
      <dsp:nvSpPr>
        <dsp:cNvPr id="0" name=""/>
        <dsp:cNvSpPr/>
      </dsp:nvSpPr>
      <dsp:spPr>
        <a:xfrm>
          <a:off x="1340997" y="2603202"/>
          <a:ext cx="1328539" cy="8436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a:t>grandchild-b-component</a:t>
          </a:r>
        </a:p>
      </dsp:txBody>
      <dsp:txXfrm>
        <a:off x="1365706" y="2627911"/>
        <a:ext cx="1279121" cy="794204"/>
      </dsp:txXfrm>
    </dsp:sp>
    <dsp:sp modelId="{484F7E3F-9DAF-4144-9314-C82B5450A6D3}">
      <dsp:nvSpPr>
        <dsp:cNvPr id="0" name=""/>
        <dsp:cNvSpPr/>
      </dsp:nvSpPr>
      <dsp:spPr>
        <a:xfrm>
          <a:off x="2817152" y="2462968"/>
          <a:ext cx="1328539" cy="843622"/>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F7FB583-3C78-49FA-9680-4D282632668C}">
      <dsp:nvSpPr>
        <dsp:cNvPr id="0" name=""/>
        <dsp:cNvSpPr/>
      </dsp:nvSpPr>
      <dsp:spPr>
        <a:xfrm>
          <a:off x="2964767" y="2603202"/>
          <a:ext cx="1328539" cy="8436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dirty="0" err="1"/>
            <a:t>grandchild</a:t>
          </a:r>
          <a:r>
            <a:rPr lang="pl-PL" sz="1600" kern="1200" dirty="0"/>
            <a:t>-b-component</a:t>
          </a:r>
        </a:p>
      </dsp:txBody>
      <dsp:txXfrm>
        <a:off x="2989476" y="2627911"/>
        <a:ext cx="1279121" cy="794204"/>
      </dsp:txXfrm>
    </dsp:sp>
    <dsp:sp modelId="{6FC87864-96AC-4063-8297-88F281329B02}">
      <dsp:nvSpPr>
        <dsp:cNvPr id="0" name=""/>
        <dsp:cNvSpPr/>
      </dsp:nvSpPr>
      <dsp:spPr>
        <a:xfrm>
          <a:off x="3629037" y="1232961"/>
          <a:ext cx="1328539" cy="843622"/>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DF5561CF-FA01-4C4B-86A8-2357038F3663}">
      <dsp:nvSpPr>
        <dsp:cNvPr id="0" name=""/>
        <dsp:cNvSpPr/>
      </dsp:nvSpPr>
      <dsp:spPr>
        <a:xfrm>
          <a:off x="3776653" y="1373196"/>
          <a:ext cx="1328539" cy="8436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dirty="0" err="1"/>
            <a:t>child</a:t>
          </a:r>
          <a:r>
            <a:rPr lang="pl-PL" sz="1600" kern="1200" dirty="0"/>
            <a:t>-c-component</a:t>
          </a:r>
        </a:p>
      </dsp:txBody>
      <dsp:txXfrm>
        <a:off x="3801362" y="1397905"/>
        <a:ext cx="1279121" cy="79420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0AA48C-FFF2-4662-8EAF-14D8FCE0CADB}">
      <dsp:nvSpPr>
        <dsp:cNvPr id="0" name=""/>
        <dsp:cNvSpPr/>
      </dsp:nvSpPr>
      <dsp:spPr>
        <a:xfrm rot="5400000">
          <a:off x="6749258" y="-2841767"/>
          <a:ext cx="857965" cy="6755991"/>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pl-PL" sz="1100" kern="1200" dirty="0"/>
            <a:t>Node.js – v18.9.1 albo nowsza</a:t>
          </a:r>
        </a:p>
        <a:p>
          <a:pPr marL="57150" lvl="1" indent="-57150" algn="l" defTabSz="488950">
            <a:lnSpc>
              <a:spcPct val="90000"/>
            </a:lnSpc>
            <a:spcBef>
              <a:spcPct val="0"/>
            </a:spcBef>
            <a:spcAft>
              <a:spcPct val="15000"/>
            </a:spcAft>
            <a:buChar char="•"/>
          </a:pPr>
          <a:r>
            <a:rPr lang="pl-PL" sz="1100" kern="1200" dirty="0"/>
            <a:t>Edytor kodu / IDE – my użyjemy Visual Studio </a:t>
          </a:r>
          <a:r>
            <a:rPr lang="pl-PL" sz="1100" kern="1200" dirty="0" err="1"/>
            <a:t>Code</a:t>
          </a:r>
          <a:endParaRPr lang="pl-PL" sz="1100" kern="1200" dirty="0"/>
        </a:p>
        <a:p>
          <a:pPr marL="57150" lvl="1" indent="-57150" algn="l" defTabSz="488950">
            <a:lnSpc>
              <a:spcPct val="90000"/>
            </a:lnSpc>
            <a:spcBef>
              <a:spcPct val="0"/>
            </a:spcBef>
            <a:spcAft>
              <a:spcPct val="15000"/>
            </a:spcAft>
            <a:buChar char="•"/>
          </a:pPr>
          <a:r>
            <a:rPr lang="pl-PL" sz="1100" kern="1200"/>
            <a:t>Git oraz dostęp do terminala</a:t>
          </a:r>
        </a:p>
        <a:p>
          <a:pPr marL="57150" lvl="1" indent="-57150" algn="l" defTabSz="488950">
            <a:lnSpc>
              <a:spcPct val="90000"/>
            </a:lnSpc>
            <a:spcBef>
              <a:spcPct val="0"/>
            </a:spcBef>
            <a:spcAft>
              <a:spcPct val="15000"/>
            </a:spcAft>
            <a:buChar char="•"/>
          </a:pPr>
          <a:r>
            <a:rPr lang="pl-PL" sz="1100" kern="1200"/>
            <a:t>Dostęp do zdalnych repozytoriów (eg. npm).</a:t>
          </a:r>
        </a:p>
      </dsp:txBody>
      <dsp:txXfrm rot="-5400000">
        <a:off x="3800245" y="149128"/>
        <a:ext cx="6714109" cy="774201"/>
      </dsp:txXfrm>
    </dsp:sp>
    <dsp:sp modelId="{135F296C-85C4-4B7A-AF7F-0192BE3AF1C6}">
      <dsp:nvSpPr>
        <dsp:cNvPr id="0" name=""/>
        <dsp:cNvSpPr/>
      </dsp:nvSpPr>
      <dsp:spPr>
        <a:xfrm>
          <a:off x="0" y="0"/>
          <a:ext cx="3800245" cy="1072457"/>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95250" rIns="190500" bIns="95250" numCol="1" spcCol="1270" anchor="ctr" anchorCtr="0">
          <a:noAutofit/>
        </a:bodyPr>
        <a:lstStyle/>
        <a:p>
          <a:pPr marL="0" lvl="0" indent="0" algn="ctr" defTabSz="2222500">
            <a:lnSpc>
              <a:spcPct val="90000"/>
            </a:lnSpc>
            <a:spcBef>
              <a:spcPct val="0"/>
            </a:spcBef>
            <a:spcAft>
              <a:spcPct val="35000"/>
            </a:spcAft>
            <a:buNone/>
          </a:pPr>
          <a:r>
            <a:rPr lang="pl-PL" sz="5000" b="1" kern="1200"/>
            <a:t>Wymagania:</a:t>
          </a:r>
          <a:endParaRPr lang="pl-PL" sz="5000" kern="1200"/>
        </a:p>
      </dsp:txBody>
      <dsp:txXfrm>
        <a:off x="52353" y="52353"/>
        <a:ext cx="3695539" cy="96775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62648E-867E-429C-8589-9BE4899984FC}">
      <dsp:nvSpPr>
        <dsp:cNvPr id="0" name=""/>
        <dsp:cNvSpPr/>
      </dsp:nvSpPr>
      <dsp:spPr>
        <a:xfrm>
          <a:off x="0" y="1181988"/>
          <a:ext cx="10556237" cy="1575984"/>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C2C69C-7098-4445-B8FA-F2D574D0FC1C}">
      <dsp:nvSpPr>
        <dsp:cNvPr id="0" name=""/>
        <dsp:cNvSpPr/>
      </dsp:nvSpPr>
      <dsp:spPr>
        <a:xfrm>
          <a:off x="4638" y="0"/>
          <a:ext cx="3061721" cy="1575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1">
          <a:noAutofit/>
        </a:bodyPr>
        <a:lstStyle/>
        <a:p>
          <a:pPr marL="0" lvl="0" indent="0" algn="l" defTabSz="622300">
            <a:lnSpc>
              <a:spcPct val="90000"/>
            </a:lnSpc>
            <a:spcBef>
              <a:spcPct val="0"/>
            </a:spcBef>
            <a:spcAft>
              <a:spcPct val="35000"/>
            </a:spcAft>
            <a:buNone/>
          </a:pPr>
          <a:endParaRPr lang="pl-PL" sz="1400" kern="1200" dirty="0"/>
        </a:p>
        <a:p>
          <a:pPr marL="57150" lvl="1" indent="-57150" algn="l" defTabSz="488950">
            <a:lnSpc>
              <a:spcPct val="90000"/>
            </a:lnSpc>
            <a:spcBef>
              <a:spcPct val="0"/>
            </a:spcBef>
            <a:spcAft>
              <a:spcPct val="15000"/>
            </a:spcAft>
            <a:buChar char="•"/>
          </a:pPr>
          <a:r>
            <a:rPr lang="pl-PL" sz="1100" kern="1200" dirty="0"/>
            <a:t>Pobierz i zainstaluj Node.js w wersji 18.9.1 lub nowszej, użyj LTS.</a:t>
          </a:r>
        </a:p>
      </dsp:txBody>
      <dsp:txXfrm>
        <a:off x="4638" y="0"/>
        <a:ext cx="3061721" cy="1575984"/>
      </dsp:txXfrm>
    </dsp:sp>
    <dsp:sp modelId="{7ABF816A-AD10-4A3E-8809-CF060D2311BB}">
      <dsp:nvSpPr>
        <dsp:cNvPr id="0" name=""/>
        <dsp:cNvSpPr/>
      </dsp:nvSpPr>
      <dsp:spPr>
        <a:xfrm>
          <a:off x="1338501" y="1772982"/>
          <a:ext cx="393996" cy="393996"/>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D1985B-A85B-4982-AB4C-17645FEBD5A4}">
      <dsp:nvSpPr>
        <dsp:cNvPr id="0" name=""/>
        <dsp:cNvSpPr/>
      </dsp:nvSpPr>
      <dsp:spPr>
        <a:xfrm>
          <a:off x="3219446" y="2363977"/>
          <a:ext cx="3061721" cy="1575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marL="0" lvl="0" indent="0" algn="ctr" defTabSz="622300">
            <a:lnSpc>
              <a:spcPct val="90000"/>
            </a:lnSpc>
            <a:spcBef>
              <a:spcPct val="0"/>
            </a:spcBef>
            <a:spcAft>
              <a:spcPct val="35000"/>
            </a:spcAft>
            <a:buNone/>
          </a:pPr>
          <a:r>
            <a:rPr lang="pl-PL" sz="1400" kern="1200" dirty="0"/>
            <a:t>W terminalu, wykonaj polecenie „</a:t>
          </a:r>
          <a:r>
            <a:rPr lang="pl-PL" sz="1400" kern="1200" dirty="0" err="1"/>
            <a:t>npm</a:t>
          </a:r>
          <a:r>
            <a:rPr lang="pl-PL" sz="1400" kern="1200" dirty="0"/>
            <a:t> </a:t>
          </a:r>
          <a:r>
            <a:rPr lang="pl-PL" sz="1400" kern="1200" dirty="0" err="1"/>
            <a:t>install</a:t>
          </a:r>
          <a:r>
            <a:rPr lang="pl-PL" sz="1400" kern="1200" dirty="0"/>
            <a:t> –g @angular/cli” – zainstaluje paczkę </a:t>
          </a:r>
          <a:r>
            <a:rPr lang="pl-PL" sz="1400" kern="1200" dirty="0" err="1"/>
            <a:t>Angular</a:t>
          </a:r>
          <a:r>
            <a:rPr lang="pl-PL" sz="1400" kern="1200" dirty="0"/>
            <a:t> CLI globalnie</a:t>
          </a:r>
        </a:p>
      </dsp:txBody>
      <dsp:txXfrm>
        <a:off x="3219446" y="2363977"/>
        <a:ext cx="3061721" cy="1575984"/>
      </dsp:txXfrm>
    </dsp:sp>
    <dsp:sp modelId="{175F5B93-DE5F-4E10-8C67-797DF659A084}">
      <dsp:nvSpPr>
        <dsp:cNvPr id="0" name=""/>
        <dsp:cNvSpPr/>
      </dsp:nvSpPr>
      <dsp:spPr>
        <a:xfrm>
          <a:off x="4553308" y="1772982"/>
          <a:ext cx="393996" cy="393996"/>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8D8EC0-27DC-4FA1-97DA-D0C32F4C2166}">
      <dsp:nvSpPr>
        <dsp:cNvPr id="0" name=""/>
        <dsp:cNvSpPr/>
      </dsp:nvSpPr>
      <dsp:spPr>
        <a:xfrm>
          <a:off x="6434253" y="0"/>
          <a:ext cx="3061721" cy="1575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ctr" defTabSz="622300">
            <a:lnSpc>
              <a:spcPct val="90000"/>
            </a:lnSpc>
            <a:spcBef>
              <a:spcPct val="0"/>
            </a:spcBef>
            <a:spcAft>
              <a:spcPct val="35000"/>
            </a:spcAft>
            <a:buNone/>
          </a:pPr>
          <a:r>
            <a:rPr lang="pl-PL" sz="1400" kern="1200" dirty="0"/>
            <a:t>Będąc w terminalu, w dowolnym miejscu, w moim wypadku </a:t>
          </a:r>
          <a:r>
            <a:rPr lang="pl-PL" sz="1400" i="1" kern="1200" dirty="0"/>
            <a:t>C://repos </a:t>
          </a:r>
          <a:r>
            <a:rPr lang="pl-PL" sz="1400" kern="1200" dirty="0"/>
            <a:t>wykonaj polecenie: </a:t>
          </a:r>
          <a:r>
            <a:rPr lang="pl-PL" sz="1400" b="1" kern="1200" dirty="0"/>
            <a:t>git clone </a:t>
          </a:r>
          <a:r>
            <a:rPr lang="pl-PL" sz="1400" b="1" kern="1200" dirty="0">
              <a:hlinkClick xmlns:r="http://schemas.openxmlformats.org/officeDocument/2006/relationships" r:id="rId1"/>
            </a:rPr>
            <a:t>https://github.com/Fraszczak/angular-course.git</a:t>
          </a:r>
          <a:endParaRPr lang="pl-PL" sz="1400" kern="1200" dirty="0"/>
        </a:p>
      </dsp:txBody>
      <dsp:txXfrm>
        <a:off x="6434253" y="0"/>
        <a:ext cx="3061721" cy="1575984"/>
      </dsp:txXfrm>
    </dsp:sp>
    <dsp:sp modelId="{CF34E568-5590-4C33-96DE-968BDDFDCCB8}">
      <dsp:nvSpPr>
        <dsp:cNvPr id="0" name=""/>
        <dsp:cNvSpPr/>
      </dsp:nvSpPr>
      <dsp:spPr>
        <a:xfrm>
          <a:off x="7768115" y="1772982"/>
          <a:ext cx="393996" cy="393996"/>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F0262C-6C86-4222-BEFC-8E5B333A8E03}">
      <dsp:nvSpPr>
        <dsp:cNvPr id="0" name=""/>
        <dsp:cNvSpPr/>
      </dsp:nvSpPr>
      <dsp:spPr>
        <a:xfrm>
          <a:off x="36336" y="0"/>
          <a:ext cx="3687605" cy="107026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pl-PL" sz="1200" kern="1200" dirty="0"/>
            <a:t>Poleceniem </a:t>
          </a:r>
          <a:r>
            <a:rPr lang="pl-PL" sz="1200" b="1" i="1" kern="1200" dirty="0" err="1"/>
            <a:t>ng</a:t>
          </a:r>
          <a:r>
            <a:rPr lang="pl-PL" sz="1200" b="1" i="1" kern="1200" dirty="0"/>
            <a:t> </a:t>
          </a:r>
          <a:r>
            <a:rPr lang="pl-PL" sz="1200" b="1" i="1" kern="1200" dirty="0" err="1"/>
            <a:t>new</a:t>
          </a:r>
          <a:r>
            <a:rPr lang="pl-PL" sz="1200" b="1" i="1" kern="1200" dirty="0"/>
            <a:t> &lt;</a:t>
          </a:r>
          <a:r>
            <a:rPr lang="pl-PL" sz="1200" b="1" i="1" kern="1200" dirty="0" err="1"/>
            <a:t>project-name</a:t>
          </a:r>
          <a:r>
            <a:rPr lang="pl-PL" sz="1200" b="1" i="1" kern="1200" dirty="0"/>
            <a:t>&gt; </a:t>
          </a:r>
          <a:r>
            <a:rPr lang="pl-PL" sz="1200" kern="1200" dirty="0"/>
            <a:t>stworzysz nowy projekt. Gdy będziesz w jego „</a:t>
          </a:r>
          <a:r>
            <a:rPr lang="pl-PL" sz="1200" kern="1200" dirty="0" err="1"/>
            <a:t>scope</a:t>
          </a:r>
          <a:r>
            <a:rPr lang="pl-PL" sz="1200" kern="1200" dirty="0"/>
            <a:t>”, poleceniem </a:t>
          </a:r>
          <a:r>
            <a:rPr lang="pl-PL" sz="1200" b="1" i="1" kern="1200" dirty="0" err="1"/>
            <a:t>npm</a:t>
          </a:r>
          <a:r>
            <a:rPr lang="pl-PL" sz="1200" b="1" i="1" kern="1200" dirty="0"/>
            <a:t> </a:t>
          </a:r>
          <a:r>
            <a:rPr lang="pl-PL" sz="1200" b="1" i="1" kern="1200" dirty="0" err="1"/>
            <a:t>install</a:t>
          </a:r>
          <a:r>
            <a:rPr lang="pl-PL" sz="1200" b="1" i="1" kern="1200" dirty="0"/>
            <a:t> </a:t>
          </a:r>
          <a:r>
            <a:rPr lang="pl-PL" sz="1200" kern="1200" dirty="0"/>
            <a:t>zainstalujesz wszystkie zależności znajdujące się w </a:t>
          </a:r>
          <a:r>
            <a:rPr lang="pl-PL" sz="1200" kern="1200" dirty="0" err="1"/>
            <a:t>package.json</a:t>
          </a:r>
          <a:r>
            <a:rPr lang="pl-PL" sz="1200" kern="1200" dirty="0"/>
            <a:t>, powstanie plik </a:t>
          </a:r>
          <a:r>
            <a:rPr lang="pl-PL" sz="1200" kern="1200" dirty="0" err="1"/>
            <a:t>package-lock.json</a:t>
          </a:r>
          <a:r>
            <a:rPr lang="pl-PL" sz="1200" kern="1200" dirty="0"/>
            <a:t> – przydatny dla narzędzi CI/CD.</a:t>
          </a:r>
        </a:p>
      </dsp:txBody>
      <dsp:txXfrm>
        <a:off x="88582" y="52246"/>
        <a:ext cx="3583113" cy="965771"/>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0195E2-B16B-493B-AAE2-0072E0065CB5}">
      <dsp:nvSpPr>
        <dsp:cNvPr id="0" name=""/>
        <dsp:cNvSpPr/>
      </dsp:nvSpPr>
      <dsp:spPr>
        <a:xfrm>
          <a:off x="0" y="71590"/>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1. Przejdź do VS </a:t>
          </a:r>
          <a:r>
            <a:rPr lang="pl-PL" sz="2200" kern="1200" dirty="0" err="1"/>
            <a:t>Code</a:t>
          </a:r>
          <a:endParaRPr lang="pl-PL" sz="2200" kern="1200" dirty="0"/>
        </a:p>
      </dsp:txBody>
      <dsp:txXfrm>
        <a:off x="42663" y="114253"/>
        <a:ext cx="10046099" cy="788627"/>
      </dsp:txXfrm>
    </dsp:sp>
    <dsp:sp modelId="{B7E85AD7-B522-4AF8-B743-4D44371EE328}">
      <dsp:nvSpPr>
        <dsp:cNvPr id="0" name=""/>
        <dsp:cNvSpPr/>
      </dsp:nvSpPr>
      <dsp:spPr>
        <a:xfrm>
          <a:off x="0" y="1008903"/>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2. Będąc w ramach repozytorium </a:t>
          </a:r>
          <a:r>
            <a:rPr lang="pl-PL" sz="2200" b="1" kern="1200" dirty="0" err="1"/>
            <a:t>angular-course</a:t>
          </a:r>
          <a:r>
            <a:rPr lang="pl-PL" sz="2200" kern="1200" dirty="0"/>
            <a:t> przełącz się na </a:t>
          </a:r>
          <a:r>
            <a:rPr lang="pl-PL" sz="2200" kern="1200" dirty="0" err="1"/>
            <a:t>branch</a:t>
          </a:r>
          <a:r>
            <a:rPr lang="pl-PL" sz="2200" kern="1200" dirty="0"/>
            <a:t> </a:t>
          </a:r>
          <a:r>
            <a:rPr lang="pl-PL" sz="2200" b="1" kern="1200" dirty="0"/>
            <a:t>module_1_start</a:t>
          </a:r>
          <a:endParaRPr lang="pl-PL" sz="2200" kern="1200" dirty="0"/>
        </a:p>
      </dsp:txBody>
      <dsp:txXfrm>
        <a:off x="42663" y="1051566"/>
        <a:ext cx="10046099" cy="788627"/>
      </dsp:txXfrm>
    </dsp:sp>
    <dsp:sp modelId="{D78F38E7-F959-4F37-8E93-DED073BDB9B8}">
      <dsp:nvSpPr>
        <dsp:cNvPr id="0" name=""/>
        <dsp:cNvSpPr/>
      </dsp:nvSpPr>
      <dsp:spPr>
        <a:xfrm>
          <a:off x="0" y="1946217"/>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3. Otwórz plik </a:t>
          </a:r>
          <a:r>
            <a:rPr lang="pl-PL" sz="2200" b="1" kern="1200" dirty="0"/>
            <a:t>TODO.md</a:t>
          </a:r>
          <a:endParaRPr lang="pl-PL" sz="2200" kern="1200" dirty="0"/>
        </a:p>
      </dsp:txBody>
      <dsp:txXfrm>
        <a:off x="42663" y="1988880"/>
        <a:ext cx="10046099" cy="788627"/>
      </dsp:txXfrm>
    </dsp:sp>
    <dsp:sp modelId="{8F2FF5F0-AB5E-4CCB-89FB-3736ADB9452A}">
      <dsp:nvSpPr>
        <dsp:cNvPr id="0" name=""/>
        <dsp:cNvSpPr/>
      </dsp:nvSpPr>
      <dsp:spPr>
        <a:xfrm>
          <a:off x="0" y="2883530"/>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4. Wykonaj instrukcje</a:t>
          </a:r>
        </a:p>
      </dsp:txBody>
      <dsp:txXfrm>
        <a:off x="42663" y="2926193"/>
        <a:ext cx="10046099" cy="78862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6D5CAE-F0F7-4FFC-B768-FC9D28EE3FEB}">
      <dsp:nvSpPr>
        <dsp:cNvPr id="0" name=""/>
        <dsp:cNvSpPr/>
      </dsp:nvSpPr>
      <dsp:spPr>
        <a:xfrm>
          <a:off x="0" y="66082"/>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1. Przejdź do VS </a:t>
          </a:r>
          <a:r>
            <a:rPr lang="pl-PL" sz="2200" kern="1200" dirty="0" err="1"/>
            <a:t>Code</a:t>
          </a:r>
          <a:endParaRPr lang="pl-PL" sz="2200" kern="1200" dirty="0"/>
        </a:p>
      </dsp:txBody>
      <dsp:txXfrm>
        <a:off x="42663" y="108745"/>
        <a:ext cx="10046099" cy="788627"/>
      </dsp:txXfrm>
    </dsp:sp>
    <dsp:sp modelId="{8DE52F9E-E619-471C-8288-AB40D17F0633}">
      <dsp:nvSpPr>
        <dsp:cNvPr id="0" name=""/>
        <dsp:cNvSpPr/>
      </dsp:nvSpPr>
      <dsp:spPr>
        <a:xfrm>
          <a:off x="0" y="1003395"/>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2. Będąc w ramach repozytorium </a:t>
          </a:r>
          <a:r>
            <a:rPr lang="pl-PL" sz="2200" b="1" kern="1200" dirty="0" err="1"/>
            <a:t>angular-course</a:t>
          </a:r>
          <a:r>
            <a:rPr lang="pl-PL" sz="2200" kern="1200" dirty="0"/>
            <a:t> przełącz się na </a:t>
          </a:r>
          <a:r>
            <a:rPr lang="pl-PL" sz="2200" kern="1200" dirty="0" err="1"/>
            <a:t>branch</a:t>
          </a:r>
          <a:r>
            <a:rPr lang="pl-PL" sz="2200" kern="1200" dirty="0"/>
            <a:t> </a:t>
          </a:r>
          <a:r>
            <a:rPr lang="pl-PL" sz="2200" b="1" kern="1200" dirty="0"/>
            <a:t>module_2_start</a:t>
          </a:r>
          <a:endParaRPr lang="pl-PL" sz="2200" kern="1200" dirty="0"/>
        </a:p>
      </dsp:txBody>
      <dsp:txXfrm>
        <a:off x="42663" y="1046058"/>
        <a:ext cx="10046099" cy="788627"/>
      </dsp:txXfrm>
    </dsp:sp>
    <dsp:sp modelId="{74E1C540-3514-467D-83FF-B39D906B6116}">
      <dsp:nvSpPr>
        <dsp:cNvPr id="0" name=""/>
        <dsp:cNvSpPr/>
      </dsp:nvSpPr>
      <dsp:spPr>
        <a:xfrm>
          <a:off x="0" y="1940708"/>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3. Otwórz plik </a:t>
          </a:r>
          <a:r>
            <a:rPr lang="pl-PL" sz="2200" b="1" kern="1200"/>
            <a:t>TODO.md</a:t>
          </a:r>
          <a:endParaRPr lang="pl-PL" sz="2200" kern="1200"/>
        </a:p>
      </dsp:txBody>
      <dsp:txXfrm>
        <a:off x="42663" y="1983371"/>
        <a:ext cx="10046099" cy="788627"/>
      </dsp:txXfrm>
    </dsp:sp>
    <dsp:sp modelId="{F94253F7-6DCF-4992-9AD6-B25D861FF09C}">
      <dsp:nvSpPr>
        <dsp:cNvPr id="0" name=""/>
        <dsp:cNvSpPr/>
      </dsp:nvSpPr>
      <dsp:spPr>
        <a:xfrm>
          <a:off x="0" y="2878022"/>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4. Wykonaj instrukcje</a:t>
          </a:r>
        </a:p>
      </dsp:txBody>
      <dsp:txXfrm>
        <a:off x="42663" y="2920685"/>
        <a:ext cx="10046099" cy="788627"/>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508E92-5A11-4FD4-9625-22A525E269EA}">
      <dsp:nvSpPr>
        <dsp:cNvPr id="0" name=""/>
        <dsp:cNvSpPr/>
      </dsp:nvSpPr>
      <dsp:spPr>
        <a:xfrm rot="5400000">
          <a:off x="7259538" y="-2900166"/>
          <a:ext cx="1317892" cy="7452691"/>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pl-PL" sz="1500" b="0" i="0" kern="1200" baseline="0" dirty="0"/>
            <a:t>Style są </a:t>
          </a:r>
          <a:r>
            <a:rPr lang="pl-PL" sz="1500" b="1" i="0" kern="1200" baseline="0" dirty="0"/>
            <a:t>izolowane</a:t>
          </a:r>
          <a:r>
            <a:rPr lang="pl-PL" sz="1500" b="0" i="0" kern="1200" baseline="0" dirty="0"/>
            <a:t> do danego komponentu. Wyobraź sobie, że każdy komponent jest jak osobny pokój w domu, a </a:t>
          </a:r>
          <a:r>
            <a:rPr lang="pl-PL" sz="1500" b="0" i="0" kern="1200" baseline="0" dirty="0" err="1"/>
            <a:t>Angular</a:t>
          </a:r>
          <a:r>
            <a:rPr lang="pl-PL" sz="1500" b="0" i="0" kern="1200" baseline="0" dirty="0"/>
            <a:t> dodaje unikalne znaczniki, które zapewniają, że farby (style) będą działać tylko w tym pokoju.</a:t>
          </a:r>
          <a:endParaRPr lang="pl-PL" sz="1500" kern="1200" dirty="0"/>
        </a:p>
        <a:p>
          <a:pPr marL="114300" lvl="1" indent="-114300" algn="l" defTabSz="666750">
            <a:lnSpc>
              <a:spcPct val="90000"/>
            </a:lnSpc>
            <a:spcBef>
              <a:spcPct val="0"/>
            </a:spcBef>
            <a:spcAft>
              <a:spcPct val="15000"/>
            </a:spcAft>
            <a:buChar char="•"/>
          </a:pPr>
          <a:r>
            <a:rPr lang="pl-PL" sz="1500" b="1" i="0" kern="1200" baseline="0" dirty="0"/>
            <a:t>Kiedy używać?</a:t>
          </a:r>
          <a:r>
            <a:rPr lang="pl-PL" sz="1500" b="0" i="0" kern="1200" baseline="0" dirty="0"/>
            <a:t>: Jest to domyślne zachowanie i najczęściej wystarczające. Idealne, gdy chcesz, aby style danego komponentu działały tylko w nim, bez wpływu na inne.</a:t>
          </a:r>
          <a:endParaRPr lang="pl-PL" sz="1500" kern="1200" dirty="0"/>
        </a:p>
      </dsp:txBody>
      <dsp:txXfrm rot="-5400000">
        <a:off x="4192139" y="231567"/>
        <a:ext cx="7388357" cy="1189224"/>
      </dsp:txXfrm>
    </dsp:sp>
    <dsp:sp modelId="{8282DEA4-EE4B-44B0-97C0-D372F876856D}">
      <dsp:nvSpPr>
        <dsp:cNvPr id="0" name=""/>
        <dsp:cNvSpPr/>
      </dsp:nvSpPr>
      <dsp:spPr>
        <a:xfrm>
          <a:off x="0" y="2496"/>
          <a:ext cx="4192138" cy="164736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pl-PL" sz="2000" b="1" i="0" kern="1200" baseline="0" dirty="0" err="1"/>
            <a:t>ViewEncapsulation.Emulated</a:t>
          </a:r>
          <a:r>
            <a:rPr lang="pl-PL" sz="2000" b="0" i="0" kern="1200" baseline="0" dirty="0"/>
            <a:t> (domyślnie):</a:t>
          </a:r>
          <a:endParaRPr lang="pl-PL" sz="2000" kern="1200" dirty="0"/>
        </a:p>
      </dsp:txBody>
      <dsp:txXfrm>
        <a:off x="80418" y="82914"/>
        <a:ext cx="4031302" cy="1486529"/>
      </dsp:txXfrm>
    </dsp:sp>
    <dsp:sp modelId="{0A37E518-D3FA-452A-AFDF-8B11D32144BB}">
      <dsp:nvSpPr>
        <dsp:cNvPr id="0" name=""/>
        <dsp:cNvSpPr/>
      </dsp:nvSpPr>
      <dsp:spPr>
        <a:xfrm rot="5400000">
          <a:off x="7259538" y="-1170432"/>
          <a:ext cx="1317892" cy="7452691"/>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pl-PL" sz="1500" b="0" i="0" kern="1200" baseline="0"/>
            <a:t>Style </a:t>
          </a:r>
          <a:r>
            <a:rPr lang="pl-PL" sz="1500" b="1" i="0" kern="1200" baseline="0"/>
            <a:t>nie są izolowane</a:t>
          </a:r>
          <a:r>
            <a:rPr lang="pl-PL" sz="1500" b="0" i="0" kern="1200" baseline="0"/>
            <a:t> do komponentu. Zamiast tego, farby mogą rozlać się po całym domu (czyli aplikacji).</a:t>
          </a:r>
          <a:endParaRPr lang="pl-PL" sz="1500" kern="1200"/>
        </a:p>
        <a:p>
          <a:pPr marL="114300" lvl="1" indent="-114300" algn="l" defTabSz="666750">
            <a:lnSpc>
              <a:spcPct val="90000"/>
            </a:lnSpc>
            <a:spcBef>
              <a:spcPct val="0"/>
            </a:spcBef>
            <a:spcAft>
              <a:spcPct val="15000"/>
            </a:spcAft>
            <a:buChar char="•"/>
          </a:pPr>
          <a:r>
            <a:rPr lang="pl-PL" sz="1500" b="1" i="0" kern="1200" baseline="0" dirty="0"/>
            <a:t>Kiedy używać?</a:t>
          </a:r>
          <a:r>
            <a:rPr lang="pl-PL" sz="1500" b="0" i="0" kern="1200" baseline="0" dirty="0"/>
            <a:t>: Gdy chcesz, aby style były globalne i mogły wpływać na inne komponenty w aplikacji, np. gdy tworzysz wspólne style, które mają być stosowane we wszystkich komponentach.</a:t>
          </a:r>
          <a:endParaRPr lang="pl-PL" sz="1500" kern="1200" dirty="0"/>
        </a:p>
      </dsp:txBody>
      <dsp:txXfrm rot="-5400000">
        <a:off x="4192139" y="1961301"/>
        <a:ext cx="7388357" cy="1189224"/>
      </dsp:txXfrm>
    </dsp:sp>
    <dsp:sp modelId="{1A751933-18B6-4FEF-A734-7EBF03FE1D97}">
      <dsp:nvSpPr>
        <dsp:cNvPr id="0" name=""/>
        <dsp:cNvSpPr/>
      </dsp:nvSpPr>
      <dsp:spPr>
        <a:xfrm>
          <a:off x="0" y="1732230"/>
          <a:ext cx="4192138" cy="164736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pl-PL" sz="2000" b="1" i="0" kern="1200" baseline="0"/>
            <a:t>ViewEncapsulation.None</a:t>
          </a:r>
          <a:r>
            <a:rPr lang="pl-PL" sz="2000" b="0" i="0" kern="1200" baseline="0"/>
            <a:t>:</a:t>
          </a:r>
          <a:endParaRPr lang="pl-PL" sz="2000" kern="1200"/>
        </a:p>
      </dsp:txBody>
      <dsp:txXfrm>
        <a:off x="80418" y="1812648"/>
        <a:ext cx="4031302" cy="1486529"/>
      </dsp:txXfrm>
    </dsp:sp>
    <dsp:sp modelId="{D76FBC07-E8B6-411A-98DA-AAB54DD215DB}">
      <dsp:nvSpPr>
        <dsp:cNvPr id="0" name=""/>
        <dsp:cNvSpPr/>
      </dsp:nvSpPr>
      <dsp:spPr>
        <a:xfrm rot="5400000">
          <a:off x="7259538" y="559301"/>
          <a:ext cx="1317892" cy="7452691"/>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pl-PL" sz="1500" b="0" i="0" kern="1200" baseline="0"/>
            <a:t>Angular używa technologii </a:t>
          </a:r>
          <a:r>
            <a:rPr lang="pl-PL" sz="1500" b="1" i="0" kern="1200" baseline="0"/>
            <a:t>Shadow DOM</a:t>
          </a:r>
          <a:r>
            <a:rPr lang="pl-PL" sz="1500" b="0" i="0" kern="1200" baseline="0"/>
            <a:t>, aby w pełni odizolować style w przeglądarce. Style są jak zamknięte w pudełku, nikt z zewnątrz nie może ich zmienić.</a:t>
          </a:r>
          <a:endParaRPr lang="pl-PL" sz="1500" kern="1200"/>
        </a:p>
        <a:p>
          <a:pPr marL="114300" lvl="1" indent="-114300" algn="l" defTabSz="666750">
            <a:lnSpc>
              <a:spcPct val="90000"/>
            </a:lnSpc>
            <a:spcBef>
              <a:spcPct val="0"/>
            </a:spcBef>
            <a:spcAft>
              <a:spcPct val="15000"/>
            </a:spcAft>
            <a:buChar char="•"/>
          </a:pPr>
          <a:r>
            <a:rPr lang="pl-PL" sz="1500" b="1" i="0" kern="1200" baseline="0" dirty="0"/>
            <a:t>Kiedy używać?</a:t>
          </a:r>
          <a:r>
            <a:rPr lang="pl-PL" sz="1500" b="0" i="0" kern="1200" baseline="0" dirty="0"/>
            <a:t>: Gdy chcesz pełnej izolacji stylów w nowoczesnych przeglądarkach. Używa się tego głównie w zaawansowanych przypadkach, np. przy tworzeniu wielokrotnie używalnych komponentów (tzw. Web Components).</a:t>
          </a:r>
          <a:endParaRPr lang="pl-PL" sz="1500" kern="1200" dirty="0"/>
        </a:p>
      </dsp:txBody>
      <dsp:txXfrm rot="-5400000">
        <a:off x="4192139" y="3691034"/>
        <a:ext cx="7388357" cy="1189224"/>
      </dsp:txXfrm>
    </dsp:sp>
    <dsp:sp modelId="{BC0A984F-6CCD-45B4-A87B-75714BBB8C04}">
      <dsp:nvSpPr>
        <dsp:cNvPr id="0" name=""/>
        <dsp:cNvSpPr/>
      </dsp:nvSpPr>
      <dsp:spPr>
        <a:xfrm>
          <a:off x="0" y="3461964"/>
          <a:ext cx="4192138" cy="164736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pl-PL" sz="2000" b="1" i="0" kern="1200" baseline="0"/>
            <a:t>ViewEncapsulation.ShadowDom</a:t>
          </a:r>
          <a:r>
            <a:rPr lang="pl-PL" sz="2000" b="0" i="0" kern="1200" baseline="0"/>
            <a:t>:</a:t>
          </a:r>
          <a:endParaRPr lang="pl-PL" sz="2000" kern="1200"/>
        </a:p>
      </dsp:txBody>
      <dsp:txXfrm>
        <a:off x="80418" y="3542382"/>
        <a:ext cx="4031302" cy="1486529"/>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066380-7DFC-4ACF-9EF1-5479D3D40D76}">
      <dsp:nvSpPr>
        <dsp:cNvPr id="0" name=""/>
        <dsp:cNvSpPr/>
      </dsp:nvSpPr>
      <dsp:spPr>
        <a:xfrm>
          <a:off x="4108359" y="2097"/>
          <a:ext cx="1339172"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ngOnChanges</a:t>
          </a:r>
          <a:r>
            <a:rPr lang="pl-PL" sz="1400" b="1" i="0" kern="1200" baseline="0" dirty="0"/>
            <a:t>()</a:t>
          </a:r>
          <a:endParaRPr lang="pl-PL" sz="1400" b="1" kern="1200" dirty="0"/>
        </a:p>
      </dsp:txBody>
      <dsp:txXfrm>
        <a:off x="4108359" y="2097"/>
        <a:ext cx="1339172" cy="1006086"/>
      </dsp:txXfrm>
    </dsp:sp>
    <dsp:sp modelId="{2902AC50-163F-414D-8A50-B7D8268B5015}">
      <dsp:nvSpPr>
        <dsp:cNvPr id="0" name=""/>
        <dsp:cNvSpPr/>
      </dsp:nvSpPr>
      <dsp:spPr>
        <a:xfrm>
          <a:off x="985084" y="95498"/>
          <a:ext cx="5603877" cy="5603877"/>
        </a:xfrm>
        <a:prstGeom prst="circularArrow">
          <a:avLst>
            <a:gd name="adj1" fmla="val 3501"/>
            <a:gd name="adj2" fmla="val 217088"/>
            <a:gd name="adj3" fmla="val 19268719"/>
            <a:gd name="adj4" fmla="val 18593197"/>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CF063A-CFE8-48F7-AF4D-2B22B11AFE9D}">
      <dsp:nvSpPr>
        <dsp:cNvPr id="0" name=""/>
        <dsp:cNvSpPr/>
      </dsp:nvSpPr>
      <dsp:spPr>
        <a:xfrm>
          <a:off x="5676276" y="1403472"/>
          <a:ext cx="1006086"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ngOnInit</a:t>
          </a:r>
          <a:r>
            <a:rPr lang="pl-PL" sz="1400" b="1" i="0" kern="1200" baseline="0" dirty="0"/>
            <a:t>()</a:t>
          </a:r>
          <a:endParaRPr lang="pl-PL" sz="1400" b="1" kern="1200" dirty="0"/>
        </a:p>
      </dsp:txBody>
      <dsp:txXfrm>
        <a:off x="5676276" y="1403472"/>
        <a:ext cx="1006086" cy="1006086"/>
      </dsp:txXfrm>
    </dsp:sp>
    <dsp:sp modelId="{AF6CF323-30FB-482B-A4FC-D3C4D049BCBF}">
      <dsp:nvSpPr>
        <dsp:cNvPr id="0" name=""/>
        <dsp:cNvSpPr/>
      </dsp:nvSpPr>
      <dsp:spPr>
        <a:xfrm>
          <a:off x="985084" y="95498"/>
          <a:ext cx="5603877" cy="5603877"/>
        </a:xfrm>
        <a:prstGeom prst="circularArrow">
          <a:avLst>
            <a:gd name="adj1" fmla="val 3501"/>
            <a:gd name="adj2" fmla="val 217088"/>
            <a:gd name="adj3" fmla="val 434525"/>
            <a:gd name="adj4" fmla="val 20948388"/>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380C57-9C47-4C09-8506-21AFF30D07FB}">
      <dsp:nvSpPr>
        <dsp:cNvPr id="0" name=""/>
        <dsp:cNvSpPr/>
      </dsp:nvSpPr>
      <dsp:spPr>
        <a:xfrm>
          <a:off x="5676276" y="3385315"/>
          <a:ext cx="1006086"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ngDoCheck</a:t>
          </a:r>
          <a:r>
            <a:rPr lang="pl-PL" sz="1400" b="1" i="0" kern="1200" baseline="0" dirty="0"/>
            <a:t>()</a:t>
          </a:r>
          <a:endParaRPr lang="pl-PL" sz="1400" kern="1200" dirty="0"/>
        </a:p>
      </dsp:txBody>
      <dsp:txXfrm>
        <a:off x="5676276" y="3385315"/>
        <a:ext cx="1006086" cy="1006086"/>
      </dsp:txXfrm>
    </dsp:sp>
    <dsp:sp modelId="{34F047A4-C633-4FA6-A3EF-1646BE73556C}">
      <dsp:nvSpPr>
        <dsp:cNvPr id="0" name=""/>
        <dsp:cNvSpPr/>
      </dsp:nvSpPr>
      <dsp:spPr>
        <a:xfrm>
          <a:off x="635860" y="793989"/>
          <a:ext cx="5603877" cy="5603877"/>
        </a:xfrm>
        <a:prstGeom prst="circularArrow">
          <a:avLst>
            <a:gd name="adj1" fmla="val 3501"/>
            <a:gd name="adj2" fmla="val 217088"/>
            <a:gd name="adj3" fmla="val 1426751"/>
            <a:gd name="adj4" fmla="val 1073447"/>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3628ED-4033-4350-8DF0-9355356AB2F7}">
      <dsp:nvSpPr>
        <dsp:cNvPr id="0" name=""/>
        <dsp:cNvSpPr/>
      </dsp:nvSpPr>
      <dsp:spPr>
        <a:xfrm>
          <a:off x="4194038" y="4787462"/>
          <a:ext cx="1752613"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ngAfterContentInit</a:t>
          </a:r>
          <a:r>
            <a:rPr lang="pl-PL" sz="1400" b="1" i="0" kern="1200" baseline="0" dirty="0"/>
            <a:t>()</a:t>
          </a:r>
          <a:endParaRPr lang="pl-PL" sz="1400" kern="1200" dirty="0"/>
        </a:p>
      </dsp:txBody>
      <dsp:txXfrm>
        <a:off x="4194038" y="4787462"/>
        <a:ext cx="1752613" cy="1006086"/>
      </dsp:txXfrm>
    </dsp:sp>
    <dsp:sp modelId="{004EEBA9-E1C1-41AF-9A48-996CF1ED0485}">
      <dsp:nvSpPr>
        <dsp:cNvPr id="0" name=""/>
        <dsp:cNvSpPr/>
      </dsp:nvSpPr>
      <dsp:spPr>
        <a:xfrm>
          <a:off x="1669767" y="205804"/>
          <a:ext cx="5603877" cy="5603877"/>
        </a:xfrm>
        <a:prstGeom prst="circularArrow">
          <a:avLst>
            <a:gd name="adj1" fmla="val 3501"/>
            <a:gd name="adj2" fmla="val 217088"/>
            <a:gd name="adj3" fmla="val 6193780"/>
            <a:gd name="adj4" fmla="val 5769348"/>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E5557B-26D0-416D-85B9-E90D4B52A2E0}">
      <dsp:nvSpPr>
        <dsp:cNvPr id="0" name=""/>
        <dsp:cNvSpPr/>
      </dsp:nvSpPr>
      <dsp:spPr>
        <a:xfrm>
          <a:off x="1870984" y="4786689"/>
          <a:ext cx="1850234"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ngAfterContentChecked</a:t>
          </a:r>
          <a:r>
            <a:rPr lang="pl-PL" sz="1400" b="1" i="0" kern="1200" baseline="0" dirty="0"/>
            <a:t>()</a:t>
          </a:r>
          <a:endParaRPr lang="pl-PL" sz="1400" kern="1200" dirty="0"/>
        </a:p>
      </dsp:txBody>
      <dsp:txXfrm>
        <a:off x="1870984" y="4786689"/>
        <a:ext cx="1850234" cy="1006086"/>
      </dsp:txXfrm>
    </dsp:sp>
    <dsp:sp modelId="{E737E8C8-6CE3-46F5-9358-EF1B7E3E0A8F}">
      <dsp:nvSpPr>
        <dsp:cNvPr id="0" name=""/>
        <dsp:cNvSpPr/>
      </dsp:nvSpPr>
      <dsp:spPr>
        <a:xfrm>
          <a:off x="985084" y="95498"/>
          <a:ext cx="5603877" cy="5603877"/>
        </a:xfrm>
        <a:prstGeom prst="circularArrow">
          <a:avLst>
            <a:gd name="adj1" fmla="val 3501"/>
            <a:gd name="adj2" fmla="val 217088"/>
            <a:gd name="adj3" fmla="val 8468719"/>
            <a:gd name="adj4" fmla="val 7988780"/>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609F0E-23BE-4C20-AF7A-A6168CBF1107}">
      <dsp:nvSpPr>
        <dsp:cNvPr id="0" name=""/>
        <dsp:cNvSpPr/>
      </dsp:nvSpPr>
      <dsp:spPr>
        <a:xfrm>
          <a:off x="544855" y="3385315"/>
          <a:ext cx="1699743"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ngAfterViewInit</a:t>
          </a:r>
          <a:r>
            <a:rPr lang="pl-PL" sz="1400" b="1" i="0" kern="1200" baseline="0" dirty="0"/>
            <a:t>()</a:t>
          </a:r>
          <a:endParaRPr lang="pl-PL" sz="1400" kern="1200" dirty="0"/>
        </a:p>
      </dsp:txBody>
      <dsp:txXfrm>
        <a:off x="544855" y="3385315"/>
        <a:ext cx="1699743" cy="1006086"/>
      </dsp:txXfrm>
    </dsp:sp>
    <dsp:sp modelId="{BA3D8B23-A0E0-40D7-B317-315D4C42C53A}">
      <dsp:nvSpPr>
        <dsp:cNvPr id="0" name=""/>
        <dsp:cNvSpPr/>
      </dsp:nvSpPr>
      <dsp:spPr>
        <a:xfrm>
          <a:off x="985084" y="95498"/>
          <a:ext cx="5603877" cy="5603877"/>
        </a:xfrm>
        <a:prstGeom prst="circularArrow">
          <a:avLst>
            <a:gd name="adj1" fmla="val 3501"/>
            <a:gd name="adj2" fmla="val 217088"/>
            <a:gd name="adj3" fmla="val 11234525"/>
            <a:gd name="adj4" fmla="val 10148388"/>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9FB875-AF47-4E8E-92D6-21FF3D7A60DA}">
      <dsp:nvSpPr>
        <dsp:cNvPr id="0" name=""/>
        <dsp:cNvSpPr/>
      </dsp:nvSpPr>
      <dsp:spPr>
        <a:xfrm>
          <a:off x="496960" y="1403472"/>
          <a:ext cx="1795533"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ngAfterViewChecked</a:t>
          </a:r>
          <a:r>
            <a:rPr lang="pl-PL" sz="1400" b="1" i="0" kern="1200" baseline="0" dirty="0"/>
            <a:t>()</a:t>
          </a:r>
          <a:endParaRPr lang="pl-PL" sz="1400" kern="1200" dirty="0"/>
        </a:p>
      </dsp:txBody>
      <dsp:txXfrm>
        <a:off x="496960" y="1403472"/>
        <a:ext cx="1795533" cy="1006086"/>
      </dsp:txXfrm>
    </dsp:sp>
    <dsp:sp modelId="{CE14FAE4-0F61-4AF3-AE46-967E5F004FC0}">
      <dsp:nvSpPr>
        <dsp:cNvPr id="0" name=""/>
        <dsp:cNvSpPr/>
      </dsp:nvSpPr>
      <dsp:spPr>
        <a:xfrm>
          <a:off x="985084" y="95498"/>
          <a:ext cx="5603877" cy="5603877"/>
        </a:xfrm>
        <a:prstGeom prst="circularArrow">
          <a:avLst>
            <a:gd name="adj1" fmla="val 3501"/>
            <a:gd name="adj2" fmla="val 217088"/>
            <a:gd name="adj3" fmla="val 13508740"/>
            <a:gd name="adj4" fmla="val 12914193"/>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70A7C8-5A82-4FF2-9D49-FBDA86299651}">
      <dsp:nvSpPr>
        <dsp:cNvPr id="0" name=""/>
        <dsp:cNvSpPr/>
      </dsp:nvSpPr>
      <dsp:spPr>
        <a:xfrm>
          <a:off x="2080180" y="2097"/>
          <a:ext cx="1431842"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ngOnDestroy</a:t>
          </a:r>
          <a:r>
            <a:rPr lang="pl-PL" sz="1400" b="1" i="0" kern="1200" baseline="0" dirty="0"/>
            <a:t>()</a:t>
          </a:r>
          <a:endParaRPr lang="pl-PL" sz="1400" kern="1200" dirty="0"/>
        </a:p>
      </dsp:txBody>
      <dsp:txXfrm>
        <a:off x="2080180" y="2097"/>
        <a:ext cx="1431842" cy="1006086"/>
      </dsp:txXfrm>
    </dsp:sp>
    <dsp:sp modelId="{0F992C47-16B3-44A3-8C89-D5FA9EB73551}">
      <dsp:nvSpPr>
        <dsp:cNvPr id="0" name=""/>
        <dsp:cNvSpPr/>
      </dsp:nvSpPr>
      <dsp:spPr>
        <a:xfrm>
          <a:off x="985084" y="95498"/>
          <a:ext cx="5603877" cy="5603877"/>
        </a:xfrm>
        <a:prstGeom prst="circularArrow">
          <a:avLst>
            <a:gd name="adj1" fmla="val 3501"/>
            <a:gd name="adj2" fmla="val 217088"/>
            <a:gd name="adj3" fmla="val 16410627"/>
            <a:gd name="adj4" fmla="val 15834214"/>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F501DC-E39F-4F71-9C4C-A127EF551BA7}">
      <dsp:nvSpPr>
        <dsp:cNvPr id="0" name=""/>
        <dsp:cNvSpPr/>
      </dsp:nvSpPr>
      <dsp:spPr>
        <a:xfrm>
          <a:off x="0" y="50655"/>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ngOnChanges()</a:t>
          </a:r>
          <a:r>
            <a:rPr lang="pl-PL" sz="1500" b="0" i="0" kern="1200" baseline="0"/>
            <a:t> – przy zmianach danych wejściowych (@Input), jeśli się pojawią.</a:t>
          </a:r>
          <a:endParaRPr lang="pl-PL" sz="1500" kern="1200"/>
        </a:p>
      </dsp:txBody>
      <dsp:txXfrm>
        <a:off x="29128" y="79783"/>
        <a:ext cx="4692769" cy="538444"/>
      </dsp:txXfrm>
    </dsp:sp>
    <dsp:sp modelId="{36DFDABF-9BFD-4B28-8ED4-429D5E07BAC6}">
      <dsp:nvSpPr>
        <dsp:cNvPr id="0" name=""/>
        <dsp:cNvSpPr/>
      </dsp:nvSpPr>
      <dsp:spPr>
        <a:xfrm>
          <a:off x="0" y="690555"/>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ngOnInit()</a:t>
          </a:r>
          <a:r>
            <a:rPr lang="pl-PL" sz="1500" b="0" i="0" kern="1200" baseline="0"/>
            <a:t> – po pierwszym renderowaniu.</a:t>
          </a:r>
          <a:endParaRPr lang="pl-PL" sz="1500" kern="1200"/>
        </a:p>
      </dsp:txBody>
      <dsp:txXfrm>
        <a:off x="29128" y="719683"/>
        <a:ext cx="4692769" cy="538444"/>
      </dsp:txXfrm>
    </dsp:sp>
    <dsp:sp modelId="{AFE08A5D-513E-4E1B-8F71-48A6CDC888F6}">
      <dsp:nvSpPr>
        <dsp:cNvPr id="0" name=""/>
        <dsp:cNvSpPr/>
      </dsp:nvSpPr>
      <dsp:spPr>
        <a:xfrm>
          <a:off x="0" y="1330455"/>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ngDoCheck()</a:t>
          </a:r>
          <a:r>
            <a:rPr lang="pl-PL" sz="1500" b="0" i="0" kern="1200" baseline="0"/>
            <a:t> – przy każdej detekcji zmian (po zmianach danych lub widoku).</a:t>
          </a:r>
          <a:endParaRPr lang="pl-PL" sz="1500" kern="1200"/>
        </a:p>
      </dsp:txBody>
      <dsp:txXfrm>
        <a:off x="29128" y="1359583"/>
        <a:ext cx="4692769" cy="538444"/>
      </dsp:txXfrm>
    </dsp:sp>
    <dsp:sp modelId="{09C925B0-2CC3-47D0-B12F-33FD6F6333BC}">
      <dsp:nvSpPr>
        <dsp:cNvPr id="0" name=""/>
        <dsp:cNvSpPr/>
      </dsp:nvSpPr>
      <dsp:spPr>
        <a:xfrm>
          <a:off x="0" y="1970355"/>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ngAfterContentInit()</a:t>
          </a:r>
          <a:r>
            <a:rPr lang="pl-PL" sz="1500" b="0" i="0" kern="1200" baseline="0"/>
            <a:t> – po inicjalizacji &lt;ng-content&gt;.</a:t>
          </a:r>
          <a:endParaRPr lang="pl-PL" sz="1500" kern="1200"/>
        </a:p>
      </dsp:txBody>
      <dsp:txXfrm>
        <a:off x="29128" y="1999483"/>
        <a:ext cx="4692769" cy="538444"/>
      </dsp:txXfrm>
    </dsp:sp>
    <dsp:sp modelId="{F55A9394-B6B8-4C23-ADB4-32295AD3F679}">
      <dsp:nvSpPr>
        <dsp:cNvPr id="0" name=""/>
        <dsp:cNvSpPr/>
      </dsp:nvSpPr>
      <dsp:spPr>
        <a:xfrm>
          <a:off x="0" y="2610255"/>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ngAfterContentChecked()</a:t>
          </a:r>
          <a:r>
            <a:rPr lang="pl-PL" sz="1500" b="0" i="0" kern="1200" baseline="0"/>
            <a:t> – po każdej detekcji zmian w &lt;ng-content&gt;.</a:t>
          </a:r>
          <a:endParaRPr lang="pl-PL" sz="1500" kern="1200"/>
        </a:p>
      </dsp:txBody>
      <dsp:txXfrm>
        <a:off x="29128" y="2639383"/>
        <a:ext cx="4692769" cy="538444"/>
      </dsp:txXfrm>
    </dsp:sp>
    <dsp:sp modelId="{7434EEAF-8B05-4AC0-A193-0099FF435EA6}">
      <dsp:nvSpPr>
        <dsp:cNvPr id="0" name=""/>
        <dsp:cNvSpPr/>
      </dsp:nvSpPr>
      <dsp:spPr>
        <a:xfrm>
          <a:off x="0" y="3250156"/>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ngAfterViewInit()</a:t>
          </a:r>
          <a:r>
            <a:rPr lang="pl-PL" sz="1500" b="0" i="0" kern="1200" baseline="0"/>
            <a:t> – po pełnym renderowaniu widoku komponentu.</a:t>
          </a:r>
          <a:endParaRPr lang="pl-PL" sz="1500" kern="1200"/>
        </a:p>
      </dsp:txBody>
      <dsp:txXfrm>
        <a:off x="29128" y="3279284"/>
        <a:ext cx="4692769" cy="538444"/>
      </dsp:txXfrm>
    </dsp:sp>
    <dsp:sp modelId="{2B20C2A7-7DD0-4430-B0E1-B3FD5C6F5C32}">
      <dsp:nvSpPr>
        <dsp:cNvPr id="0" name=""/>
        <dsp:cNvSpPr/>
      </dsp:nvSpPr>
      <dsp:spPr>
        <a:xfrm>
          <a:off x="0" y="3890056"/>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ngAfterViewChecked()</a:t>
          </a:r>
          <a:r>
            <a:rPr lang="pl-PL" sz="1500" b="0" i="0" kern="1200" baseline="0"/>
            <a:t> – po każdej detekcji zmian w widoku.</a:t>
          </a:r>
          <a:endParaRPr lang="pl-PL" sz="1500" kern="1200"/>
        </a:p>
      </dsp:txBody>
      <dsp:txXfrm>
        <a:off x="29128" y="3919184"/>
        <a:ext cx="4692769" cy="538444"/>
      </dsp:txXfrm>
    </dsp:sp>
    <dsp:sp modelId="{7B2F824F-956D-4A29-867D-03C19E4F0EBC}">
      <dsp:nvSpPr>
        <dsp:cNvPr id="0" name=""/>
        <dsp:cNvSpPr/>
      </dsp:nvSpPr>
      <dsp:spPr>
        <a:xfrm>
          <a:off x="0" y="4529956"/>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ngOnDestroy()</a:t>
          </a:r>
          <a:r>
            <a:rPr lang="pl-PL" sz="1500" b="0" i="0" kern="1200" baseline="0"/>
            <a:t> – przed zniszczeniem komponentu. </a:t>
          </a:r>
          <a:endParaRPr lang="pl-PL" sz="1500" kern="1200"/>
        </a:p>
      </dsp:txBody>
      <dsp:txXfrm>
        <a:off x="29128" y="4559084"/>
        <a:ext cx="4692769" cy="538444"/>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30D183-A751-4BCC-8543-7E4C25AA6F06}">
      <dsp:nvSpPr>
        <dsp:cNvPr id="0" name=""/>
        <dsp:cNvSpPr/>
      </dsp:nvSpPr>
      <dsp:spPr>
        <a:xfrm flipH="1" flipV="1">
          <a:off x="10043689" y="50839"/>
          <a:ext cx="45710" cy="45710"/>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sp>
    <dsp:sp modelId="{51FCD8A5-C1F1-4A6D-B86A-C86F2707D317}">
      <dsp:nvSpPr>
        <dsp:cNvPr id="0" name=""/>
        <dsp:cNvSpPr/>
      </dsp:nvSpPr>
      <dsp:spPr>
        <a:xfrm>
          <a:off x="5558815" y="309612"/>
          <a:ext cx="4155701" cy="268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9050" rIns="19050" bIns="19050" numCol="1" spcCol="1270" anchor="t" anchorCtr="0">
          <a:noAutofit/>
        </a:bodyPr>
        <a:lstStyle/>
        <a:p>
          <a:pPr marL="0" lvl="0" indent="0" algn="l" defTabSz="666750">
            <a:lnSpc>
              <a:spcPct val="90000"/>
            </a:lnSpc>
            <a:spcBef>
              <a:spcPct val="0"/>
            </a:spcBef>
            <a:spcAft>
              <a:spcPct val="35000"/>
            </a:spcAft>
            <a:buNone/>
          </a:pPr>
          <a:r>
            <a:rPr lang="pl-PL" sz="1500" kern="1200" dirty="0"/>
            <a:t>Zbiór gotowych elementów interfejsu użytkownika, które można ponownie wykorzystać w różnych częściach aplikacji.</a:t>
          </a:r>
          <a:br>
            <a:rPr lang="pl-PL" sz="1500" kern="1200" dirty="0"/>
          </a:br>
          <a:br>
            <a:rPr lang="pl-PL" sz="1500" kern="1200" dirty="0"/>
          </a:br>
          <a:r>
            <a:rPr lang="pl-PL" sz="1500" kern="1200" dirty="0"/>
            <a:t>Komponenty te mogą obejmować:</a:t>
          </a:r>
        </a:p>
        <a:p>
          <a:pPr marL="114300" lvl="1" indent="-114300" algn="l" defTabSz="533400">
            <a:lnSpc>
              <a:spcPct val="90000"/>
            </a:lnSpc>
            <a:spcBef>
              <a:spcPct val="0"/>
            </a:spcBef>
            <a:spcAft>
              <a:spcPct val="15000"/>
            </a:spcAft>
            <a:buChar char="•"/>
          </a:pPr>
          <a:r>
            <a:rPr lang="pl-PL" sz="1200" kern="1200"/>
            <a:t>przyciski,</a:t>
          </a:r>
        </a:p>
        <a:p>
          <a:pPr marL="114300" lvl="1" indent="-114300" algn="l" defTabSz="533400">
            <a:lnSpc>
              <a:spcPct val="90000"/>
            </a:lnSpc>
            <a:spcBef>
              <a:spcPct val="0"/>
            </a:spcBef>
            <a:spcAft>
              <a:spcPct val="15000"/>
            </a:spcAft>
            <a:buChar char="•"/>
          </a:pPr>
          <a:r>
            <a:rPr lang="pl-PL" sz="1200" kern="1200" dirty="0"/>
            <a:t>formularze,</a:t>
          </a:r>
        </a:p>
        <a:p>
          <a:pPr marL="114300" lvl="1" indent="-114300" algn="l" defTabSz="533400">
            <a:lnSpc>
              <a:spcPct val="90000"/>
            </a:lnSpc>
            <a:spcBef>
              <a:spcPct val="0"/>
            </a:spcBef>
            <a:spcAft>
              <a:spcPct val="15000"/>
            </a:spcAft>
            <a:buChar char="•"/>
          </a:pPr>
          <a:r>
            <a:rPr lang="pl-PL" sz="1200" kern="1200" dirty="0"/>
            <a:t>pola tekstowe,</a:t>
          </a:r>
        </a:p>
        <a:p>
          <a:pPr marL="114300" lvl="1" indent="-114300" algn="l" defTabSz="533400">
            <a:lnSpc>
              <a:spcPct val="90000"/>
            </a:lnSpc>
            <a:spcBef>
              <a:spcPct val="0"/>
            </a:spcBef>
            <a:spcAft>
              <a:spcPct val="15000"/>
            </a:spcAft>
            <a:buChar char="•"/>
          </a:pPr>
          <a:r>
            <a:rPr lang="pl-PL" sz="1200" kern="1200"/>
            <a:t>listy,</a:t>
          </a:r>
        </a:p>
        <a:p>
          <a:pPr marL="114300" lvl="1" indent="-114300" algn="l" defTabSz="533400">
            <a:lnSpc>
              <a:spcPct val="90000"/>
            </a:lnSpc>
            <a:spcBef>
              <a:spcPct val="0"/>
            </a:spcBef>
            <a:spcAft>
              <a:spcPct val="15000"/>
            </a:spcAft>
            <a:buChar char="•"/>
          </a:pPr>
          <a:r>
            <a:rPr lang="pl-PL" sz="1200" kern="1200" dirty="0"/>
            <a:t>karty,</a:t>
          </a:r>
        </a:p>
        <a:p>
          <a:pPr marL="114300" lvl="1" indent="-114300" algn="l" defTabSz="533400">
            <a:lnSpc>
              <a:spcPct val="90000"/>
            </a:lnSpc>
            <a:spcBef>
              <a:spcPct val="0"/>
            </a:spcBef>
            <a:spcAft>
              <a:spcPct val="15000"/>
            </a:spcAft>
            <a:buChar char="•"/>
          </a:pPr>
          <a:r>
            <a:rPr lang="pl-PL" sz="1200" kern="1200"/>
            <a:t>panele nawigacyjne</a:t>
          </a:r>
        </a:p>
        <a:p>
          <a:pPr marL="114300" lvl="1" indent="-114300" algn="l" defTabSz="533400">
            <a:lnSpc>
              <a:spcPct val="90000"/>
            </a:lnSpc>
            <a:spcBef>
              <a:spcPct val="0"/>
            </a:spcBef>
            <a:spcAft>
              <a:spcPct val="15000"/>
            </a:spcAft>
            <a:buChar char="•"/>
          </a:pPr>
          <a:r>
            <a:rPr lang="pl-PL" sz="1200" kern="1200" dirty="0"/>
            <a:t>wiele innych.</a:t>
          </a:r>
          <a:br>
            <a:rPr lang="pl-PL" sz="1200" b="1" kern="1200" dirty="0"/>
          </a:br>
          <a:endParaRPr lang="pl-PL" sz="1200" kern="1200" dirty="0"/>
        </a:p>
      </dsp:txBody>
      <dsp:txXfrm>
        <a:off x="5558815" y="309612"/>
        <a:ext cx="4155701" cy="2685564"/>
      </dsp:txXfrm>
    </dsp:sp>
    <dsp:sp modelId="{74D37A12-7765-4DF6-9F2B-5BA2AB4D12BB}">
      <dsp:nvSpPr>
        <dsp:cNvPr id="0" name=""/>
        <dsp:cNvSpPr/>
      </dsp:nvSpPr>
      <dsp:spPr>
        <a:xfrm>
          <a:off x="4966859" y="394547"/>
          <a:ext cx="475363" cy="0"/>
        </a:xfrm>
        <a:prstGeom prst="line">
          <a:avLst/>
        </a:prstGeom>
        <a:noFill/>
        <a:ln w="9525" cap="rnd" cmpd="sng" algn="ctr">
          <a:solidFill>
            <a:schemeClr val="accent1">
              <a:tint val="50000"/>
              <a:hueOff val="0"/>
              <a:satOff val="0"/>
              <a:lumOff val="0"/>
              <a:alphaOff val="0"/>
            </a:schemeClr>
          </a:solidFill>
          <a:prstDash val="solid"/>
        </a:ln>
        <a:effectLst/>
      </dsp:spPr>
      <dsp:style>
        <a:lnRef idx="1">
          <a:scrgbClr r="0" g="0" b="0"/>
        </a:lnRef>
        <a:fillRef idx="0">
          <a:scrgbClr r="0" g="0" b="0"/>
        </a:fillRef>
        <a:effectRef idx="1">
          <a:scrgbClr r="0" g="0" b="0"/>
        </a:effectRef>
        <a:fontRef idx="minor"/>
      </dsp:style>
    </dsp:sp>
    <dsp:sp modelId="{8C065117-2565-4413-8859-B500D2DE2AF7}">
      <dsp:nvSpPr>
        <dsp:cNvPr id="0" name=""/>
        <dsp:cNvSpPr/>
      </dsp:nvSpPr>
      <dsp:spPr>
        <a:xfrm rot="5400000">
          <a:off x="2868379" y="105499"/>
          <a:ext cx="1812504" cy="2384443"/>
        </a:xfrm>
        <a:prstGeom prst="line">
          <a:avLst/>
        </a:prstGeom>
        <a:noFill/>
        <a:ln w="9525" cap="rnd" cmpd="sng" algn="ctr">
          <a:solidFill>
            <a:schemeClr val="accent1">
              <a:tint val="50000"/>
              <a:hueOff val="0"/>
              <a:satOff val="0"/>
              <a:lumOff val="0"/>
              <a:alphaOff val="0"/>
            </a:schemeClr>
          </a:solidFill>
          <a:prstDash val="solid"/>
        </a:ln>
        <a:effectLst/>
      </dsp:spPr>
      <dsp:style>
        <a:lnRef idx="1">
          <a:scrgbClr r="0" g="0" b="0"/>
        </a:lnRef>
        <a:fillRef idx="0">
          <a:scrgbClr r="0" g="0" b="0"/>
        </a:fillRef>
        <a:effectRef idx="1">
          <a:scrgbClr r="0" g="0" b="0"/>
        </a:effectRef>
        <a:fontRef idx="minor"/>
      </dsp:style>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B536D0-1949-4743-89FB-A705AEA3C76A}">
      <dsp:nvSpPr>
        <dsp:cNvPr id="0" name=""/>
        <dsp:cNvSpPr/>
      </dsp:nvSpPr>
      <dsp:spPr>
        <a:xfrm>
          <a:off x="0" y="49380"/>
          <a:ext cx="10131425" cy="52767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b="1" kern="1200" dirty="0"/>
            <a:t>Powody dla których warto korzystać z gotowych bibliotek UI</a:t>
          </a:r>
          <a:endParaRPr lang="pl-PL" sz="2200" kern="1200" dirty="0"/>
        </a:p>
      </dsp:txBody>
      <dsp:txXfrm>
        <a:off x="25759" y="75139"/>
        <a:ext cx="10079907" cy="476152"/>
      </dsp:txXfrm>
    </dsp:sp>
    <dsp:sp modelId="{21161CD7-8958-4B9F-9EB7-96559B0118B5}">
      <dsp:nvSpPr>
        <dsp:cNvPr id="0" name=""/>
        <dsp:cNvSpPr/>
      </dsp:nvSpPr>
      <dsp:spPr>
        <a:xfrm>
          <a:off x="0" y="577050"/>
          <a:ext cx="10131425" cy="1593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pl-PL" sz="1700" b="1" kern="1200" dirty="0"/>
            <a:t>Oszczędność czasu</a:t>
          </a:r>
          <a:r>
            <a:rPr lang="pl-PL" sz="1700" kern="1200" dirty="0"/>
            <a:t> – nie musisz tworzyć wszystkiego od zera, bo masz dostęp do gotowych elementów.</a:t>
          </a:r>
        </a:p>
        <a:p>
          <a:pPr marL="171450" lvl="1" indent="-171450" algn="l" defTabSz="755650">
            <a:lnSpc>
              <a:spcPct val="90000"/>
            </a:lnSpc>
            <a:spcBef>
              <a:spcPct val="0"/>
            </a:spcBef>
            <a:spcAft>
              <a:spcPct val="20000"/>
            </a:spcAft>
            <a:buChar char="•"/>
          </a:pPr>
          <a:r>
            <a:rPr lang="pl-PL" sz="1700" b="1" kern="1200" dirty="0"/>
            <a:t>Spójność wyglądu</a:t>
          </a:r>
          <a:r>
            <a:rPr lang="pl-PL" sz="1700" kern="1200" dirty="0"/>
            <a:t> – komponenty z jednej biblioteki są </a:t>
          </a:r>
          <a:r>
            <a:rPr lang="pl-PL" sz="1700" kern="1200" dirty="0" err="1"/>
            <a:t>stylowane</a:t>
          </a:r>
          <a:r>
            <a:rPr lang="pl-PL" sz="1700" kern="1200" dirty="0"/>
            <a:t> i zachowują się w sposób przewidywalny, co ułatwia utrzymanie jednolitego wyglądu aplikacji.</a:t>
          </a:r>
        </a:p>
        <a:p>
          <a:pPr marL="171450" lvl="1" indent="-171450" algn="l" defTabSz="755650">
            <a:lnSpc>
              <a:spcPct val="90000"/>
            </a:lnSpc>
            <a:spcBef>
              <a:spcPct val="0"/>
            </a:spcBef>
            <a:spcAft>
              <a:spcPct val="20000"/>
            </a:spcAft>
            <a:buChar char="•"/>
          </a:pPr>
          <a:r>
            <a:rPr lang="pl-PL" sz="1700" b="1" kern="1200" dirty="0"/>
            <a:t>Dobre praktyki</a:t>
          </a:r>
          <a:r>
            <a:rPr lang="pl-PL" sz="1700" kern="1200" dirty="0"/>
            <a:t> – komponenty są zazwyczaj tworzone przez doświadczonych deweloperów, więc używanie ich w aplikacji pozwala uniknąć wielu potencjalnych błędów.</a:t>
          </a:r>
          <a:br>
            <a:rPr lang="pl-PL" sz="1700" kern="1200" dirty="0"/>
          </a:br>
          <a:endParaRPr lang="pl-PL" sz="1700" kern="1200" dirty="0"/>
        </a:p>
      </dsp:txBody>
      <dsp:txXfrm>
        <a:off x="0" y="577050"/>
        <a:ext cx="10131425" cy="1593900"/>
      </dsp:txXfrm>
    </dsp:sp>
    <dsp:sp modelId="{EFC01438-8F46-480D-9F26-3DBAD3185A5F}">
      <dsp:nvSpPr>
        <dsp:cNvPr id="0" name=""/>
        <dsp:cNvSpPr/>
      </dsp:nvSpPr>
      <dsp:spPr>
        <a:xfrm>
          <a:off x="0" y="2170950"/>
          <a:ext cx="10131425" cy="52767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b="1" kern="1200" dirty="0"/>
            <a:t>Powody dla których nie warto korzystać z gotowych bibliotek UI</a:t>
          </a:r>
          <a:endParaRPr lang="pl-PL" sz="2200" kern="1200" dirty="0"/>
        </a:p>
      </dsp:txBody>
      <dsp:txXfrm>
        <a:off x="25759" y="2196709"/>
        <a:ext cx="10079907" cy="476152"/>
      </dsp:txXfrm>
    </dsp:sp>
    <dsp:sp modelId="{5F12A307-E5EA-4022-AC52-FC8D59C1D5C1}">
      <dsp:nvSpPr>
        <dsp:cNvPr id="0" name=""/>
        <dsp:cNvSpPr/>
      </dsp:nvSpPr>
      <dsp:spPr>
        <a:xfrm>
          <a:off x="0" y="2698620"/>
          <a:ext cx="10131425" cy="2322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21590" rIns="120904" bIns="21590" numCol="1" spcCol="1270" anchor="t" anchorCtr="0">
          <a:noAutofit/>
        </a:bodyPr>
        <a:lstStyle/>
        <a:p>
          <a:pPr marL="171450" lvl="1" indent="-171450" algn="l" defTabSz="755650">
            <a:lnSpc>
              <a:spcPct val="90000"/>
            </a:lnSpc>
            <a:spcBef>
              <a:spcPct val="0"/>
            </a:spcBef>
            <a:spcAft>
              <a:spcPct val="20000"/>
            </a:spcAft>
            <a:buChar char="•"/>
          </a:pPr>
          <a:r>
            <a:rPr lang="pl-PL" sz="1700" b="1" kern="1200" dirty="0"/>
            <a:t>Elastyczność i kontrola nad wyglądem </a:t>
          </a:r>
          <a:r>
            <a:rPr lang="pl-PL" sz="1700" kern="1200" dirty="0"/>
            <a:t>- Gotowe komponenty mogą być trudne do dostosowania do bardzo specyficznych wymagań projektu.</a:t>
          </a:r>
        </a:p>
        <a:p>
          <a:pPr marL="171450" lvl="1" indent="-171450" algn="l" defTabSz="755650">
            <a:lnSpc>
              <a:spcPct val="90000"/>
            </a:lnSpc>
            <a:spcBef>
              <a:spcPct val="0"/>
            </a:spcBef>
            <a:spcAft>
              <a:spcPct val="20000"/>
            </a:spcAft>
            <a:buChar char="•"/>
          </a:pPr>
          <a:r>
            <a:rPr lang="pl-PL" sz="1700" b="1" kern="1200" dirty="0"/>
            <a:t>Unikanie zależności od zewnętrznych bibliotek - </a:t>
          </a:r>
          <a:r>
            <a:rPr lang="pl-PL" sz="1700" kern="1200" dirty="0"/>
            <a:t>Korzystanie z biblioteki UI oznacza, że aplikacja staje się zależna od jej wersji i aktualizacji. Czasami mogą wystąpić zmiany w samej bibliotece, które będą wymagały aktualizacji kodu aplikacji.</a:t>
          </a:r>
        </a:p>
        <a:p>
          <a:pPr marL="171450" lvl="1" indent="-171450" algn="l" defTabSz="755650">
            <a:lnSpc>
              <a:spcPct val="90000"/>
            </a:lnSpc>
            <a:spcBef>
              <a:spcPct val="0"/>
            </a:spcBef>
            <a:spcAft>
              <a:spcPct val="20000"/>
            </a:spcAft>
            <a:buChar char="•"/>
          </a:pPr>
          <a:r>
            <a:rPr lang="pl-PL" sz="1700" b="1" kern="1200" dirty="0"/>
            <a:t>Złożone, niestandardowe funkcjonalności - </a:t>
          </a:r>
          <a:r>
            <a:rPr lang="pl-PL" sz="1700" kern="1200" dirty="0"/>
            <a:t>Czasem aplikacje mają bardzo specyficzne potrzeby dotyczące działania komponentów. Niektóre interakcje użytkownika lub przepływy pracy mogą być trudne do wdrożenia, bazując na gotowych komponentach.</a:t>
          </a:r>
          <a:br>
            <a:rPr lang="pl-PL" sz="1700" b="1" kern="1200" dirty="0"/>
          </a:br>
          <a:endParaRPr lang="pl-PL" sz="1700" kern="1200" dirty="0"/>
        </a:p>
      </dsp:txBody>
      <dsp:txXfrm>
        <a:off x="0" y="2698620"/>
        <a:ext cx="10131425" cy="23225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997A9-CF97-48A7-9394-1A25483ADAAB}">
      <dsp:nvSpPr>
        <dsp:cNvPr id="0" name=""/>
        <dsp:cNvSpPr/>
      </dsp:nvSpPr>
      <dsp:spPr>
        <a:xfrm>
          <a:off x="0" y="68235"/>
          <a:ext cx="5818907" cy="1904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err="1"/>
            <a:t>Angular</a:t>
          </a:r>
          <a:r>
            <a:rPr lang="pl-PL" sz="2200" kern="1200" dirty="0"/>
            <a:t> to jeden z najpopularniejszych </a:t>
          </a:r>
          <a:r>
            <a:rPr lang="pl-PL" sz="2200" kern="1200" dirty="0" err="1"/>
            <a:t>frameworków</a:t>
          </a:r>
          <a:r>
            <a:rPr lang="pl-PL" sz="2200" kern="1200" dirty="0"/>
            <a:t> webowych, stworzony z myślą o budowie szybkich, dynamicznych i niezawodnych aplikacji typu Single </a:t>
          </a:r>
          <a:r>
            <a:rPr lang="pl-PL" sz="2200" kern="1200" dirty="0" err="1"/>
            <a:t>Page</a:t>
          </a:r>
          <a:r>
            <a:rPr lang="pl-PL" sz="2200" kern="1200" dirty="0"/>
            <a:t> Application (SPA). </a:t>
          </a:r>
        </a:p>
      </dsp:txBody>
      <dsp:txXfrm>
        <a:off x="92983" y="161218"/>
        <a:ext cx="5632941" cy="1718794"/>
      </dsp:txXfrm>
    </dsp:sp>
    <dsp:sp modelId="{2448A57B-007F-41BE-933F-12C6A6CC218F}">
      <dsp:nvSpPr>
        <dsp:cNvPr id="0" name=""/>
        <dsp:cNvSpPr/>
      </dsp:nvSpPr>
      <dsp:spPr>
        <a:xfrm>
          <a:off x="0" y="2036355"/>
          <a:ext cx="5818907" cy="1904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Dzięki wsparciu TypeScriptu, Angular umożliwia programistom tworzenie skalowalnych i dobrze zorganizowanych projektów, które są łatwe w utrzymaniu.</a:t>
          </a:r>
        </a:p>
      </dsp:txBody>
      <dsp:txXfrm>
        <a:off x="92983" y="2129338"/>
        <a:ext cx="5632941" cy="1718794"/>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3FE804-B1D4-4DD7-9546-2705F905C607}">
      <dsp:nvSpPr>
        <dsp:cNvPr id="0" name=""/>
        <dsp:cNvSpPr/>
      </dsp:nvSpPr>
      <dsp:spPr>
        <a:xfrm rot="5400000">
          <a:off x="-272591" y="273937"/>
          <a:ext cx="1817273" cy="1272091"/>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pl-PL" sz="1300" b="1" kern="1200"/>
            <a:t>Wysoka jakość</a:t>
          </a:r>
          <a:endParaRPr lang="pl-PL" sz="1300" kern="1200"/>
        </a:p>
      </dsp:txBody>
      <dsp:txXfrm rot="-5400000">
        <a:off x="1" y="637392"/>
        <a:ext cx="1272091" cy="545182"/>
      </dsp:txXfrm>
    </dsp:sp>
    <dsp:sp modelId="{F0A377DF-5535-4A57-AE22-A3D9418B4BEC}">
      <dsp:nvSpPr>
        <dsp:cNvPr id="0" name=""/>
        <dsp:cNvSpPr/>
      </dsp:nvSpPr>
      <dsp:spPr>
        <a:xfrm rot="5400000">
          <a:off x="5111144" y="-3837706"/>
          <a:ext cx="1181228" cy="8859333"/>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pl-PL" sz="1700" kern="1200" dirty="0"/>
            <a:t>Zinternacjonalizowane i dostępne komponenty dla każdego. Dobrze przetestowane, aby zapewnić wydajność i niezawodność.</a:t>
          </a:r>
        </a:p>
        <a:p>
          <a:pPr marL="171450" lvl="1" indent="-171450" algn="l" defTabSz="755650">
            <a:lnSpc>
              <a:spcPct val="90000"/>
            </a:lnSpc>
            <a:spcBef>
              <a:spcPct val="0"/>
            </a:spcBef>
            <a:spcAft>
              <a:spcPct val="15000"/>
            </a:spcAft>
            <a:buChar char="•"/>
          </a:pPr>
          <a:r>
            <a:rPr lang="pl-PL" sz="1700" kern="1200"/>
            <a:t>Proste interfejsy API o spójnym działaniu międzyplatformowym.</a:t>
          </a:r>
          <a:br>
            <a:rPr lang="pl-PL" sz="1700" b="1" kern="1200"/>
          </a:br>
          <a:endParaRPr lang="pl-PL" sz="1700" kern="1200"/>
        </a:p>
      </dsp:txBody>
      <dsp:txXfrm rot="-5400000">
        <a:off x="1272092" y="59009"/>
        <a:ext cx="8801670" cy="1065902"/>
      </dsp:txXfrm>
    </dsp:sp>
    <dsp:sp modelId="{DC5DFBA0-CAF7-4FC1-82D7-7B33C7F0AB24}">
      <dsp:nvSpPr>
        <dsp:cNvPr id="0" name=""/>
        <dsp:cNvSpPr/>
      </dsp:nvSpPr>
      <dsp:spPr>
        <a:xfrm rot="5400000">
          <a:off x="-272591" y="1899224"/>
          <a:ext cx="1817273" cy="1272091"/>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pl-PL" sz="1300" b="1" kern="1200"/>
            <a:t>Wszechstronność</a:t>
          </a:r>
          <a:endParaRPr lang="pl-PL" sz="1300" kern="1200"/>
        </a:p>
      </dsp:txBody>
      <dsp:txXfrm rot="-5400000">
        <a:off x="1" y="2262679"/>
        <a:ext cx="1272091" cy="545182"/>
      </dsp:txXfrm>
    </dsp:sp>
    <dsp:sp modelId="{32E96E61-BCC9-48FC-9822-26A36DFD375D}">
      <dsp:nvSpPr>
        <dsp:cNvPr id="0" name=""/>
        <dsp:cNvSpPr/>
      </dsp:nvSpPr>
      <dsp:spPr>
        <a:xfrm rot="5400000">
          <a:off x="5111144" y="-2212419"/>
          <a:ext cx="1181228" cy="8859333"/>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pl-PL" sz="1700" kern="1200"/>
            <a:t>Udostępniaj narzędzia ułatwiające programistom tworzenie własnych, niestandardowych komponentów przy użyciu typowych wzorców interakcji.</a:t>
          </a:r>
        </a:p>
        <a:p>
          <a:pPr marL="171450" lvl="1" indent="-171450" algn="l" defTabSz="755650">
            <a:lnSpc>
              <a:spcPct val="90000"/>
            </a:lnSpc>
            <a:spcBef>
              <a:spcPct val="0"/>
            </a:spcBef>
            <a:spcAft>
              <a:spcPct val="15000"/>
            </a:spcAft>
            <a:buChar char="•"/>
          </a:pPr>
          <a:r>
            <a:rPr lang="pl-PL" sz="1700" kern="1200"/>
            <a:t>Możliwość dostosowania w ramach specyfikacji Material Design.</a:t>
          </a:r>
          <a:br>
            <a:rPr lang="pl-PL" sz="1700" b="1" kern="1200"/>
          </a:br>
          <a:endParaRPr lang="pl-PL" sz="1700" kern="1200"/>
        </a:p>
      </dsp:txBody>
      <dsp:txXfrm rot="-5400000">
        <a:off x="1272092" y="1684296"/>
        <a:ext cx="8801670" cy="1065902"/>
      </dsp:txXfrm>
    </dsp:sp>
    <dsp:sp modelId="{41187480-D364-45C6-BB24-64CEB94CE18D}">
      <dsp:nvSpPr>
        <dsp:cNvPr id="0" name=""/>
        <dsp:cNvSpPr/>
      </dsp:nvSpPr>
      <dsp:spPr>
        <a:xfrm rot="5400000">
          <a:off x="-272591" y="3524511"/>
          <a:ext cx="1817273" cy="1272091"/>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pl-PL" sz="1300" b="1" kern="1200"/>
            <a:t>Integralność</a:t>
          </a:r>
          <a:endParaRPr lang="pl-PL" sz="1300" kern="1200"/>
        </a:p>
      </dsp:txBody>
      <dsp:txXfrm rot="-5400000">
        <a:off x="1" y="3887966"/>
        <a:ext cx="1272091" cy="545182"/>
      </dsp:txXfrm>
    </dsp:sp>
    <dsp:sp modelId="{33F7BC81-43DA-4E80-983A-055E1CD8CAB0}">
      <dsp:nvSpPr>
        <dsp:cNvPr id="0" name=""/>
        <dsp:cNvSpPr/>
      </dsp:nvSpPr>
      <dsp:spPr>
        <a:xfrm rot="5400000">
          <a:off x="5111144" y="-587131"/>
          <a:ext cx="1181228" cy="8859333"/>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pl-PL" sz="1700" kern="1200"/>
            <a:t>Zbudowany przez zespół Angular, aby bezproblemowo integrować się z Angular</a:t>
          </a:r>
          <a:r>
            <a:rPr lang="en-US" sz="1700" kern="1200"/>
            <a:t>.</a:t>
          </a:r>
          <a:endParaRPr lang="pl-PL" sz="1700" kern="1200"/>
        </a:p>
        <a:p>
          <a:pPr marL="171450" lvl="1" indent="-171450" algn="l" defTabSz="755650">
            <a:lnSpc>
              <a:spcPct val="90000"/>
            </a:lnSpc>
            <a:spcBef>
              <a:spcPct val="0"/>
            </a:spcBef>
            <a:spcAft>
              <a:spcPct val="15000"/>
            </a:spcAft>
            <a:buChar char="•"/>
          </a:pPr>
          <a:r>
            <a:rPr lang="pl-PL" sz="1700" kern="1200"/>
            <a:t>Zacznij od zera lub przenieś do istniejących aplikacji</a:t>
          </a:r>
          <a:r>
            <a:rPr lang="en-US" sz="1700" kern="1200"/>
            <a:t>.</a:t>
          </a:r>
          <a:br>
            <a:rPr lang="pl-PL" sz="1700" b="1" kern="1200"/>
          </a:br>
          <a:endParaRPr lang="pl-PL" sz="1700" kern="1200"/>
        </a:p>
      </dsp:txBody>
      <dsp:txXfrm rot="-5400000">
        <a:off x="1272092" y="3309584"/>
        <a:ext cx="8801670" cy="1065902"/>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F55B60-1A7A-401D-834F-22F248400378}">
      <dsp:nvSpPr>
        <dsp:cNvPr id="0" name=""/>
        <dsp:cNvSpPr/>
      </dsp:nvSpPr>
      <dsp:spPr>
        <a:xfrm>
          <a:off x="0" y="15058"/>
          <a:ext cx="10131426" cy="12096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pl-PL" sz="1800" kern="1200" dirty="0"/>
            <a:t>Specjalny znacznik który działa jak </a:t>
          </a:r>
          <a:r>
            <a:rPr lang="pl-PL" sz="1800" kern="1200" dirty="0" err="1"/>
            <a:t>placeholder</a:t>
          </a:r>
          <a:r>
            <a:rPr lang="pl-PL" sz="1800" kern="1200" dirty="0"/>
            <a:t>. W miejscu w którym go wstawimy </a:t>
          </a:r>
          <a:r>
            <a:rPr lang="pl-PL" sz="1800" kern="1200" dirty="0" err="1"/>
            <a:t>Angular</a:t>
          </a:r>
          <a:r>
            <a:rPr lang="pl-PL" sz="1800" kern="1200" dirty="0"/>
            <a:t> wyświetli zawartość komponentu przypisanego do </a:t>
          </a:r>
          <a:r>
            <a:rPr lang="pl-PL" sz="1800" kern="1200" dirty="0" err="1"/>
            <a:t>route</a:t>
          </a:r>
          <a:r>
            <a:rPr lang="pl-PL" sz="1800" kern="1200" dirty="0"/>
            <a:t> które jest właśnie aktywne (</a:t>
          </a:r>
          <a:r>
            <a:rPr lang="pl-PL" sz="1800" kern="1200" dirty="0" err="1"/>
            <a:t>zawieta</a:t>
          </a:r>
          <a:r>
            <a:rPr lang="pl-PL" sz="1800" kern="1200" dirty="0"/>
            <a:t> się w </a:t>
          </a:r>
          <a:r>
            <a:rPr lang="pl-PL" sz="1800" kern="1200" dirty="0" err="1"/>
            <a:t>url</a:t>
          </a:r>
          <a:r>
            <a:rPr lang="pl-PL" sz="1800" kern="1200" dirty="0"/>
            <a:t>).</a:t>
          </a:r>
          <a:br>
            <a:rPr lang="pl-PL" sz="1800" kern="1200" dirty="0"/>
          </a:br>
          <a:r>
            <a:rPr lang="pl-PL" sz="1800" kern="1200" dirty="0"/>
            <a:t>Działa jak ekran w kinie, wyświetla film (komponent) na postawie biletu (trasy)</a:t>
          </a:r>
        </a:p>
      </dsp:txBody>
      <dsp:txXfrm>
        <a:off x="0" y="15058"/>
        <a:ext cx="10131426" cy="1209600"/>
      </dsp:txXfrm>
    </dsp:sp>
    <dsp:sp modelId="{E559A929-8837-4799-BE20-573D28D8A684}">
      <dsp:nvSpPr>
        <dsp:cNvPr id="0" name=""/>
        <dsp:cNvSpPr/>
      </dsp:nvSpPr>
      <dsp:spPr>
        <a:xfrm>
          <a:off x="0" y="1239710"/>
          <a:ext cx="10131426" cy="184464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ctr" defTabSz="800100">
            <a:lnSpc>
              <a:spcPct val="90000"/>
            </a:lnSpc>
            <a:spcBef>
              <a:spcPct val="0"/>
            </a:spcBef>
            <a:spcAft>
              <a:spcPct val="15000"/>
            </a:spcAft>
            <a:buNone/>
          </a:pPr>
          <a:br>
            <a:rPr lang="pl-PL" sz="1800" b="1" i="1" kern="1200" dirty="0"/>
          </a:br>
          <a:br>
            <a:rPr lang="pl-PL" sz="1800" b="1" i="1" kern="1200" dirty="0"/>
          </a:br>
          <a:r>
            <a:rPr lang="pl-PL" sz="1800" b="1" i="1" kern="1200" dirty="0"/>
            <a:t>&lt;router-</a:t>
          </a:r>
          <a:r>
            <a:rPr lang="pl-PL" sz="1800" b="1" i="1" kern="1200" dirty="0" err="1"/>
            <a:t>outlet</a:t>
          </a:r>
          <a:r>
            <a:rPr lang="pl-PL" sz="1800" b="1" i="1" kern="1200" dirty="0"/>
            <a:t>&gt;&lt;/router-</a:t>
          </a:r>
          <a:r>
            <a:rPr lang="pl-PL" sz="1800" b="1" i="1" kern="1200" dirty="0" err="1"/>
            <a:t>outlet</a:t>
          </a:r>
          <a:r>
            <a:rPr lang="pl-PL" sz="1800" b="1" i="1" kern="1200" dirty="0"/>
            <a:t>&gt;</a:t>
          </a:r>
          <a:br>
            <a:rPr lang="pl-PL" sz="1800" b="1" i="1" kern="1200" dirty="0"/>
          </a:br>
          <a:endParaRPr lang="pl-PL" sz="1800" b="1" i="1" kern="1200" dirty="0"/>
        </a:p>
      </dsp:txBody>
      <dsp:txXfrm>
        <a:off x="0" y="1239710"/>
        <a:ext cx="10131426" cy="1844640"/>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AC2AE8-A011-4F20-9A0B-865980971811}">
      <dsp:nvSpPr>
        <dsp:cNvPr id="0" name=""/>
        <dsp:cNvSpPr/>
      </dsp:nvSpPr>
      <dsp:spPr>
        <a:xfrm>
          <a:off x="0" y="43586"/>
          <a:ext cx="10131426" cy="6364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b="1" kern="1200" dirty="0" err="1"/>
            <a:t>RouterLink</a:t>
          </a:r>
          <a:r>
            <a:rPr lang="pl-PL" sz="1600" kern="1200" dirty="0"/>
            <a:t> to dyrektywa, która pozwala tworzyć odnośniki nawigacyjne. </a:t>
          </a:r>
          <a:br>
            <a:rPr lang="pl-PL" sz="1600" kern="1200" dirty="0"/>
          </a:br>
          <a:r>
            <a:rPr lang="pl-PL" sz="1600" kern="1200" dirty="0"/>
            <a:t>Podczas kliknięcia w taki link, </a:t>
          </a:r>
          <a:r>
            <a:rPr lang="pl-PL" sz="1600" kern="1200" dirty="0" err="1"/>
            <a:t>Angular</a:t>
          </a:r>
          <a:r>
            <a:rPr lang="pl-PL" sz="1600" kern="1200" dirty="0"/>
            <a:t> dynamicznie ładuje przypisany komponent bez odświeżania całej strony.</a:t>
          </a:r>
        </a:p>
      </dsp:txBody>
      <dsp:txXfrm>
        <a:off x="31070" y="74656"/>
        <a:ext cx="10069286" cy="574340"/>
      </dsp:txXfrm>
    </dsp:sp>
    <dsp:sp modelId="{F978C3AE-CBC9-44A5-8FDC-6FAC15A411F9}">
      <dsp:nvSpPr>
        <dsp:cNvPr id="0" name=""/>
        <dsp:cNvSpPr/>
      </dsp:nvSpPr>
      <dsp:spPr>
        <a:xfrm>
          <a:off x="0" y="680066"/>
          <a:ext cx="10131426" cy="811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22860" rIns="128016" bIns="22860" numCol="1" spcCol="1270" anchor="t" anchorCtr="0">
          <a:noAutofit/>
        </a:bodyPr>
        <a:lstStyle/>
        <a:p>
          <a:pPr marL="171450" lvl="1" indent="-171450" algn="ctr" defTabSz="800100">
            <a:lnSpc>
              <a:spcPct val="90000"/>
            </a:lnSpc>
            <a:spcBef>
              <a:spcPct val="0"/>
            </a:spcBef>
            <a:spcAft>
              <a:spcPct val="20000"/>
            </a:spcAft>
            <a:buNone/>
          </a:pPr>
          <a:br>
            <a:rPr lang="pl-PL" sz="1800" b="1" i="1" kern="1200" dirty="0"/>
          </a:br>
          <a:r>
            <a:rPr lang="pt-BR" sz="1800" b="1" i="1" kern="1200" dirty="0"/>
            <a:t>&lt;a [routerLink]="['/about']"&gt;O nas&lt;/a&gt;</a:t>
          </a:r>
          <a:br>
            <a:rPr lang="pl-PL" sz="1800" b="1" i="1" kern="1200" dirty="0"/>
          </a:br>
          <a:endParaRPr lang="pl-PL" sz="1800" b="1" i="1" kern="1200" dirty="0"/>
        </a:p>
      </dsp:txBody>
      <dsp:txXfrm>
        <a:off x="0" y="680066"/>
        <a:ext cx="10131426" cy="811440"/>
      </dsp:txXfrm>
    </dsp:sp>
    <dsp:sp modelId="{78F4BC81-11FC-4D59-80D9-BCFC18EF22E1}">
      <dsp:nvSpPr>
        <dsp:cNvPr id="0" name=""/>
        <dsp:cNvSpPr/>
      </dsp:nvSpPr>
      <dsp:spPr>
        <a:xfrm>
          <a:off x="0" y="1491506"/>
          <a:ext cx="10131426" cy="6364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dirty="0"/>
            <a:t>Może przyjmować dynamiczne wartości za pomocą parametrów (np. identyfikator).</a:t>
          </a:r>
        </a:p>
      </dsp:txBody>
      <dsp:txXfrm>
        <a:off x="31070" y="1522576"/>
        <a:ext cx="10069286" cy="574340"/>
      </dsp:txXfrm>
    </dsp:sp>
    <dsp:sp modelId="{539F1126-E652-4154-A401-14C85310C704}">
      <dsp:nvSpPr>
        <dsp:cNvPr id="0" name=""/>
        <dsp:cNvSpPr/>
      </dsp:nvSpPr>
      <dsp:spPr>
        <a:xfrm>
          <a:off x="0" y="2127986"/>
          <a:ext cx="10131426" cy="811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22860" rIns="128016" bIns="22860" numCol="1" spcCol="1270" anchor="t" anchorCtr="0">
          <a:noAutofit/>
        </a:bodyPr>
        <a:lstStyle/>
        <a:p>
          <a:pPr marL="171450" lvl="1" indent="-171450" algn="ctr" defTabSz="800100">
            <a:lnSpc>
              <a:spcPct val="90000"/>
            </a:lnSpc>
            <a:spcBef>
              <a:spcPct val="0"/>
            </a:spcBef>
            <a:spcAft>
              <a:spcPct val="20000"/>
            </a:spcAft>
            <a:buNone/>
          </a:pPr>
          <a:br>
            <a:rPr lang="pl-PL" sz="1800" b="1" i="1" kern="1200" dirty="0"/>
          </a:br>
          <a:r>
            <a:rPr lang="pl-PL" sz="1800" b="1" i="1" kern="1200" dirty="0"/>
            <a:t>&lt;a [</a:t>
          </a:r>
          <a:r>
            <a:rPr lang="pl-PL" sz="1800" b="1" i="1" kern="1200" dirty="0" err="1"/>
            <a:t>routerLink</a:t>
          </a:r>
          <a:r>
            <a:rPr lang="pl-PL" sz="1800" b="1" i="1" kern="1200" dirty="0"/>
            <a:t>]="['/</a:t>
          </a:r>
          <a:r>
            <a:rPr lang="pl-PL" sz="1800" b="1" i="1" kern="1200" dirty="0" err="1"/>
            <a:t>user</a:t>
          </a:r>
          <a:r>
            <a:rPr lang="pl-PL" sz="1800" b="1" i="1" kern="1200" dirty="0"/>
            <a:t>', </a:t>
          </a:r>
          <a:r>
            <a:rPr lang="pl-PL" sz="1800" b="1" i="1" kern="1200" dirty="0" err="1"/>
            <a:t>userId</a:t>
          </a:r>
          <a:r>
            <a:rPr lang="pl-PL" sz="1800" b="1" i="1" kern="1200" dirty="0"/>
            <a:t>]"&gt;Profil użytkownika&lt;/a&gt;</a:t>
          </a:r>
          <a:br>
            <a:rPr lang="pl-PL" sz="1800" b="1" i="1" kern="1200" dirty="0"/>
          </a:br>
          <a:endParaRPr lang="pl-PL" sz="1800" b="1" i="1" kern="1200" dirty="0"/>
        </a:p>
      </dsp:txBody>
      <dsp:txXfrm>
        <a:off x="0" y="2127986"/>
        <a:ext cx="10131426" cy="811440"/>
      </dsp:txXfrm>
    </dsp:sp>
    <dsp:sp modelId="{2A38BF2D-9BDD-4E5F-A556-EC0444120DB7}">
      <dsp:nvSpPr>
        <dsp:cNvPr id="0" name=""/>
        <dsp:cNvSpPr/>
      </dsp:nvSpPr>
      <dsp:spPr>
        <a:xfrm>
          <a:off x="0" y="2939426"/>
          <a:ext cx="10131426" cy="6364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dirty="0"/>
            <a:t>Jest też dyrektywa (</a:t>
          </a:r>
          <a:r>
            <a:rPr lang="pl-PL" sz="1600" b="1" kern="1200" dirty="0" err="1"/>
            <a:t>routerLinkActive</a:t>
          </a:r>
          <a:r>
            <a:rPr lang="pl-PL" sz="1600" kern="1200" dirty="0"/>
            <a:t>), która dodaje CSS klasę do aktywnego linku. Przydatne do wyróżniania obecnej trasy.</a:t>
          </a:r>
        </a:p>
      </dsp:txBody>
      <dsp:txXfrm>
        <a:off x="31070" y="2970496"/>
        <a:ext cx="10069286" cy="574340"/>
      </dsp:txXfrm>
    </dsp:sp>
    <dsp:sp modelId="{F1432FA5-F4CA-4B44-8B6B-C9F8F6645842}">
      <dsp:nvSpPr>
        <dsp:cNvPr id="0" name=""/>
        <dsp:cNvSpPr/>
      </dsp:nvSpPr>
      <dsp:spPr>
        <a:xfrm>
          <a:off x="0" y="3575906"/>
          <a:ext cx="10131426" cy="563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22860" rIns="128016" bIns="22860" numCol="1" spcCol="1270" anchor="t" anchorCtr="0">
          <a:noAutofit/>
        </a:bodyPr>
        <a:lstStyle/>
        <a:p>
          <a:pPr marL="171450" lvl="1" indent="-171450" algn="ctr" defTabSz="800100">
            <a:lnSpc>
              <a:spcPct val="90000"/>
            </a:lnSpc>
            <a:spcBef>
              <a:spcPct val="0"/>
            </a:spcBef>
            <a:spcAft>
              <a:spcPct val="20000"/>
            </a:spcAft>
            <a:buNone/>
          </a:pPr>
          <a:br>
            <a:rPr lang="pl-PL" sz="1800" b="1" i="1" kern="1200" dirty="0"/>
          </a:br>
          <a:r>
            <a:rPr lang="pl-PL" sz="1800" b="1" i="1" kern="1200" dirty="0"/>
            <a:t>&lt;a [</a:t>
          </a:r>
          <a:r>
            <a:rPr lang="pl-PL" sz="1800" b="1" i="1" kern="1200" dirty="0" err="1"/>
            <a:t>routerLink</a:t>
          </a:r>
          <a:r>
            <a:rPr lang="pl-PL" sz="1800" b="1" i="1" kern="1200" dirty="0"/>
            <a:t>]="['/</a:t>
          </a:r>
          <a:r>
            <a:rPr lang="pl-PL" sz="1800" b="1" i="1" kern="1200" dirty="0" err="1"/>
            <a:t>about</a:t>
          </a:r>
          <a:r>
            <a:rPr lang="pl-PL" sz="1800" b="1" i="1" kern="1200" dirty="0"/>
            <a:t>']" </a:t>
          </a:r>
          <a:r>
            <a:rPr lang="pl-PL" sz="1800" b="1" i="1" kern="1200" dirty="0" err="1"/>
            <a:t>routerLinkActive</a:t>
          </a:r>
          <a:r>
            <a:rPr lang="pl-PL" sz="1800" b="1" i="1" kern="1200" dirty="0"/>
            <a:t>="</a:t>
          </a:r>
          <a:r>
            <a:rPr lang="pl-PL" sz="1800" b="1" i="1" kern="1200" dirty="0" err="1"/>
            <a:t>active</a:t>
          </a:r>
          <a:r>
            <a:rPr lang="pl-PL" sz="1800" b="1" i="1" kern="1200" dirty="0"/>
            <a:t>"&gt;O nas&lt;/a&gt;</a:t>
          </a:r>
        </a:p>
      </dsp:txBody>
      <dsp:txXfrm>
        <a:off x="0" y="3575906"/>
        <a:ext cx="10131426" cy="56304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45010E-8636-4EA1-BB89-11C814F66C2D}">
      <dsp:nvSpPr>
        <dsp:cNvPr id="0" name=""/>
        <dsp:cNvSpPr/>
      </dsp:nvSpPr>
      <dsp:spPr>
        <a:xfrm>
          <a:off x="0" y="71008"/>
          <a:ext cx="9442451" cy="830061"/>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pl-PL" sz="2200" kern="1200" dirty="0"/>
            <a:t>Możemy przekazywać parametry w trasach, np. </a:t>
          </a:r>
          <a:r>
            <a:rPr lang="pl-PL" sz="2200" b="1" kern="1200" dirty="0"/>
            <a:t>id</a:t>
          </a:r>
          <a:r>
            <a:rPr lang="pl-PL" sz="2200" kern="1200" dirty="0"/>
            <a:t> użytkownika co pozwoli na wyświetlanie zawartości dynamicznie na podstawie parametru.</a:t>
          </a:r>
        </a:p>
      </dsp:txBody>
      <dsp:txXfrm>
        <a:off x="0" y="71008"/>
        <a:ext cx="9442451" cy="830061"/>
      </dsp:txXfrm>
    </dsp:sp>
    <dsp:sp modelId="{44C60C36-8A8A-40FD-9E8E-5C396ECBCB31}">
      <dsp:nvSpPr>
        <dsp:cNvPr id="0" name=""/>
        <dsp:cNvSpPr/>
      </dsp:nvSpPr>
      <dsp:spPr>
        <a:xfrm>
          <a:off x="0" y="912222"/>
          <a:ext cx="9442451" cy="344223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pl-PL" sz="2200" b="1" kern="1200" dirty="0"/>
            <a:t>Definicja trasy z parametrem</a:t>
          </a:r>
          <a:br>
            <a:rPr lang="pl-PL" sz="2200" b="1" kern="1200" dirty="0"/>
          </a:br>
          <a:r>
            <a:rPr lang="pl-PL" sz="2200" b="1" kern="1200" dirty="0"/>
            <a:t>	</a:t>
          </a:r>
          <a:r>
            <a:rPr lang="pl-PL" sz="2200" b="0" i="1" kern="1200" dirty="0"/>
            <a:t>{</a:t>
          </a:r>
          <a:br>
            <a:rPr lang="pl-PL" sz="2200" b="1" i="1" kern="1200" dirty="0"/>
          </a:br>
          <a:r>
            <a:rPr lang="pl-PL" sz="2200" b="1" i="1" kern="1200" dirty="0"/>
            <a:t>	  </a:t>
          </a:r>
          <a:r>
            <a:rPr lang="pl-PL" sz="2200" i="1" kern="1200" dirty="0" err="1"/>
            <a:t>path</a:t>
          </a:r>
          <a:r>
            <a:rPr lang="pl-PL" sz="2200" i="1" kern="1200" dirty="0"/>
            <a:t>: '</a:t>
          </a:r>
          <a:r>
            <a:rPr lang="pl-PL" sz="2200" i="1" kern="1200" dirty="0" err="1"/>
            <a:t>user</a:t>
          </a:r>
          <a:r>
            <a:rPr lang="pl-PL" sz="2200" i="1" kern="1200" dirty="0"/>
            <a:t>/:</a:t>
          </a:r>
          <a:r>
            <a:rPr lang="pl-PL" sz="2200" b="1" i="1" kern="1200" dirty="0"/>
            <a:t>id</a:t>
          </a:r>
          <a:r>
            <a:rPr lang="pl-PL" sz="2200" i="1" kern="1200" dirty="0"/>
            <a:t>’,</a:t>
          </a:r>
          <a:br>
            <a:rPr lang="pl-PL" sz="2200" i="1" kern="1200" dirty="0"/>
          </a:br>
          <a:r>
            <a:rPr lang="pl-PL" sz="2200" i="1" kern="1200" dirty="0"/>
            <a:t>    	  component: </a:t>
          </a:r>
          <a:r>
            <a:rPr lang="pl-PL" sz="2200" i="1" kern="1200" dirty="0" err="1"/>
            <a:t>UserComponent</a:t>
          </a:r>
          <a:br>
            <a:rPr lang="pl-PL" sz="2200" i="1" kern="1200" dirty="0"/>
          </a:br>
          <a:r>
            <a:rPr lang="pl-PL" sz="2200" i="1" kern="1200" dirty="0"/>
            <a:t>	}</a:t>
          </a:r>
        </a:p>
        <a:p>
          <a:pPr marL="228600" lvl="1" indent="-228600" algn="l" defTabSz="977900">
            <a:lnSpc>
              <a:spcPct val="90000"/>
            </a:lnSpc>
            <a:spcBef>
              <a:spcPct val="0"/>
            </a:spcBef>
            <a:spcAft>
              <a:spcPct val="15000"/>
            </a:spcAft>
            <a:buChar char="•"/>
          </a:pPr>
          <a:r>
            <a:rPr lang="pl-PL" sz="2200" b="1" kern="1200" dirty="0"/>
            <a:t>Pobieranie parametru w komponencie</a:t>
          </a:r>
          <a:br>
            <a:rPr lang="pl-PL" sz="2200" kern="1200" dirty="0"/>
          </a:br>
          <a:r>
            <a:rPr lang="pl-PL" sz="2200" kern="1200" dirty="0"/>
            <a:t>	</a:t>
          </a:r>
          <a:r>
            <a:rPr lang="pl-PL" sz="2200" i="1" kern="1200" dirty="0" err="1"/>
            <a:t>constructor</a:t>
          </a:r>
          <a:r>
            <a:rPr lang="pl-PL" sz="2200" i="1" kern="1200" dirty="0"/>
            <a:t>(</a:t>
          </a:r>
          <a:r>
            <a:rPr lang="pl-PL" sz="2200" i="1" kern="1200" dirty="0" err="1"/>
            <a:t>private</a:t>
          </a:r>
          <a:r>
            <a:rPr lang="pl-PL" sz="2200" i="1" kern="1200" dirty="0"/>
            <a:t> </a:t>
          </a:r>
          <a:r>
            <a:rPr lang="pl-PL" sz="2200" i="1" kern="1200" dirty="0" err="1"/>
            <a:t>route</a:t>
          </a:r>
          <a:r>
            <a:rPr lang="pl-PL" sz="2200" i="1" kern="1200" dirty="0"/>
            <a:t>: </a:t>
          </a:r>
          <a:r>
            <a:rPr lang="pl-PL" sz="2200" b="0" i="1" kern="1200" dirty="0" err="1"/>
            <a:t>ActivatedRoute</a:t>
          </a:r>
          <a:r>
            <a:rPr lang="pl-PL" sz="2200" i="1" kern="1200" dirty="0"/>
            <a:t>) </a:t>
          </a:r>
          <a:br>
            <a:rPr lang="pl-PL" sz="2200" i="1" kern="1200" dirty="0"/>
          </a:br>
          <a:r>
            <a:rPr lang="pl-PL" sz="2200" i="1" kern="1200" dirty="0"/>
            <a:t>	{</a:t>
          </a:r>
          <a:br>
            <a:rPr lang="pl-PL" sz="2200" i="1" kern="1200" dirty="0"/>
          </a:br>
          <a:r>
            <a:rPr lang="pl-PL" sz="2200" i="1" kern="1200" dirty="0"/>
            <a:t>	  </a:t>
          </a:r>
          <a:r>
            <a:rPr lang="pl-PL" sz="2200" i="1" kern="1200" dirty="0" err="1"/>
            <a:t>this.route.snapshot.paramMap.get</a:t>
          </a:r>
          <a:r>
            <a:rPr lang="pl-PL" sz="2200" i="1" kern="1200" dirty="0"/>
            <a:t>('id’);</a:t>
          </a:r>
          <a:br>
            <a:rPr lang="pl-PL" sz="2200" i="1" kern="1200" dirty="0"/>
          </a:br>
          <a:r>
            <a:rPr lang="pl-PL" sz="2200" i="1" kern="1200" dirty="0"/>
            <a:t>	}</a:t>
          </a:r>
        </a:p>
      </dsp:txBody>
      <dsp:txXfrm>
        <a:off x="0" y="912222"/>
        <a:ext cx="9442451" cy="3442230"/>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45010E-8636-4EA1-BB89-11C814F66C2D}">
      <dsp:nvSpPr>
        <dsp:cNvPr id="0" name=""/>
        <dsp:cNvSpPr/>
      </dsp:nvSpPr>
      <dsp:spPr>
        <a:xfrm>
          <a:off x="0" y="59836"/>
          <a:ext cx="9442451" cy="1231214"/>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pl-PL" sz="1800" kern="1200" dirty="0" err="1"/>
            <a:t>Angular</a:t>
          </a:r>
          <a:r>
            <a:rPr lang="pl-PL" sz="1800" kern="1200" dirty="0"/>
            <a:t> pozwala zdefiniować przekierowania na inne trasy w ramach pliku konfiguracyjnego routingu.</a:t>
          </a:r>
          <a:br>
            <a:rPr lang="pl-PL" sz="1800" kern="1200" dirty="0"/>
          </a:br>
          <a:r>
            <a:rPr lang="pl-PL" sz="1800" kern="1200" dirty="0"/>
            <a:t>Trasa z </a:t>
          </a:r>
          <a:r>
            <a:rPr lang="pl-PL" sz="1800" b="1" kern="1200" dirty="0"/>
            <a:t>** </a:t>
          </a:r>
          <a:r>
            <a:rPr lang="pl-PL" sz="1800" b="0" kern="1200" dirty="0"/>
            <a:t>jako ścieżką jest używana do tzw. `</a:t>
          </a:r>
          <a:r>
            <a:rPr lang="pl-PL" sz="1800" b="0" kern="1200" dirty="0" err="1"/>
            <a:t>catch-all</a:t>
          </a:r>
          <a:r>
            <a:rPr lang="pl-PL" sz="1800" b="0" kern="1200" dirty="0"/>
            <a:t>`, czyli wyświetlenia komponentu w momencie gdy żadna powyżej zdefiniowana trasa nie pasuje. </a:t>
          </a:r>
        </a:p>
      </dsp:txBody>
      <dsp:txXfrm>
        <a:off x="0" y="59836"/>
        <a:ext cx="9442451" cy="1231214"/>
      </dsp:txXfrm>
    </dsp:sp>
    <dsp:sp modelId="{44C60C36-8A8A-40FD-9E8E-5C396ECBCB31}">
      <dsp:nvSpPr>
        <dsp:cNvPr id="0" name=""/>
        <dsp:cNvSpPr/>
      </dsp:nvSpPr>
      <dsp:spPr>
        <a:xfrm>
          <a:off x="0" y="1300976"/>
          <a:ext cx="9442451" cy="306342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pl-PL" sz="1800" b="1" kern="1200" dirty="0"/>
            <a:t>Przekierowanie do strony /</a:t>
          </a:r>
          <a:r>
            <a:rPr lang="pl-PL" sz="1800" b="1" kern="1200" dirty="0" err="1"/>
            <a:t>home</a:t>
          </a:r>
          <a:r>
            <a:rPr lang="pl-PL" sz="1800" b="1" kern="1200" dirty="0"/>
            <a:t> z pustego </a:t>
          </a:r>
          <a:r>
            <a:rPr lang="pl-PL" sz="1800" b="1" kern="1200" dirty="0" err="1"/>
            <a:t>url’a</a:t>
          </a:r>
          <a:br>
            <a:rPr lang="pl-PL" sz="1800" b="1" kern="1200" dirty="0"/>
          </a:br>
          <a:r>
            <a:rPr lang="pl-PL" sz="1800" b="1" kern="1200" dirty="0"/>
            <a:t>	</a:t>
          </a:r>
          <a:r>
            <a:rPr lang="pl-PL" sz="1800" b="0" i="1" kern="1200" dirty="0"/>
            <a:t>{</a:t>
          </a:r>
          <a:br>
            <a:rPr lang="pl-PL" sz="1800" b="1" i="1" kern="1200" dirty="0"/>
          </a:br>
          <a:r>
            <a:rPr lang="pl-PL" sz="1800" b="1" i="1" kern="1200" dirty="0"/>
            <a:t>	  </a:t>
          </a:r>
          <a:r>
            <a:rPr lang="pl-PL" sz="1800" i="1" kern="1200" dirty="0" err="1"/>
            <a:t>path</a:t>
          </a:r>
          <a:r>
            <a:rPr lang="pl-PL" sz="1800" i="1" kern="1200" dirty="0"/>
            <a:t>: ``,</a:t>
          </a:r>
          <a:br>
            <a:rPr lang="pl-PL" sz="1800" i="1" kern="1200" dirty="0"/>
          </a:br>
          <a:r>
            <a:rPr lang="pl-PL" sz="1800" i="1" kern="1200" dirty="0"/>
            <a:t>	  </a:t>
          </a:r>
          <a:r>
            <a:rPr lang="pl-PL" sz="1800" i="1" kern="1200" dirty="0" err="1"/>
            <a:t>redirectTo</a:t>
          </a:r>
          <a:r>
            <a:rPr lang="pl-PL" sz="1800" i="1" kern="1200" dirty="0"/>
            <a:t>: `/</a:t>
          </a:r>
          <a:r>
            <a:rPr lang="pl-PL" sz="1800" i="1" kern="1200" dirty="0" err="1"/>
            <a:t>home</a:t>
          </a:r>
          <a:r>
            <a:rPr lang="pl-PL" sz="1800" i="1" kern="1200" dirty="0"/>
            <a:t>`,</a:t>
          </a:r>
          <a:br>
            <a:rPr lang="pl-PL" sz="1800" i="1" kern="1200" dirty="0"/>
          </a:br>
          <a:r>
            <a:rPr lang="pl-PL" sz="1800" i="1" kern="1200" dirty="0"/>
            <a:t>	  </a:t>
          </a:r>
          <a:r>
            <a:rPr lang="pl-PL" sz="1800" i="1" kern="1200" dirty="0" err="1"/>
            <a:t>patchMatch</a:t>
          </a:r>
          <a:r>
            <a:rPr lang="pl-PL" sz="1800" i="1" kern="1200" dirty="0"/>
            <a:t>: `</a:t>
          </a:r>
          <a:r>
            <a:rPr lang="pl-PL" sz="1800" i="1" kern="1200" dirty="0" err="1"/>
            <a:t>full</a:t>
          </a:r>
          <a:r>
            <a:rPr lang="pl-PL" sz="1800" i="1" kern="1200" dirty="0"/>
            <a:t>`,</a:t>
          </a:r>
          <a:br>
            <a:rPr lang="pl-PL" sz="1800" i="1" kern="1200" dirty="0"/>
          </a:br>
          <a:r>
            <a:rPr lang="pl-PL" sz="1800" i="1" kern="1200" dirty="0"/>
            <a:t>	}</a:t>
          </a:r>
        </a:p>
        <a:p>
          <a:pPr marL="171450" lvl="1" indent="-171450" algn="l" defTabSz="800100">
            <a:lnSpc>
              <a:spcPct val="90000"/>
            </a:lnSpc>
            <a:spcBef>
              <a:spcPct val="0"/>
            </a:spcBef>
            <a:spcAft>
              <a:spcPct val="15000"/>
            </a:spcAft>
            <a:buChar char="•"/>
          </a:pPr>
          <a:r>
            <a:rPr lang="pl-PL" sz="1800" b="1" kern="1200" dirty="0"/>
            <a:t>Przekierowanie gdy żadna wyżej zdefiniowana trasa nie pasuje</a:t>
          </a:r>
          <a:br>
            <a:rPr lang="pl-PL" sz="1800" kern="1200" dirty="0"/>
          </a:br>
          <a:r>
            <a:rPr lang="pl-PL" sz="1800" kern="1200" dirty="0"/>
            <a:t>	</a:t>
          </a:r>
          <a:r>
            <a:rPr lang="pl-PL" sz="1800" b="0" i="1" kern="1200" dirty="0"/>
            <a:t>{</a:t>
          </a:r>
          <a:br>
            <a:rPr lang="pl-PL" sz="1800" b="1" i="1" kern="1200" dirty="0"/>
          </a:br>
          <a:r>
            <a:rPr lang="pl-PL" sz="1800" b="1" i="1" kern="1200" dirty="0"/>
            <a:t>	  </a:t>
          </a:r>
          <a:r>
            <a:rPr lang="pl-PL" sz="1800" i="1" kern="1200" dirty="0" err="1"/>
            <a:t>path</a:t>
          </a:r>
          <a:r>
            <a:rPr lang="pl-PL" sz="1800" i="1" kern="1200" dirty="0"/>
            <a:t>: `**`,</a:t>
          </a:r>
          <a:br>
            <a:rPr lang="pl-PL" sz="1800" i="1" kern="1200" dirty="0"/>
          </a:br>
          <a:r>
            <a:rPr lang="pl-PL" sz="1800" i="1" kern="1200" dirty="0"/>
            <a:t>	  component: </a:t>
          </a:r>
          <a:r>
            <a:rPr lang="pl-PL" sz="1800" i="1" kern="1200" dirty="0" err="1"/>
            <a:t>NotFoundComponent</a:t>
          </a:r>
          <a:br>
            <a:rPr lang="pl-PL" sz="1800" i="1" kern="1200" dirty="0"/>
          </a:br>
          <a:r>
            <a:rPr lang="pl-PL" sz="1800" i="1" kern="1200" dirty="0"/>
            <a:t>	}</a:t>
          </a:r>
        </a:p>
      </dsp:txBody>
      <dsp:txXfrm>
        <a:off x="0" y="1300976"/>
        <a:ext cx="9442451" cy="3063420"/>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0BCA4D-C6BD-40A1-84EE-3E02C7CFA887}">
      <dsp:nvSpPr>
        <dsp:cNvPr id="0" name=""/>
        <dsp:cNvSpPr/>
      </dsp:nvSpPr>
      <dsp:spPr>
        <a:xfrm>
          <a:off x="0" y="160529"/>
          <a:ext cx="9442451"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b="1" kern="1200"/>
            <a:t>NavigationStart</a:t>
          </a:r>
          <a:endParaRPr lang="pl-PL" sz="2400" kern="1200"/>
        </a:p>
      </dsp:txBody>
      <dsp:txXfrm>
        <a:off x="28100" y="188629"/>
        <a:ext cx="9386251" cy="519439"/>
      </dsp:txXfrm>
    </dsp:sp>
    <dsp:sp modelId="{FBD34B9B-36CD-4303-97E7-6B76198FAB5E}">
      <dsp:nvSpPr>
        <dsp:cNvPr id="0" name=""/>
        <dsp:cNvSpPr/>
      </dsp:nvSpPr>
      <dsp:spPr>
        <a:xfrm>
          <a:off x="0" y="736169"/>
          <a:ext cx="9442451"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9798"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pl-PL" sz="1900" kern="1200" dirty="0"/>
            <a:t>Emitowane, gdy rozpoczyna się nawigacja (np. po kliknięciu linku). </a:t>
          </a:r>
        </a:p>
      </dsp:txBody>
      <dsp:txXfrm>
        <a:off x="0" y="736169"/>
        <a:ext cx="9442451" cy="397440"/>
      </dsp:txXfrm>
    </dsp:sp>
    <dsp:sp modelId="{DDFFF818-3255-4F2D-BD85-156E3D8FA054}">
      <dsp:nvSpPr>
        <dsp:cNvPr id="0" name=""/>
        <dsp:cNvSpPr/>
      </dsp:nvSpPr>
      <dsp:spPr>
        <a:xfrm>
          <a:off x="0" y="1133609"/>
          <a:ext cx="9442451"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b="1" kern="1200"/>
            <a:t>NavigationEnd</a:t>
          </a:r>
          <a:endParaRPr lang="pl-PL" sz="2400" kern="1200"/>
        </a:p>
      </dsp:txBody>
      <dsp:txXfrm>
        <a:off x="28100" y="1161709"/>
        <a:ext cx="9386251" cy="519439"/>
      </dsp:txXfrm>
    </dsp:sp>
    <dsp:sp modelId="{D9A6823E-F498-4D0B-99F0-0424D8B454EC}">
      <dsp:nvSpPr>
        <dsp:cNvPr id="0" name=""/>
        <dsp:cNvSpPr/>
      </dsp:nvSpPr>
      <dsp:spPr>
        <a:xfrm>
          <a:off x="0" y="1709248"/>
          <a:ext cx="9442451"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9798"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pl-PL" sz="1900" kern="1200" dirty="0"/>
            <a:t>Emitowane, gdy nawigacja zakończy się sukcesem. </a:t>
          </a:r>
        </a:p>
      </dsp:txBody>
      <dsp:txXfrm>
        <a:off x="0" y="1709248"/>
        <a:ext cx="9442451" cy="397440"/>
      </dsp:txXfrm>
    </dsp:sp>
    <dsp:sp modelId="{00EA82B8-B2A5-4640-A852-C7DA0D73F6BF}">
      <dsp:nvSpPr>
        <dsp:cNvPr id="0" name=""/>
        <dsp:cNvSpPr/>
      </dsp:nvSpPr>
      <dsp:spPr>
        <a:xfrm>
          <a:off x="0" y="2106688"/>
          <a:ext cx="9442451"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b="1" kern="1200"/>
            <a:t>NavigationError</a:t>
          </a:r>
          <a:endParaRPr lang="pl-PL" sz="2400" kern="1200"/>
        </a:p>
      </dsp:txBody>
      <dsp:txXfrm>
        <a:off x="28100" y="2134788"/>
        <a:ext cx="9386251" cy="519439"/>
      </dsp:txXfrm>
    </dsp:sp>
    <dsp:sp modelId="{C02083D7-E6ED-4C54-ABC9-258F6715232E}">
      <dsp:nvSpPr>
        <dsp:cNvPr id="0" name=""/>
        <dsp:cNvSpPr/>
      </dsp:nvSpPr>
      <dsp:spPr>
        <a:xfrm>
          <a:off x="0" y="2682329"/>
          <a:ext cx="9442451" cy="59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9798"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pl-PL" sz="1900" kern="1200" dirty="0"/>
            <a:t>Emitowane, gdy nawigacja kończy się błędem (np. gdy </a:t>
          </a:r>
          <a:r>
            <a:rPr lang="pl-PL" sz="1900" kern="1200" dirty="0" err="1"/>
            <a:t>resolver</a:t>
          </a:r>
          <a:r>
            <a:rPr lang="pl-PL" sz="1900" kern="1200" dirty="0"/>
            <a:t> zwrócił pustą wartość lub błąd). </a:t>
          </a:r>
        </a:p>
      </dsp:txBody>
      <dsp:txXfrm>
        <a:off x="0" y="2682329"/>
        <a:ext cx="9442451" cy="596160"/>
      </dsp:txXfrm>
    </dsp:sp>
    <dsp:sp modelId="{8FBF21B4-4AE3-4264-AC73-1739612D377D}">
      <dsp:nvSpPr>
        <dsp:cNvPr id="0" name=""/>
        <dsp:cNvSpPr/>
      </dsp:nvSpPr>
      <dsp:spPr>
        <a:xfrm>
          <a:off x="0" y="3278489"/>
          <a:ext cx="9442451"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b="1" kern="1200"/>
            <a:t>NavigationCancel</a:t>
          </a:r>
          <a:endParaRPr lang="pl-PL" sz="2400" kern="1200"/>
        </a:p>
      </dsp:txBody>
      <dsp:txXfrm>
        <a:off x="28100" y="3306589"/>
        <a:ext cx="9386251" cy="519439"/>
      </dsp:txXfrm>
    </dsp:sp>
    <dsp:sp modelId="{0B41CF0A-0624-43B1-A75F-6790772982E8}">
      <dsp:nvSpPr>
        <dsp:cNvPr id="0" name=""/>
        <dsp:cNvSpPr/>
      </dsp:nvSpPr>
      <dsp:spPr>
        <a:xfrm>
          <a:off x="0" y="3854128"/>
          <a:ext cx="9442451"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9798"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pl-PL" sz="1900" kern="1200"/>
            <a:t>Emitowane, gdy nawigacja zostaje anulowana (np. gdy guard zablokuje dostęp do trasy)</a:t>
          </a:r>
        </a:p>
      </dsp:txBody>
      <dsp:txXfrm>
        <a:off x="0" y="3854128"/>
        <a:ext cx="9442451" cy="397440"/>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5D43E3-1B92-40A2-BF99-42442B27D61C}">
      <dsp:nvSpPr>
        <dsp:cNvPr id="0" name=""/>
        <dsp:cNvSpPr/>
      </dsp:nvSpPr>
      <dsp:spPr>
        <a:xfrm>
          <a:off x="0" y="25253"/>
          <a:ext cx="10131425"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kern="1200" dirty="0"/>
            <a:t>Ładowanie zachłanne (</a:t>
          </a:r>
          <a:r>
            <a:rPr lang="pl-PL" sz="2400" b="1" kern="1200" dirty="0" err="1"/>
            <a:t>eager</a:t>
          </a:r>
          <a:r>
            <a:rPr lang="pl-PL" sz="2400" b="1" kern="1200" dirty="0"/>
            <a:t> </a:t>
          </a:r>
          <a:r>
            <a:rPr lang="pl-PL" sz="2400" b="1" kern="1200" dirty="0" err="1"/>
            <a:t>loading</a:t>
          </a:r>
          <a:r>
            <a:rPr lang="pl-PL" sz="2400" kern="1200" dirty="0"/>
            <a:t>)</a:t>
          </a:r>
        </a:p>
      </dsp:txBody>
      <dsp:txXfrm>
        <a:off x="28100" y="53353"/>
        <a:ext cx="10075225" cy="519439"/>
      </dsp:txXfrm>
    </dsp:sp>
    <dsp:sp modelId="{480E4EDE-50EF-4E2C-ADBB-A57E39B1438F}">
      <dsp:nvSpPr>
        <dsp:cNvPr id="0" name=""/>
        <dsp:cNvSpPr/>
      </dsp:nvSpPr>
      <dsp:spPr>
        <a:xfrm>
          <a:off x="0" y="600893"/>
          <a:ext cx="10131425" cy="1465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pl-PL" sz="1900" kern="1200" dirty="0"/>
            <a:t>Zasoby ładowane w ten sposób są ładowane od razu, </a:t>
          </a:r>
          <a:r>
            <a:rPr lang="pl-PL" sz="1900" kern="1200" dirty="0" err="1"/>
            <a:t>tzn</a:t>
          </a:r>
          <a:r>
            <a:rPr lang="pl-PL" sz="1900" kern="1200" dirty="0"/>
            <a:t> trafiają do paczki która jest ładowana jako inicjalna.</a:t>
          </a:r>
        </a:p>
        <a:p>
          <a:pPr marL="171450" lvl="1" indent="-171450" algn="l" defTabSz="844550">
            <a:lnSpc>
              <a:spcPct val="90000"/>
            </a:lnSpc>
            <a:spcBef>
              <a:spcPct val="0"/>
            </a:spcBef>
            <a:spcAft>
              <a:spcPct val="20000"/>
            </a:spcAft>
            <a:buChar char="•"/>
          </a:pPr>
          <a:r>
            <a:rPr lang="pl-PL" sz="1900" kern="1200" dirty="0"/>
            <a:t>Wpływa to na zwiększenie rozmiaru tej inicjalnej paczki a więc pogorszenie wydajności aplikacji, urządzenie będzie potrzebowało więcej czasu by pokazać </a:t>
          </a:r>
          <a:r>
            <a:rPr lang="pl-PL" sz="1900" kern="1200" dirty="0" err="1"/>
            <a:t>użytkownikow</a:t>
          </a:r>
          <a:r>
            <a:rPr lang="pl-PL" sz="1900" kern="1200" dirty="0"/>
            <a:t> cokolwiek po wejściu do aplikacji</a:t>
          </a:r>
        </a:p>
      </dsp:txBody>
      <dsp:txXfrm>
        <a:off x="0" y="600893"/>
        <a:ext cx="10131425" cy="1465560"/>
      </dsp:txXfrm>
    </dsp:sp>
    <dsp:sp modelId="{ED699DB7-372E-41CF-B406-E7C658469A95}">
      <dsp:nvSpPr>
        <dsp:cNvPr id="0" name=""/>
        <dsp:cNvSpPr/>
      </dsp:nvSpPr>
      <dsp:spPr>
        <a:xfrm>
          <a:off x="0" y="2066453"/>
          <a:ext cx="10131425"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kern="1200" dirty="0"/>
            <a:t>Ładowanie leniwe (</a:t>
          </a:r>
          <a:r>
            <a:rPr lang="pl-PL" sz="2400" b="1" kern="1200" dirty="0" err="1"/>
            <a:t>lazy</a:t>
          </a:r>
          <a:r>
            <a:rPr lang="pl-PL" sz="2400" b="1" kern="1200" dirty="0"/>
            <a:t> </a:t>
          </a:r>
          <a:r>
            <a:rPr lang="pl-PL" sz="2400" b="1" kern="1200" dirty="0" err="1"/>
            <a:t>loading</a:t>
          </a:r>
          <a:r>
            <a:rPr lang="pl-PL" sz="2400" kern="1200" dirty="0"/>
            <a:t>)</a:t>
          </a:r>
        </a:p>
      </dsp:txBody>
      <dsp:txXfrm>
        <a:off x="28100" y="2094553"/>
        <a:ext cx="10075225" cy="519439"/>
      </dsp:txXfrm>
    </dsp:sp>
    <dsp:sp modelId="{B58F540A-DA36-4FD9-8663-1889FC75E7E5}">
      <dsp:nvSpPr>
        <dsp:cNvPr id="0" name=""/>
        <dsp:cNvSpPr/>
      </dsp:nvSpPr>
      <dsp:spPr>
        <a:xfrm>
          <a:off x="0" y="2642093"/>
          <a:ext cx="10131425" cy="1192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pl-PL" sz="1900" kern="1200" dirty="0"/>
            <a:t>Umożliwia ładowanie modułów dopiero wtedy, gdy są potrzebne (np. przy pierwszej wizycie na danej trasie)</a:t>
          </a:r>
        </a:p>
        <a:p>
          <a:pPr marL="171450" lvl="1" indent="-171450" algn="l" defTabSz="844550">
            <a:lnSpc>
              <a:spcPct val="90000"/>
            </a:lnSpc>
            <a:spcBef>
              <a:spcPct val="0"/>
            </a:spcBef>
            <a:spcAft>
              <a:spcPct val="20000"/>
            </a:spcAft>
            <a:buChar char="•"/>
          </a:pPr>
          <a:r>
            <a:rPr lang="pl-PL" sz="1900" kern="1200" dirty="0"/>
            <a:t>Wpływa to na zwiększa wydajność aplikacji, przez zmniejszenie inicjalnej paczki, odłożenie ładowania na później.</a:t>
          </a:r>
        </a:p>
      </dsp:txBody>
      <dsp:txXfrm>
        <a:off x="0" y="2642093"/>
        <a:ext cx="10131425" cy="11923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CB6C59-8735-4437-B182-EA1D28A533AE}">
      <dsp:nvSpPr>
        <dsp:cNvPr id="0" name=""/>
        <dsp:cNvSpPr/>
      </dsp:nvSpPr>
      <dsp:spPr>
        <a:xfrm>
          <a:off x="0" y="245854"/>
          <a:ext cx="5003331" cy="225378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pl-PL" sz="1700" kern="1200" dirty="0"/>
            <a:t>To implementacja aplikacji internetowej, która ładuje tylko pojedynczy dokument internetowy, a następnie aktualizuje zawartość tego pojedynczego dokumentu za pomocą interfejsów API JavaScript, takich jak </a:t>
          </a:r>
          <a:r>
            <a:rPr lang="pl-PL" sz="1700" kern="1200" dirty="0" err="1"/>
            <a:t>fetch</a:t>
          </a:r>
          <a:r>
            <a:rPr lang="pl-PL" sz="1700" kern="1200" dirty="0"/>
            <a:t>, gdy ma zostać wyświetlona inna zawartość.</a:t>
          </a:r>
        </a:p>
      </dsp:txBody>
      <dsp:txXfrm>
        <a:off x="110021" y="355875"/>
        <a:ext cx="4783289" cy="2033743"/>
      </dsp:txXfrm>
    </dsp:sp>
    <dsp:sp modelId="{0520CF10-B23E-4FDA-B607-8C4C5AB53B96}">
      <dsp:nvSpPr>
        <dsp:cNvPr id="0" name=""/>
        <dsp:cNvSpPr/>
      </dsp:nvSpPr>
      <dsp:spPr>
        <a:xfrm>
          <a:off x="0" y="2629811"/>
          <a:ext cx="5003331" cy="225378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pl-PL" sz="1700" kern="1200" dirty="0"/>
            <a:t>Dzięki temu użytkownicy mogą korzystać ze stron internetowych bez ładowania zupełnie nowych stron z serwera, co może skutkować wzrostem wydajności i bardziej dynamicznym doświadczeniem, przy pewnych wadach kompromisowych, takich jak SEO, większy wysiłek wymagany do utrzymania stanu, wdrożenia nawigacji i przeprowadzenia znaczącego monitorowania wydajności.</a:t>
          </a:r>
        </a:p>
      </dsp:txBody>
      <dsp:txXfrm>
        <a:off x="110021" y="2739832"/>
        <a:ext cx="4783289" cy="20337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019C8A-60CA-4992-BAE4-FE0F10FD7099}">
      <dsp:nvSpPr>
        <dsp:cNvPr id="0" name=""/>
        <dsp:cNvSpPr/>
      </dsp:nvSpPr>
      <dsp:spPr>
        <a:xfrm>
          <a:off x="4898737" y="1126993"/>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621DC5CB-F4A9-44B4-B903-E3FAE75F0D8B}">
      <dsp:nvSpPr>
        <dsp:cNvPr id="0" name=""/>
        <dsp:cNvSpPr/>
      </dsp:nvSpPr>
      <dsp:spPr>
        <a:xfrm>
          <a:off x="4793463" y="0"/>
          <a:ext cx="1654303" cy="88530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Kompleksowe rozwiązanie</a:t>
          </a:r>
          <a:endParaRPr lang="pl-PL" sz="1700" kern="1200" dirty="0"/>
        </a:p>
      </dsp:txBody>
      <dsp:txXfrm>
        <a:off x="4793463" y="0"/>
        <a:ext cx="1654303" cy="885305"/>
      </dsp:txXfrm>
    </dsp:sp>
    <dsp:sp modelId="{77A9863D-B0EA-43AE-B7A0-B0FCE7A36459}">
      <dsp:nvSpPr>
        <dsp:cNvPr id="0" name=""/>
        <dsp:cNvSpPr/>
      </dsp:nvSpPr>
      <dsp:spPr>
        <a:xfrm>
          <a:off x="5322239" y="1330614"/>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BA650AFA-72F9-4C61-BE5D-20CB7BB0A809}">
      <dsp:nvSpPr>
        <dsp:cNvPr id="0" name=""/>
        <dsp:cNvSpPr/>
      </dsp:nvSpPr>
      <dsp:spPr>
        <a:xfrm>
          <a:off x="6944058" y="841040"/>
          <a:ext cx="1564069" cy="97383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Wsparcie </a:t>
          </a:r>
          <a:r>
            <a:rPr lang="pl-PL" sz="1700" b="1" kern="1200" dirty="0" err="1"/>
            <a:t>TypeScriptu</a:t>
          </a:r>
          <a:endParaRPr lang="pl-PL" sz="1700" kern="1200" dirty="0"/>
        </a:p>
      </dsp:txBody>
      <dsp:txXfrm>
        <a:off x="6944058" y="841040"/>
        <a:ext cx="1564069" cy="973835"/>
      </dsp:txXfrm>
    </dsp:sp>
    <dsp:sp modelId="{60803A07-1B2C-495C-AD52-A70716382A69}">
      <dsp:nvSpPr>
        <dsp:cNvPr id="0" name=""/>
        <dsp:cNvSpPr/>
      </dsp:nvSpPr>
      <dsp:spPr>
        <a:xfrm>
          <a:off x="5426309" y="1788759"/>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C9D310FF-0B10-48C1-A449-CB92687C62E2}">
      <dsp:nvSpPr>
        <dsp:cNvPr id="0" name=""/>
        <dsp:cNvSpPr/>
      </dsp:nvSpPr>
      <dsp:spPr>
        <a:xfrm>
          <a:off x="7094449" y="2080467"/>
          <a:ext cx="1533990" cy="104023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Podejście komponentowe</a:t>
          </a:r>
        </a:p>
      </dsp:txBody>
      <dsp:txXfrm>
        <a:off x="7094449" y="2080467"/>
        <a:ext cx="1533990" cy="1040233"/>
      </dsp:txXfrm>
    </dsp:sp>
    <dsp:sp modelId="{6675AEE4-93F0-4716-9374-10DA800B64C3}">
      <dsp:nvSpPr>
        <dsp:cNvPr id="0" name=""/>
        <dsp:cNvSpPr/>
      </dsp:nvSpPr>
      <dsp:spPr>
        <a:xfrm>
          <a:off x="5133347" y="2156161"/>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31D3BCC1-5D68-4433-B056-F43344E9EADD}">
      <dsp:nvSpPr>
        <dsp:cNvPr id="0" name=""/>
        <dsp:cNvSpPr/>
      </dsp:nvSpPr>
      <dsp:spPr>
        <a:xfrm>
          <a:off x="6432728" y="3474823"/>
          <a:ext cx="1654303" cy="95170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Modularność, skalowalność</a:t>
          </a:r>
        </a:p>
      </dsp:txBody>
      <dsp:txXfrm>
        <a:off x="6432728" y="3474823"/>
        <a:ext cx="1654303" cy="951703"/>
      </dsp:txXfrm>
    </dsp:sp>
    <dsp:sp modelId="{53B8B8D5-3B2B-40C1-B1D2-067D07496015}">
      <dsp:nvSpPr>
        <dsp:cNvPr id="0" name=""/>
        <dsp:cNvSpPr/>
      </dsp:nvSpPr>
      <dsp:spPr>
        <a:xfrm>
          <a:off x="4664127" y="2156161"/>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9B4ABA27-CF4B-4C74-8832-B756C692D7F0}">
      <dsp:nvSpPr>
        <dsp:cNvPr id="0" name=""/>
        <dsp:cNvSpPr/>
      </dsp:nvSpPr>
      <dsp:spPr>
        <a:xfrm>
          <a:off x="3154198" y="3474823"/>
          <a:ext cx="1654303" cy="95170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Silne wsparcie społeczności i długoterminowe wsparcie</a:t>
          </a:r>
          <a:endParaRPr lang="pl-PL" sz="1700" kern="1200" dirty="0"/>
        </a:p>
      </dsp:txBody>
      <dsp:txXfrm>
        <a:off x="3154198" y="3474823"/>
        <a:ext cx="1654303" cy="951703"/>
      </dsp:txXfrm>
    </dsp:sp>
    <dsp:sp modelId="{0BE8AD31-7744-4DCB-A470-9D522ADE269D}">
      <dsp:nvSpPr>
        <dsp:cNvPr id="0" name=""/>
        <dsp:cNvSpPr/>
      </dsp:nvSpPr>
      <dsp:spPr>
        <a:xfrm>
          <a:off x="4371164" y="1788759"/>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7665D312-2637-4991-8A08-9DBC7C90ECA6}">
      <dsp:nvSpPr>
        <dsp:cNvPr id="0" name=""/>
        <dsp:cNvSpPr/>
      </dsp:nvSpPr>
      <dsp:spPr>
        <a:xfrm>
          <a:off x="2612790" y="2080467"/>
          <a:ext cx="1533990" cy="104023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Zintegrowane testowanie</a:t>
          </a:r>
        </a:p>
      </dsp:txBody>
      <dsp:txXfrm>
        <a:off x="2612790" y="2080467"/>
        <a:ext cx="1533990" cy="1040233"/>
      </dsp:txXfrm>
    </dsp:sp>
    <dsp:sp modelId="{E4BDD353-5C1D-4FD9-8A74-0516470A4F6C}">
      <dsp:nvSpPr>
        <dsp:cNvPr id="0" name=""/>
        <dsp:cNvSpPr/>
      </dsp:nvSpPr>
      <dsp:spPr>
        <a:xfrm>
          <a:off x="4475235" y="1330614"/>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D51F8889-B9E8-4FC2-A75A-C7A981F8226B}">
      <dsp:nvSpPr>
        <dsp:cNvPr id="0" name=""/>
        <dsp:cNvSpPr/>
      </dsp:nvSpPr>
      <dsp:spPr>
        <a:xfrm>
          <a:off x="2733103" y="841040"/>
          <a:ext cx="1564069" cy="97383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Rozbudowany ekosystem</a:t>
          </a:r>
        </a:p>
      </dsp:txBody>
      <dsp:txXfrm>
        <a:off x="2733103" y="841040"/>
        <a:ext cx="1564069" cy="9738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45010E-8636-4EA1-BB89-11C814F66C2D}">
      <dsp:nvSpPr>
        <dsp:cNvPr id="0" name=""/>
        <dsp:cNvSpPr/>
      </dsp:nvSpPr>
      <dsp:spPr>
        <a:xfrm>
          <a:off x="0" y="127356"/>
          <a:ext cx="11512476" cy="1327029"/>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pl-PL" sz="2500" kern="1200" dirty="0"/>
            <a:t>Routing umożliwia nawigację pomiędzy różnymi widokami (komponentami) w aplikacji </a:t>
          </a:r>
          <a:r>
            <a:rPr lang="pl-PL" sz="2500" kern="1200" dirty="0" err="1"/>
            <a:t>Angular</a:t>
          </a:r>
          <a:r>
            <a:rPr lang="pl-PL" sz="2500" kern="1200" dirty="0"/>
            <a:t>, podobnie jak w przypadku stron w tradycyjnych aplikacjach internetowych.</a:t>
          </a:r>
          <a:br>
            <a:rPr lang="pl-PL" sz="2500" b="1" kern="1200" dirty="0"/>
          </a:br>
          <a:endParaRPr lang="pl-PL" sz="2500" kern="1200" dirty="0"/>
        </a:p>
      </dsp:txBody>
      <dsp:txXfrm>
        <a:off x="0" y="127356"/>
        <a:ext cx="11512476" cy="1327029"/>
      </dsp:txXfrm>
    </dsp:sp>
    <dsp:sp modelId="{44C60C36-8A8A-40FD-9E8E-5C396ECBCB31}">
      <dsp:nvSpPr>
        <dsp:cNvPr id="0" name=""/>
        <dsp:cNvSpPr/>
      </dsp:nvSpPr>
      <dsp:spPr>
        <a:xfrm>
          <a:off x="0" y="1465058"/>
          <a:ext cx="11512476" cy="329400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pl-PL" sz="2500" b="1" kern="1200" dirty="0" err="1"/>
            <a:t>RouterModule</a:t>
          </a:r>
          <a:r>
            <a:rPr lang="pl-PL" sz="2500" b="1" kern="1200" dirty="0"/>
            <a:t> / </a:t>
          </a:r>
          <a:r>
            <a:rPr lang="pl-PL" sz="2500" b="1" kern="1200" dirty="0" err="1"/>
            <a:t>provideRouter</a:t>
          </a:r>
          <a:r>
            <a:rPr lang="pl-PL" sz="2500" b="1" kern="1200" dirty="0"/>
            <a:t>()</a:t>
          </a:r>
          <a:br>
            <a:rPr lang="pl-PL" sz="2500" b="1" kern="1200" dirty="0"/>
          </a:br>
          <a:r>
            <a:rPr lang="pl-PL" sz="2500" b="1" kern="1200" dirty="0"/>
            <a:t>	</a:t>
          </a:r>
          <a:r>
            <a:rPr lang="pl-PL" sz="2500" b="0" kern="1200" dirty="0" err="1"/>
            <a:t>Angular</a:t>
          </a:r>
          <a:r>
            <a:rPr lang="pl-PL" sz="2500" b="0" kern="1200" dirty="0"/>
            <a:t> dostarcza logikę w postaci modułu, który zarządza trasami.</a:t>
          </a:r>
          <a:br>
            <a:rPr lang="pl-PL" sz="2500" b="0" kern="1200" dirty="0"/>
          </a:br>
          <a:r>
            <a:rPr lang="pl-PL" sz="2500" b="0" kern="1200" dirty="0"/>
            <a:t>	Importujemy go w głównym module aplikacji,</a:t>
          </a:r>
          <a:br>
            <a:rPr lang="pl-PL" sz="2500" b="0" kern="1200" dirty="0"/>
          </a:br>
          <a:r>
            <a:rPr lang="pl-PL" sz="2500" b="0" kern="1200" dirty="0"/>
            <a:t>	lub w module ładowanym leniwie.</a:t>
          </a:r>
          <a:endParaRPr lang="pl-PL" sz="2500" kern="1200" dirty="0"/>
        </a:p>
        <a:p>
          <a:pPr marL="228600" lvl="1" indent="-228600" algn="l" defTabSz="1111250">
            <a:lnSpc>
              <a:spcPct val="90000"/>
            </a:lnSpc>
            <a:spcBef>
              <a:spcPct val="0"/>
            </a:spcBef>
            <a:spcAft>
              <a:spcPct val="15000"/>
            </a:spcAft>
            <a:buChar char="•"/>
          </a:pPr>
          <a:r>
            <a:rPr lang="pl-PL" sz="2500" b="1" kern="1200" dirty="0" err="1"/>
            <a:t>Routes</a:t>
          </a:r>
          <a:r>
            <a:rPr lang="pl-PL" sz="2500" b="1" kern="1200" dirty="0"/>
            <a:t> (Tablica tras)</a:t>
          </a:r>
          <a:br>
            <a:rPr lang="pl-PL" sz="2500" kern="1200" dirty="0"/>
          </a:br>
          <a:r>
            <a:rPr lang="pl-PL" sz="2500" kern="1200" dirty="0"/>
            <a:t>	Tablica tras definiuje ścieżki (URL) oraz przypisane do nich komponenty, które 	mają być wyświetlane po przejściu na daną trasę.</a:t>
          </a:r>
        </a:p>
        <a:p>
          <a:pPr marL="228600" lvl="1" indent="-228600" algn="l" defTabSz="1111250">
            <a:lnSpc>
              <a:spcPct val="90000"/>
            </a:lnSpc>
            <a:spcBef>
              <a:spcPct val="0"/>
            </a:spcBef>
            <a:spcAft>
              <a:spcPct val="15000"/>
            </a:spcAft>
            <a:buChar char="•"/>
          </a:pPr>
          <a:endParaRPr lang="pl-PL" sz="2500" kern="1200" dirty="0"/>
        </a:p>
      </dsp:txBody>
      <dsp:txXfrm>
        <a:off x="0" y="1465058"/>
        <a:ext cx="11512476" cy="3294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E3A9FD-25F5-4264-9B16-D9D2F06250F1}">
      <dsp:nvSpPr>
        <dsp:cNvPr id="0" name=""/>
        <dsp:cNvSpPr/>
      </dsp:nvSpPr>
      <dsp:spPr>
        <a:xfrm rot="5400000">
          <a:off x="3237782" y="-968669"/>
          <a:ext cx="1424017" cy="3717450"/>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pl-PL" sz="1200" kern="1200"/>
            <a:t>TypeScript i Angular tworzą potężne duo, które pozwala na budowanie dużych i złożonych aplikacji.</a:t>
          </a:r>
        </a:p>
      </dsp:txBody>
      <dsp:txXfrm rot="-5400000">
        <a:off x="2091066" y="247562"/>
        <a:ext cx="3647935" cy="1284987"/>
      </dsp:txXfrm>
    </dsp:sp>
    <dsp:sp modelId="{0829327A-644D-4C7D-9C8D-4B74F8F51190}">
      <dsp:nvSpPr>
        <dsp:cNvPr id="0" name=""/>
        <dsp:cNvSpPr/>
      </dsp:nvSpPr>
      <dsp:spPr>
        <a:xfrm>
          <a:off x="0" y="44"/>
          <a:ext cx="2091065" cy="178002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pl-PL" sz="2200" b="1" kern="1200"/>
            <a:t>Idealne połączenie: </a:t>
          </a:r>
          <a:endParaRPr lang="pl-PL" sz="2200" kern="1200"/>
        </a:p>
      </dsp:txBody>
      <dsp:txXfrm>
        <a:off x="86893" y="86937"/>
        <a:ext cx="1917279" cy="1606235"/>
      </dsp:txXfrm>
    </dsp:sp>
    <dsp:sp modelId="{C6CF6D90-D0F8-4066-A128-72A6034F2532}">
      <dsp:nvSpPr>
        <dsp:cNvPr id="0" name=""/>
        <dsp:cNvSpPr/>
      </dsp:nvSpPr>
      <dsp:spPr>
        <a:xfrm rot="5400000">
          <a:off x="3237782" y="900352"/>
          <a:ext cx="1424017" cy="3717450"/>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pl-PL" sz="1200" kern="1200" dirty="0"/>
            <a:t>Wydajność: </a:t>
          </a:r>
          <a:r>
            <a:rPr lang="pl-PL" sz="1200" kern="1200" dirty="0" err="1"/>
            <a:t>TypeScript</a:t>
          </a:r>
          <a:r>
            <a:rPr lang="pl-PL" sz="1200" kern="1200" dirty="0"/>
            <a:t> kompiluje się do czystego JavaScript, co zapewnia wysoką wydajność aplikacji.</a:t>
          </a:r>
        </a:p>
        <a:p>
          <a:pPr marL="114300" lvl="1" indent="-114300" algn="l" defTabSz="533400">
            <a:lnSpc>
              <a:spcPct val="90000"/>
            </a:lnSpc>
            <a:spcBef>
              <a:spcPct val="0"/>
            </a:spcBef>
            <a:spcAft>
              <a:spcPct val="15000"/>
            </a:spcAft>
            <a:buChar char="•"/>
          </a:pPr>
          <a:r>
            <a:rPr lang="pl-PL" sz="1200" kern="1200"/>
            <a:t>Ekosystem: Duża społeczność i bogaty ekosystem narzędzi i bibliotek.</a:t>
          </a:r>
        </a:p>
        <a:p>
          <a:pPr marL="114300" lvl="1" indent="-114300" algn="l" defTabSz="533400">
            <a:lnSpc>
              <a:spcPct val="90000"/>
            </a:lnSpc>
            <a:spcBef>
              <a:spcPct val="0"/>
            </a:spcBef>
            <a:spcAft>
              <a:spcPct val="15000"/>
            </a:spcAft>
            <a:buChar char="•"/>
          </a:pPr>
          <a:r>
            <a:rPr lang="pl-PL" sz="1200" kern="1200" dirty="0"/>
            <a:t>Skalowalność: </a:t>
          </a:r>
          <a:r>
            <a:rPr lang="pl-PL" sz="1200" kern="1200" dirty="0" err="1"/>
            <a:t>TypeScript</a:t>
          </a:r>
          <a:r>
            <a:rPr lang="pl-PL" sz="1200" kern="1200" dirty="0"/>
            <a:t> pomaga w tworzeniu dużych i złożonych aplikacji, które są łatwe w utrzymaniu.</a:t>
          </a:r>
        </a:p>
      </dsp:txBody>
      <dsp:txXfrm rot="-5400000">
        <a:off x="2091066" y="2116584"/>
        <a:ext cx="3647935" cy="1284987"/>
      </dsp:txXfrm>
    </dsp:sp>
    <dsp:sp modelId="{D0383E04-768D-48A7-89AF-1AE28F284CE3}">
      <dsp:nvSpPr>
        <dsp:cNvPr id="0" name=""/>
        <dsp:cNvSpPr/>
      </dsp:nvSpPr>
      <dsp:spPr>
        <a:xfrm>
          <a:off x="0" y="1869067"/>
          <a:ext cx="2091065" cy="178002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pl-PL" sz="2200" b="1" kern="1200"/>
            <a:t>Korzyści dla deweloperów:</a:t>
          </a:r>
          <a:endParaRPr lang="pl-PL" sz="2200" kern="1200"/>
        </a:p>
      </dsp:txBody>
      <dsp:txXfrm>
        <a:off x="86893" y="1955960"/>
        <a:ext cx="1917279" cy="160623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40A857-F682-4A14-963D-8B14FAC902B1}">
      <dsp:nvSpPr>
        <dsp:cNvPr id="0" name=""/>
        <dsp:cNvSpPr/>
      </dsp:nvSpPr>
      <dsp:spPr>
        <a:xfrm>
          <a:off x="0" y="157963"/>
          <a:ext cx="11506202" cy="45571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pl-PL" sz="1900" kern="1200"/>
            <a:t>Statyczne typowanie:</a:t>
          </a:r>
        </a:p>
      </dsp:txBody>
      <dsp:txXfrm>
        <a:off x="22246" y="180209"/>
        <a:ext cx="11461710" cy="411223"/>
      </dsp:txXfrm>
    </dsp:sp>
    <dsp:sp modelId="{B56A17FC-3896-4C6A-915C-26C0EEA0D202}">
      <dsp:nvSpPr>
        <dsp:cNvPr id="0" name=""/>
        <dsp:cNvSpPr/>
      </dsp:nvSpPr>
      <dsp:spPr>
        <a:xfrm>
          <a:off x="0" y="613678"/>
          <a:ext cx="11506202" cy="521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5322"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pl-PL" sz="1500" b="1" kern="1200"/>
            <a:t>TypeScript</a:t>
          </a:r>
          <a:r>
            <a:rPr lang="pl-PL" sz="1500" kern="1200"/>
            <a:t>: Zmienna name ma określony typ string, co zapobiega przypadkowemu przypisaniu wartości innego typu.</a:t>
          </a:r>
        </a:p>
        <a:p>
          <a:pPr marL="114300" lvl="1" indent="-114300" algn="l" defTabSz="666750">
            <a:lnSpc>
              <a:spcPct val="90000"/>
            </a:lnSpc>
            <a:spcBef>
              <a:spcPct val="0"/>
            </a:spcBef>
            <a:spcAft>
              <a:spcPct val="20000"/>
            </a:spcAft>
            <a:buChar char="•"/>
          </a:pPr>
          <a:r>
            <a:rPr lang="pl-PL" sz="1500" b="1" kern="1200"/>
            <a:t>JavaScript</a:t>
          </a:r>
          <a:r>
            <a:rPr lang="pl-PL" sz="1500" kern="1200"/>
            <a:t>: Typ zmiennej jest ustalany dynamicznie w czasie wykonywania, co może prowadzić do błędów.</a:t>
          </a:r>
        </a:p>
      </dsp:txBody>
      <dsp:txXfrm>
        <a:off x="0" y="613678"/>
        <a:ext cx="11506202" cy="521122"/>
      </dsp:txXfrm>
    </dsp:sp>
    <dsp:sp modelId="{A276E3C4-3158-4363-96EB-240703946673}">
      <dsp:nvSpPr>
        <dsp:cNvPr id="0" name=""/>
        <dsp:cNvSpPr/>
      </dsp:nvSpPr>
      <dsp:spPr>
        <a:xfrm>
          <a:off x="0" y="1134801"/>
          <a:ext cx="11506202" cy="45571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pl-PL" sz="1900" kern="1200"/>
            <a:t>Czytelność:</a:t>
          </a:r>
        </a:p>
      </dsp:txBody>
      <dsp:txXfrm>
        <a:off x="22246" y="1157047"/>
        <a:ext cx="11461710" cy="411223"/>
      </dsp:txXfrm>
    </dsp:sp>
    <dsp:sp modelId="{407847E5-539C-49F9-B6C6-D1E0BEAC1172}">
      <dsp:nvSpPr>
        <dsp:cNvPr id="0" name=""/>
        <dsp:cNvSpPr/>
      </dsp:nvSpPr>
      <dsp:spPr>
        <a:xfrm>
          <a:off x="0" y="1590516"/>
          <a:ext cx="11506202" cy="727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5322"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pl-PL" sz="1500" b="1" kern="1200" dirty="0" err="1"/>
            <a:t>TypeScript</a:t>
          </a:r>
          <a:r>
            <a:rPr lang="pl-PL" sz="1500" kern="1200" dirty="0"/>
            <a:t>: Deklaracja typu sprawia, że kod jest bardziej czytelny i samodokumentujący się.</a:t>
          </a:r>
        </a:p>
        <a:p>
          <a:pPr marL="114300" lvl="1" indent="-114300" algn="l" defTabSz="666750">
            <a:lnSpc>
              <a:spcPct val="90000"/>
            </a:lnSpc>
            <a:spcBef>
              <a:spcPct val="0"/>
            </a:spcBef>
            <a:spcAft>
              <a:spcPct val="20000"/>
            </a:spcAft>
            <a:buChar char="•"/>
          </a:pPr>
          <a:r>
            <a:rPr lang="pl-PL" sz="1500" b="1" kern="1200" dirty="0"/>
            <a:t>JavaScript</a:t>
          </a:r>
          <a:r>
            <a:rPr lang="pl-PL" sz="1500" kern="1200" dirty="0"/>
            <a:t>: Bez deklaracji typu, trzeba dokładnie analizować kod, aby zrozumieć, jaki typ danych przechowuje dana 		  	</a:t>
          </a:r>
          <a:r>
            <a:rPr lang="pl-PL" sz="1500" kern="1200" dirty="0" err="1"/>
            <a:t>zmienna.Bezpieczeństwo:TypeScript</a:t>
          </a:r>
          <a:r>
            <a:rPr lang="pl-PL" sz="1500" kern="1200" dirty="0"/>
            <a:t>: </a:t>
          </a:r>
        </a:p>
      </dsp:txBody>
      <dsp:txXfrm>
        <a:off x="0" y="1590516"/>
        <a:ext cx="11506202" cy="727605"/>
      </dsp:txXfrm>
    </dsp:sp>
    <dsp:sp modelId="{F07E9FDC-2A57-4C64-934F-11AEB4AE1AFD}">
      <dsp:nvSpPr>
        <dsp:cNvPr id="0" name=""/>
        <dsp:cNvSpPr/>
      </dsp:nvSpPr>
      <dsp:spPr>
        <a:xfrm>
          <a:off x="0" y="2318121"/>
          <a:ext cx="11506202" cy="45571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pl-PL" sz="1900" kern="1200"/>
            <a:t>Kompilator </a:t>
          </a:r>
        </a:p>
      </dsp:txBody>
      <dsp:txXfrm>
        <a:off x="22246" y="2340367"/>
        <a:ext cx="11461710" cy="411223"/>
      </dsp:txXfrm>
    </dsp:sp>
    <dsp:sp modelId="{E01E4BDC-C479-4C14-9E5E-FC3ABA4B21F1}">
      <dsp:nvSpPr>
        <dsp:cNvPr id="0" name=""/>
        <dsp:cNvSpPr/>
      </dsp:nvSpPr>
      <dsp:spPr>
        <a:xfrm>
          <a:off x="0" y="2773836"/>
          <a:ext cx="11506202" cy="521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5322"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pl-PL" sz="1500" b="1" kern="1200" dirty="0" err="1"/>
            <a:t>TypeScript</a:t>
          </a:r>
          <a:r>
            <a:rPr lang="pl-PL" sz="1500" kern="1200" dirty="0"/>
            <a:t> Wyłapie wiele błędów na etapie pisania kodu, takich jak nieprawidłowe przypisania wartości czy niezadeklarowane zmienne.</a:t>
          </a:r>
        </a:p>
        <a:p>
          <a:pPr marL="114300" lvl="1" indent="-114300" algn="l" defTabSz="666750">
            <a:lnSpc>
              <a:spcPct val="90000"/>
            </a:lnSpc>
            <a:spcBef>
              <a:spcPct val="0"/>
            </a:spcBef>
            <a:spcAft>
              <a:spcPct val="20000"/>
            </a:spcAft>
            <a:buChar char="•"/>
          </a:pPr>
          <a:r>
            <a:rPr lang="pl-PL" sz="1500" b="1" kern="1200"/>
            <a:t>JavaScript</a:t>
          </a:r>
          <a:r>
            <a:rPr lang="pl-PL" sz="1500" kern="1200"/>
            <a:t>: Błędy tego typu są wykrywane dopiero podczas wykonywania aplikacji, co może prowadzić do nieoczekiwanych zachowań.</a:t>
          </a:r>
        </a:p>
      </dsp:txBody>
      <dsp:txXfrm>
        <a:off x="0" y="2773836"/>
        <a:ext cx="11506202" cy="521122"/>
      </dsp:txXfrm>
    </dsp:sp>
    <dsp:sp modelId="{74C5F0DC-EA41-480E-8499-191DDFC1C8C5}">
      <dsp:nvSpPr>
        <dsp:cNvPr id="0" name=""/>
        <dsp:cNvSpPr/>
      </dsp:nvSpPr>
      <dsp:spPr>
        <a:xfrm>
          <a:off x="0" y="3294958"/>
          <a:ext cx="11506202" cy="45571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pl-PL" sz="1900" kern="1200"/>
            <a:t>Wsparcie narzędzi:</a:t>
          </a:r>
        </a:p>
      </dsp:txBody>
      <dsp:txXfrm>
        <a:off x="22246" y="3317204"/>
        <a:ext cx="11461710" cy="411223"/>
      </dsp:txXfrm>
    </dsp:sp>
    <dsp:sp modelId="{9E6CA003-969C-404F-9E13-3F27FE35A640}">
      <dsp:nvSpPr>
        <dsp:cNvPr id="0" name=""/>
        <dsp:cNvSpPr/>
      </dsp:nvSpPr>
      <dsp:spPr>
        <a:xfrm>
          <a:off x="0" y="3750673"/>
          <a:ext cx="11506202" cy="521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5322"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pl-PL" sz="1500" b="1" kern="1200"/>
            <a:t>TypeScript</a:t>
          </a:r>
          <a:r>
            <a:rPr lang="pl-PL" sz="1500" kern="1200"/>
            <a:t>: IDE z obsługą TypeScript oferują zaawansowane funkcje takie jak auto uzupełnianie kodu, refaktoryzacja, czy sprawdzanie typów.</a:t>
          </a:r>
        </a:p>
        <a:p>
          <a:pPr marL="114300" lvl="1" indent="-114300" algn="l" defTabSz="666750">
            <a:lnSpc>
              <a:spcPct val="90000"/>
            </a:lnSpc>
            <a:spcBef>
              <a:spcPct val="0"/>
            </a:spcBef>
            <a:spcAft>
              <a:spcPct val="20000"/>
            </a:spcAft>
            <a:buChar char="•"/>
          </a:pPr>
          <a:r>
            <a:rPr lang="pl-PL" sz="1500" b="1" kern="1200"/>
            <a:t>JavaScript</a:t>
          </a:r>
          <a:r>
            <a:rPr lang="pl-PL" sz="1500" kern="1200"/>
            <a:t>: Wsparcie narzędzi jest ograniczone.</a:t>
          </a:r>
        </a:p>
      </dsp:txBody>
      <dsp:txXfrm>
        <a:off x="0" y="3750673"/>
        <a:ext cx="11506202" cy="52112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FEDC7D-7086-41C4-A9E2-0AC9A01654B5}">
      <dsp:nvSpPr>
        <dsp:cNvPr id="0" name=""/>
        <dsp:cNvSpPr/>
      </dsp:nvSpPr>
      <dsp:spPr>
        <a:xfrm>
          <a:off x="0" y="90831"/>
          <a:ext cx="10820400" cy="383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l-PL" sz="1600" b="1" kern="1200"/>
            <a:t>Co to jest Angular CLI? </a:t>
          </a:r>
          <a:endParaRPr lang="pl-PL" sz="1600" kern="1200"/>
        </a:p>
      </dsp:txBody>
      <dsp:txXfrm>
        <a:off x="18734" y="109565"/>
        <a:ext cx="10782932" cy="346292"/>
      </dsp:txXfrm>
    </dsp:sp>
    <dsp:sp modelId="{1DEF419E-10E2-40F4-9455-4125C3642A58}">
      <dsp:nvSpPr>
        <dsp:cNvPr id="0" name=""/>
        <dsp:cNvSpPr/>
      </dsp:nvSpPr>
      <dsp:spPr>
        <a:xfrm>
          <a:off x="0" y="474591"/>
          <a:ext cx="10820400"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548"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pl-PL" sz="1200" kern="1200" dirty="0"/>
            <a:t>Wyobraź sobie magiczną różdżkę, która tworzy za Ciebie całą strukturę aplikacji </a:t>
          </a:r>
          <a:r>
            <a:rPr lang="pl-PL" sz="1200" kern="1200" dirty="0" err="1"/>
            <a:t>Angularowej</a:t>
          </a:r>
          <a:r>
            <a:rPr lang="pl-PL" sz="1200" kern="1200" dirty="0"/>
            <a:t>. Definiuje początkowy zestaw zależności, czy ustawia </a:t>
          </a:r>
          <a:r>
            <a:rPr lang="pl-PL" sz="1200" kern="1200" dirty="0" err="1"/>
            <a:t>TypeScript</a:t>
          </a:r>
          <a:r>
            <a:rPr lang="pl-PL" sz="1200" kern="1200" dirty="0"/>
            <a:t> dla wcześniej stworzonej struktury.</a:t>
          </a:r>
        </a:p>
      </dsp:txBody>
      <dsp:txXfrm>
        <a:off x="0" y="474591"/>
        <a:ext cx="10820400" cy="380880"/>
      </dsp:txXfrm>
    </dsp:sp>
    <dsp:sp modelId="{B37C5E71-845E-4795-B49F-2E069BECE823}">
      <dsp:nvSpPr>
        <dsp:cNvPr id="0" name=""/>
        <dsp:cNvSpPr/>
      </dsp:nvSpPr>
      <dsp:spPr>
        <a:xfrm>
          <a:off x="0" y="855471"/>
          <a:ext cx="10820400" cy="383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l-PL" sz="1600" b="1" kern="1200"/>
            <a:t>Dlaczego warto go używać? </a:t>
          </a:r>
          <a:endParaRPr lang="pl-PL" sz="1600" kern="1200"/>
        </a:p>
      </dsp:txBody>
      <dsp:txXfrm>
        <a:off x="18734" y="874205"/>
        <a:ext cx="10782932" cy="346292"/>
      </dsp:txXfrm>
    </dsp:sp>
    <dsp:sp modelId="{47532927-1D9E-4223-9F94-30CE54511647}">
      <dsp:nvSpPr>
        <dsp:cNvPr id="0" name=""/>
        <dsp:cNvSpPr/>
      </dsp:nvSpPr>
      <dsp:spPr>
        <a:xfrm>
          <a:off x="0" y="1239231"/>
          <a:ext cx="10820400" cy="26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548"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pl-PL" sz="1200" kern="1200"/>
            <a:t>Oszczędza mnóstwo czasu i nerwów, pozwala skupić się na logice biznesowej, a nie na konfiguracji.</a:t>
          </a:r>
        </a:p>
      </dsp:txBody>
      <dsp:txXfrm>
        <a:off x="0" y="1239231"/>
        <a:ext cx="10820400" cy="264960"/>
      </dsp:txXfrm>
    </dsp:sp>
    <dsp:sp modelId="{324D83AA-0435-4F1E-B476-8E41B64CE29F}">
      <dsp:nvSpPr>
        <dsp:cNvPr id="0" name=""/>
        <dsp:cNvSpPr/>
      </dsp:nvSpPr>
      <dsp:spPr>
        <a:xfrm>
          <a:off x="0" y="1504191"/>
          <a:ext cx="10820400" cy="383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l-PL" sz="1600" b="1" kern="1200"/>
            <a:t>Przykłady:</a:t>
          </a:r>
          <a:endParaRPr lang="pl-PL" sz="1600" kern="1200"/>
        </a:p>
      </dsp:txBody>
      <dsp:txXfrm>
        <a:off x="18734" y="1522925"/>
        <a:ext cx="10782932" cy="346292"/>
      </dsp:txXfrm>
    </dsp:sp>
    <dsp:sp modelId="{0F43C65F-B265-43FE-93BD-2990FDB93379}">
      <dsp:nvSpPr>
        <dsp:cNvPr id="0" name=""/>
        <dsp:cNvSpPr/>
      </dsp:nvSpPr>
      <dsp:spPr>
        <a:xfrm>
          <a:off x="0" y="1887951"/>
          <a:ext cx="10820400"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548"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pl-PL" sz="1200" kern="1200"/>
            <a:t>ng new moja-aplikacja – generuje aplikacje</a:t>
          </a:r>
        </a:p>
        <a:p>
          <a:pPr marL="114300" lvl="1" indent="-114300" algn="l" defTabSz="533400">
            <a:lnSpc>
              <a:spcPct val="90000"/>
            </a:lnSpc>
            <a:spcBef>
              <a:spcPct val="0"/>
            </a:spcBef>
            <a:spcAft>
              <a:spcPct val="20000"/>
            </a:spcAft>
            <a:buChar char="•"/>
          </a:pPr>
          <a:r>
            <a:rPr lang="pl-PL" sz="1200" kern="1200"/>
            <a:t>ng generate component my-component – generuje komponent</a:t>
          </a:r>
        </a:p>
      </dsp:txBody>
      <dsp:txXfrm>
        <a:off x="0" y="1887951"/>
        <a:ext cx="10820400" cy="414000"/>
      </dsp:txXfrm>
    </dsp:sp>
    <dsp:sp modelId="{8D7EB1DB-E2C0-4FE8-A0F1-B2BCF611E095}">
      <dsp:nvSpPr>
        <dsp:cNvPr id="0" name=""/>
        <dsp:cNvSpPr/>
      </dsp:nvSpPr>
      <dsp:spPr>
        <a:xfrm>
          <a:off x="0" y="2301951"/>
          <a:ext cx="10820400" cy="383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l-PL" sz="1600" b="1" kern="1200"/>
            <a:t>Zaawansowane zastosowania:</a:t>
          </a:r>
          <a:endParaRPr lang="pl-PL" sz="1600" kern="1200"/>
        </a:p>
      </dsp:txBody>
      <dsp:txXfrm>
        <a:off x="18734" y="2320685"/>
        <a:ext cx="10782932" cy="346292"/>
      </dsp:txXfrm>
    </dsp:sp>
    <dsp:sp modelId="{A7BAE965-33D9-4019-B15F-2541012C4322}">
      <dsp:nvSpPr>
        <dsp:cNvPr id="0" name=""/>
        <dsp:cNvSpPr/>
      </dsp:nvSpPr>
      <dsp:spPr>
        <a:xfrm>
          <a:off x="0" y="2685711"/>
          <a:ext cx="10820400" cy="62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548"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pl-PL" sz="1200" b="1" kern="1200"/>
            <a:t>Customowe schematy:</a:t>
          </a:r>
          <a:r>
            <a:rPr lang="pl-PL" sz="1200" kern="1200"/>
            <a:t> Twórz własne schematy, aby automatyzować powtarzalne zadania.</a:t>
          </a:r>
        </a:p>
        <a:p>
          <a:pPr marL="114300" lvl="1" indent="-114300" algn="l" defTabSz="533400">
            <a:lnSpc>
              <a:spcPct val="90000"/>
            </a:lnSpc>
            <a:spcBef>
              <a:spcPct val="0"/>
            </a:spcBef>
            <a:spcAft>
              <a:spcPct val="20000"/>
            </a:spcAft>
            <a:buChar char="•"/>
          </a:pPr>
          <a:r>
            <a:rPr lang="pl-PL" sz="1200" b="1" kern="1200"/>
            <a:t>Konfiguracja:</a:t>
          </a:r>
          <a:r>
            <a:rPr lang="pl-PL" sz="1200" kern="1200"/>
            <a:t> Dostosuj proces budowania i deployowania aplikacji.</a:t>
          </a:r>
        </a:p>
        <a:p>
          <a:pPr marL="114300" lvl="1" indent="-114300" algn="l" defTabSz="533400">
            <a:lnSpc>
              <a:spcPct val="90000"/>
            </a:lnSpc>
            <a:spcBef>
              <a:spcPct val="0"/>
            </a:spcBef>
            <a:spcAft>
              <a:spcPct val="20000"/>
            </a:spcAft>
            <a:buChar char="•"/>
          </a:pPr>
          <a:r>
            <a:rPr lang="pl-PL" sz="1200" b="1" kern="1200"/>
            <a:t>Integracja z innymi narzędziami:</a:t>
          </a:r>
          <a:r>
            <a:rPr lang="pl-PL" sz="1200" kern="1200"/>
            <a:t> Łącz Angular CLI z narzędziami do zarządzania wersjami, ciągłej integracji itp.</a:t>
          </a:r>
        </a:p>
      </dsp:txBody>
      <dsp:txXfrm>
        <a:off x="0" y="2685711"/>
        <a:ext cx="10820400" cy="62928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B9D627-C627-43EA-BAE7-7E2B2E6FA871}">
      <dsp:nvSpPr>
        <dsp:cNvPr id="0" name=""/>
        <dsp:cNvSpPr/>
      </dsp:nvSpPr>
      <dsp:spPr>
        <a:xfrm>
          <a:off x="5410200" y="441786"/>
          <a:ext cx="2667043" cy="185150"/>
        </a:xfrm>
        <a:custGeom>
          <a:avLst/>
          <a:gdLst/>
          <a:ahLst/>
          <a:cxnLst/>
          <a:rect l="0" t="0" r="0" b="0"/>
          <a:pathLst>
            <a:path>
              <a:moveTo>
                <a:pt x="0" y="0"/>
              </a:moveTo>
              <a:lnTo>
                <a:pt x="0" y="92575"/>
              </a:lnTo>
              <a:lnTo>
                <a:pt x="2667043" y="92575"/>
              </a:lnTo>
              <a:lnTo>
                <a:pt x="2667043" y="18515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C05B90-A771-411C-A62E-6A7AAABD820D}">
      <dsp:nvSpPr>
        <dsp:cNvPr id="0" name=""/>
        <dsp:cNvSpPr/>
      </dsp:nvSpPr>
      <dsp:spPr>
        <a:xfrm>
          <a:off x="5410200" y="441786"/>
          <a:ext cx="1600225" cy="185150"/>
        </a:xfrm>
        <a:custGeom>
          <a:avLst/>
          <a:gdLst/>
          <a:ahLst/>
          <a:cxnLst/>
          <a:rect l="0" t="0" r="0" b="0"/>
          <a:pathLst>
            <a:path>
              <a:moveTo>
                <a:pt x="0" y="0"/>
              </a:moveTo>
              <a:lnTo>
                <a:pt x="0" y="92575"/>
              </a:lnTo>
              <a:lnTo>
                <a:pt x="1600225" y="92575"/>
              </a:lnTo>
              <a:lnTo>
                <a:pt x="1600225" y="18515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F286BE-1E51-4CC0-B126-BBD1604DF539}">
      <dsp:nvSpPr>
        <dsp:cNvPr id="0" name=""/>
        <dsp:cNvSpPr/>
      </dsp:nvSpPr>
      <dsp:spPr>
        <a:xfrm>
          <a:off x="5410200" y="441786"/>
          <a:ext cx="533408" cy="185150"/>
        </a:xfrm>
        <a:custGeom>
          <a:avLst/>
          <a:gdLst/>
          <a:ahLst/>
          <a:cxnLst/>
          <a:rect l="0" t="0" r="0" b="0"/>
          <a:pathLst>
            <a:path>
              <a:moveTo>
                <a:pt x="0" y="0"/>
              </a:moveTo>
              <a:lnTo>
                <a:pt x="0" y="92575"/>
              </a:lnTo>
              <a:lnTo>
                <a:pt x="533408" y="92575"/>
              </a:lnTo>
              <a:lnTo>
                <a:pt x="533408" y="18515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4858BF-FF88-4CE7-BF90-A9983412A819}">
      <dsp:nvSpPr>
        <dsp:cNvPr id="0" name=""/>
        <dsp:cNvSpPr/>
      </dsp:nvSpPr>
      <dsp:spPr>
        <a:xfrm>
          <a:off x="4876791" y="441786"/>
          <a:ext cx="533408" cy="185150"/>
        </a:xfrm>
        <a:custGeom>
          <a:avLst/>
          <a:gdLst/>
          <a:ahLst/>
          <a:cxnLst/>
          <a:rect l="0" t="0" r="0" b="0"/>
          <a:pathLst>
            <a:path>
              <a:moveTo>
                <a:pt x="533408" y="0"/>
              </a:moveTo>
              <a:lnTo>
                <a:pt x="533408" y="92575"/>
              </a:lnTo>
              <a:lnTo>
                <a:pt x="0" y="92575"/>
              </a:lnTo>
              <a:lnTo>
                <a:pt x="0" y="18515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51659B-E9BF-4A73-81AE-4F0DF5A05D0B}">
      <dsp:nvSpPr>
        <dsp:cNvPr id="0" name=""/>
        <dsp:cNvSpPr/>
      </dsp:nvSpPr>
      <dsp:spPr>
        <a:xfrm>
          <a:off x="3809974" y="441786"/>
          <a:ext cx="1600225" cy="185150"/>
        </a:xfrm>
        <a:custGeom>
          <a:avLst/>
          <a:gdLst/>
          <a:ahLst/>
          <a:cxnLst/>
          <a:rect l="0" t="0" r="0" b="0"/>
          <a:pathLst>
            <a:path>
              <a:moveTo>
                <a:pt x="1600225" y="0"/>
              </a:moveTo>
              <a:lnTo>
                <a:pt x="1600225" y="92575"/>
              </a:lnTo>
              <a:lnTo>
                <a:pt x="0" y="92575"/>
              </a:lnTo>
              <a:lnTo>
                <a:pt x="0" y="18515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258DEE-8F4F-4F0F-AFB9-49F81694DC11}">
      <dsp:nvSpPr>
        <dsp:cNvPr id="0" name=""/>
        <dsp:cNvSpPr/>
      </dsp:nvSpPr>
      <dsp:spPr>
        <a:xfrm>
          <a:off x="2743156" y="441786"/>
          <a:ext cx="2667043" cy="185150"/>
        </a:xfrm>
        <a:custGeom>
          <a:avLst/>
          <a:gdLst/>
          <a:ahLst/>
          <a:cxnLst/>
          <a:rect l="0" t="0" r="0" b="0"/>
          <a:pathLst>
            <a:path>
              <a:moveTo>
                <a:pt x="2667043" y="0"/>
              </a:moveTo>
              <a:lnTo>
                <a:pt x="2667043" y="92575"/>
              </a:lnTo>
              <a:lnTo>
                <a:pt x="0" y="92575"/>
              </a:lnTo>
              <a:lnTo>
                <a:pt x="0" y="18515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74D6C9-5393-40BF-8F0E-0D2B1ACF2CC0}">
      <dsp:nvSpPr>
        <dsp:cNvPr id="0" name=""/>
        <dsp:cNvSpPr/>
      </dsp:nvSpPr>
      <dsp:spPr>
        <a:xfrm>
          <a:off x="4969366" y="953"/>
          <a:ext cx="881667" cy="44083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pl-PL" sz="1200" kern="1200" dirty="0" err="1"/>
            <a:t>Angular</a:t>
          </a:r>
          <a:r>
            <a:rPr lang="pl-PL" sz="1200" kern="1200" dirty="0"/>
            <a:t> CLI</a:t>
          </a:r>
        </a:p>
      </dsp:txBody>
      <dsp:txXfrm>
        <a:off x="4969366" y="953"/>
        <a:ext cx="881667" cy="440833"/>
      </dsp:txXfrm>
    </dsp:sp>
    <dsp:sp modelId="{AB8C2E9A-AD88-43FB-B02E-94AD5896007E}">
      <dsp:nvSpPr>
        <dsp:cNvPr id="0" name=""/>
        <dsp:cNvSpPr/>
      </dsp:nvSpPr>
      <dsp:spPr>
        <a:xfrm>
          <a:off x="2302323" y="626937"/>
          <a:ext cx="881667" cy="44083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pl-PL" sz="1200" kern="1200"/>
            <a:t>Project generation</a:t>
          </a:r>
        </a:p>
      </dsp:txBody>
      <dsp:txXfrm>
        <a:off x="2302323" y="626937"/>
        <a:ext cx="881667" cy="440833"/>
      </dsp:txXfrm>
    </dsp:sp>
    <dsp:sp modelId="{43F817C1-7E68-4A5D-A18D-B15C4220CB66}">
      <dsp:nvSpPr>
        <dsp:cNvPr id="0" name=""/>
        <dsp:cNvSpPr/>
      </dsp:nvSpPr>
      <dsp:spPr>
        <a:xfrm>
          <a:off x="3369140" y="626937"/>
          <a:ext cx="881667" cy="44083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pl-PL" sz="1200" kern="1200"/>
            <a:t>Conde generation</a:t>
          </a:r>
        </a:p>
      </dsp:txBody>
      <dsp:txXfrm>
        <a:off x="3369140" y="626937"/>
        <a:ext cx="881667" cy="440833"/>
      </dsp:txXfrm>
    </dsp:sp>
    <dsp:sp modelId="{77EDDFBA-AC56-4417-9363-E210DD53EDFF}">
      <dsp:nvSpPr>
        <dsp:cNvPr id="0" name=""/>
        <dsp:cNvSpPr/>
      </dsp:nvSpPr>
      <dsp:spPr>
        <a:xfrm>
          <a:off x="4435957" y="626937"/>
          <a:ext cx="881667" cy="44083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pl-PL" sz="1200" kern="1200"/>
            <a:t>Code linting</a:t>
          </a:r>
        </a:p>
      </dsp:txBody>
      <dsp:txXfrm>
        <a:off x="4435957" y="626937"/>
        <a:ext cx="881667" cy="440833"/>
      </dsp:txXfrm>
    </dsp:sp>
    <dsp:sp modelId="{AAB80C3D-8B00-45B4-812B-6FEA16F884E8}">
      <dsp:nvSpPr>
        <dsp:cNvPr id="0" name=""/>
        <dsp:cNvSpPr/>
      </dsp:nvSpPr>
      <dsp:spPr>
        <a:xfrm>
          <a:off x="5502775" y="626937"/>
          <a:ext cx="881667" cy="44083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pl-PL" sz="1200" kern="1200"/>
            <a:t>Development server</a:t>
          </a:r>
        </a:p>
      </dsp:txBody>
      <dsp:txXfrm>
        <a:off x="5502775" y="626937"/>
        <a:ext cx="881667" cy="440833"/>
      </dsp:txXfrm>
    </dsp:sp>
    <dsp:sp modelId="{CE9B11A0-840F-4243-9A43-BF59F65D0270}">
      <dsp:nvSpPr>
        <dsp:cNvPr id="0" name=""/>
        <dsp:cNvSpPr/>
      </dsp:nvSpPr>
      <dsp:spPr>
        <a:xfrm>
          <a:off x="6569592" y="626937"/>
          <a:ext cx="881667" cy="44083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pl-PL" sz="1200" kern="1200"/>
            <a:t>Optimised production</a:t>
          </a:r>
        </a:p>
      </dsp:txBody>
      <dsp:txXfrm>
        <a:off x="6569592" y="626937"/>
        <a:ext cx="881667" cy="440833"/>
      </dsp:txXfrm>
    </dsp:sp>
    <dsp:sp modelId="{5343939A-4CD5-43A9-8A9B-E832E1A6263B}">
      <dsp:nvSpPr>
        <dsp:cNvPr id="0" name=""/>
        <dsp:cNvSpPr/>
      </dsp:nvSpPr>
      <dsp:spPr>
        <a:xfrm>
          <a:off x="7636409" y="626937"/>
          <a:ext cx="881667" cy="44083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pl-PL" sz="1200" kern="1200"/>
            <a:t>Testing automation</a:t>
          </a:r>
        </a:p>
      </dsp:txBody>
      <dsp:txXfrm>
        <a:off x="7636409" y="626937"/>
        <a:ext cx="881667" cy="44083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1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p>
        </p:txBody>
      </p:sp>
      <p:sp>
        <p:nvSpPr>
          <p:cNvPr id="3" name="Data — symbol zastępczy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A45008F-94DB-43E0-8C9F-1F0525894FDF}" type="datetime1">
              <a:rPr lang="pl-PL" smtClean="0"/>
              <a:t>03.11.2024</a:t>
            </a:fld>
            <a:endParaRPr lang="en-US" dirty="0"/>
          </a:p>
        </p:txBody>
      </p:sp>
      <p:sp>
        <p:nvSpPr>
          <p:cNvPr id="4" name="Stopka — symbol zastępczy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p>
        </p:txBody>
      </p:sp>
      <p:sp>
        <p:nvSpPr>
          <p:cNvPr id="5" name="Numer slajdu — symbol zastępczy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a:t>
            </a:fld>
            <a:endParaRPr lang="en-US" dirty="0"/>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p>
        </p:txBody>
      </p:sp>
      <p:sp>
        <p:nvSpPr>
          <p:cNvPr id="3" name="Data — symbol zastępcz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37B4BC46-CA7A-4D04-99E7-1DA77BD3C4E2}" type="datetime1">
              <a:rPr lang="pl-PL" smtClean="0"/>
              <a:t>03.11.2024</a:t>
            </a:fld>
            <a:endParaRPr lang="en-US" dirty="0"/>
          </a:p>
        </p:txBody>
      </p:sp>
      <p:sp>
        <p:nvSpPr>
          <p:cNvPr id="4" name="Obraz slajdu — symbol zastępczy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dirty="0"/>
          </a:p>
        </p:txBody>
      </p:sp>
      <p:sp>
        <p:nvSpPr>
          <p:cNvPr id="5" name="Notatki — symbol zastępcz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l"/>
              <a:t>Kliknij, aby edytować style wzorca tekstu</a:t>
            </a:r>
            <a:endParaRPr lang="en-US"/>
          </a:p>
          <a:p>
            <a:pPr lvl="1" rtl="0"/>
            <a:r>
              <a:rPr lang="pl"/>
              <a:t>Drugi poziom</a:t>
            </a:r>
          </a:p>
          <a:p>
            <a:pPr lvl="2" rtl="0"/>
            <a:r>
              <a:rPr lang="pl"/>
              <a:t>Trzeci poziom</a:t>
            </a:r>
          </a:p>
          <a:p>
            <a:pPr lvl="3" rtl="0"/>
            <a:r>
              <a:rPr lang="pl"/>
              <a:t>Czwarty poziom</a:t>
            </a:r>
          </a:p>
          <a:p>
            <a:pPr lvl="4" rtl="0"/>
            <a:r>
              <a:rPr lang="pl"/>
              <a:t>Piąty poziom</a:t>
            </a:r>
            <a:endParaRPr lang="en-US"/>
          </a:p>
        </p:txBody>
      </p:sp>
      <p:sp>
        <p:nvSpPr>
          <p:cNvPr id="6" name="Stopka — symbol zastępczy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p>
        </p:txBody>
      </p:sp>
      <p:sp>
        <p:nvSpPr>
          <p:cNvPr id="7" name="Numer slajdu — symbol zastępczy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a:t>
            </a:fld>
            <a:endParaRPr lang="en-US" dirty="0"/>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a:p>
            <a:r>
              <a:rPr lang="pl-PL" dirty="0"/>
              <a:t>Witam na szkoleniu z podstaw </a:t>
            </a:r>
            <a:r>
              <a:rPr lang="pl-PL" dirty="0" err="1"/>
              <a:t>Angulara</a:t>
            </a:r>
            <a:r>
              <a:rPr lang="pl-PL" dirty="0"/>
              <a:t>.</a:t>
            </a:r>
          </a:p>
          <a:p>
            <a:br>
              <a:rPr lang="pl-PL" dirty="0"/>
            </a:br>
            <a:r>
              <a:rPr lang="pl-PL" dirty="0"/>
              <a:t>Zanim przejdziemy do części właściwej, ustalmy sobie, </a:t>
            </a:r>
          </a:p>
          <a:p>
            <a:r>
              <a:rPr lang="pl-PL" dirty="0"/>
              <a:t>że określenia </a:t>
            </a:r>
            <a:r>
              <a:rPr lang="pl-PL" dirty="0" err="1"/>
              <a:t>Angular</a:t>
            </a:r>
            <a:r>
              <a:rPr lang="pl-PL" dirty="0"/>
              <a:t> będę używał zawsze, mając na myśli </a:t>
            </a:r>
            <a:r>
              <a:rPr lang="pl-PL" dirty="0" err="1"/>
              <a:t>Angulara</a:t>
            </a:r>
            <a:r>
              <a:rPr lang="pl-PL" dirty="0"/>
              <a:t> napisanego w </a:t>
            </a:r>
            <a:r>
              <a:rPr lang="pl-PL" dirty="0" err="1"/>
              <a:t>TypeScripcie</a:t>
            </a:r>
            <a:r>
              <a:rPr lang="pl-PL" dirty="0"/>
              <a:t>, więc wersje 2+</a:t>
            </a:r>
          </a:p>
          <a:p>
            <a:br>
              <a:rPr lang="pl-PL" dirty="0"/>
            </a:br>
            <a:r>
              <a:rPr lang="pl-PL" dirty="0"/>
              <a:t>Gdyby ktoś miał jakieś pytania, czegoś nie rozumiał, chciałby do czegoś wrócić, coś jeszcze raz przegadać, nie krępujcie się.</a:t>
            </a:r>
          </a:p>
        </p:txBody>
      </p:sp>
      <p:sp>
        <p:nvSpPr>
          <p:cNvPr id="4" name="Symbol zastępczy daty 3"/>
          <p:cNvSpPr>
            <a:spLocks noGrp="1"/>
          </p:cNvSpPr>
          <p:nvPr>
            <p:ph type="dt" idx="1"/>
          </p:nvPr>
        </p:nvSpPr>
        <p:spPr/>
        <p:txBody>
          <a:bodyPr/>
          <a:lstStyle/>
          <a:p>
            <a:pPr rtl="0"/>
            <a:fld id="{37B4BC46-CA7A-4D04-99E7-1DA77BD3C4E2}" type="datetime1">
              <a:rPr lang="pl-PL" smtClean="0"/>
              <a:t>03.11.2024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a:t>
            </a:fld>
            <a:endParaRPr lang="en-US" dirty="0"/>
          </a:p>
        </p:txBody>
      </p:sp>
    </p:spTree>
    <p:extLst>
      <p:ext uri="{BB962C8B-B14F-4D97-AF65-F5344CB8AC3E}">
        <p14:creationId xmlns:p14="http://schemas.microsoft.com/office/powerpoint/2010/main" val="815509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Gdy chcemy </a:t>
            </a:r>
            <a:r>
              <a:rPr lang="pl-PL" dirty="0" err="1"/>
              <a:t>enkapsulować</a:t>
            </a:r>
            <a:r>
              <a:rPr lang="pl-PL" dirty="0"/>
              <a:t> logikę biznesową by </a:t>
            </a:r>
            <a:r>
              <a:rPr lang="pl-PL" dirty="0" err="1"/>
              <a:t>maintain</a:t>
            </a:r>
            <a:r>
              <a:rPr lang="pl-PL" dirty="0"/>
              <a:t> był łatwiejszy</a:t>
            </a:r>
          </a:p>
        </p:txBody>
      </p:sp>
      <p:sp>
        <p:nvSpPr>
          <p:cNvPr id="4" name="Symbol zastępczy daty 3"/>
          <p:cNvSpPr>
            <a:spLocks noGrp="1"/>
          </p:cNvSpPr>
          <p:nvPr>
            <p:ph type="dt" idx="1"/>
          </p:nvPr>
        </p:nvSpPr>
        <p:spPr/>
        <p:txBody>
          <a:bodyPr/>
          <a:lstStyle/>
          <a:p>
            <a:pPr rtl="0"/>
            <a:fld id="{37B4BC46-CA7A-4D04-99E7-1DA77BD3C4E2}" type="datetime1">
              <a:rPr lang="pl-PL" smtClean="0"/>
              <a:t>03.11.2024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11</a:t>
            </a:fld>
            <a:endParaRPr lang="en-US" dirty="0"/>
          </a:p>
        </p:txBody>
      </p:sp>
    </p:spTree>
    <p:extLst>
      <p:ext uri="{BB962C8B-B14F-4D97-AF65-F5344CB8AC3E}">
        <p14:creationId xmlns:p14="http://schemas.microsoft.com/office/powerpoint/2010/main" val="5138674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indent="0">
              <a:buFont typeface="+mj-lt"/>
              <a:buNone/>
            </a:pPr>
            <a:r>
              <a:rPr lang="pl-PL" dirty="0" err="1"/>
              <a:t>RouterModule</a:t>
            </a:r>
            <a:r>
              <a:rPr lang="pl-PL" dirty="0"/>
              <a:t> / </a:t>
            </a:r>
            <a:r>
              <a:rPr lang="pl-PL" dirty="0" err="1"/>
              <a:t>ProvideRouter</a:t>
            </a:r>
            <a:r>
              <a:rPr lang="pl-PL" dirty="0"/>
              <a:t> dostarcza niezbędną logikę, umożliwiającą konfigurację nawigacji aplikacji.</a:t>
            </a:r>
          </a:p>
          <a:p>
            <a:pPr marL="0" indent="0">
              <a:buFont typeface="+mj-lt"/>
              <a:buNone/>
            </a:pPr>
            <a:r>
              <a:rPr lang="pl-PL" dirty="0"/>
              <a:t>Potrzebne do tego są tablice tras.</a:t>
            </a:r>
            <a:br>
              <a:rPr lang="pl-PL" dirty="0"/>
            </a:br>
            <a:r>
              <a:rPr lang="pl-PL" dirty="0"/>
              <a:t>W </a:t>
            </a:r>
            <a:r>
              <a:rPr lang="pl-PL" dirty="0" err="1"/>
              <a:t>ramac</a:t>
            </a:r>
            <a:r>
              <a:rPr lang="pl-PL" dirty="0"/>
              <a:t> tablic tras definiujemy strukturę poruszania się po aplikacji oraz to czego do tego potrzebujemy. (zasady na jakich się poruszamy)</a:t>
            </a:r>
          </a:p>
          <a:p>
            <a:pPr marL="0" indent="0">
              <a:buFont typeface="+mj-lt"/>
              <a:buNone/>
            </a:pPr>
            <a:br>
              <a:rPr lang="pl-PL" dirty="0"/>
            </a:br>
            <a:r>
              <a:rPr lang="pl-PL" dirty="0"/>
              <a:t>To czego na początek potrzebujemy to m.in. Komponent czy module jaki ma się załadować po przejściu na </a:t>
            </a:r>
            <a:r>
              <a:rPr lang="pl-PL" dirty="0" err="1"/>
              <a:t>na</a:t>
            </a:r>
            <a:r>
              <a:rPr lang="pl-PL" dirty="0"/>
              <a:t> dany </a:t>
            </a:r>
            <a:r>
              <a:rPr lang="pl-PL" dirty="0" err="1"/>
              <a:t>route</a:t>
            </a:r>
            <a:r>
              <a:rPr lang="pl-PL" dirty="0"/>
              <a:t> oraz na jakich zasadach ma zostać załadowany.</a:t>
            </a:r>
          </a:p>
          <a:p>
            <a:pPr marL="228600" indent="-228600">
              <a:buFont typeface="+mj-lt"/>
              <a:buAutoNum type="arabicPeriod"/>
            </a:pPr>
            <a:endParaRPr lang="pl-PL" dirty="0"/>
          </a:p>
          <a:p>
            <a:pPr marL="228600" indent="-228600">
              <a:buFont typeface="+mj-lt"/>
              <a:buAutoNum type="arabicPeriod"/>
            </a:pPr>
            <a:endParaRPr lang="pl-PL" dirty="0"/>
          </a:p>
          <a:p>
            <a:pPr marL="228600" indent="-228600">
              <a:buFont typeface="+mj-lt"/>
              <a:buAutoNum type="arabicPeriod"/>
            </a:pPr>
            <a:endParaRPr lang="pl-PL" dirty="0"/>
          </a:p>
          <a:p>
            <a:pPr marL="228600" indent="-228600">
              <a:buFont typeface="+mj-lt"/>
              <a:buAutoNum type="arabicPeriod"/>
            </a:pPr>
            <a:r>
              <a:rPr lang="en-US" dirty="0"/>
              <a:t>import { </a:t>
            </a:r>
            <a:r>
              <a:rPr lang="en-US" dirty="0" err="1"/>
              <a:t>RouterModule</a:t>
            </a:r>
            <a:r>
              <a:rPr lang="en-US" dirty="0"/>
              <a:t> } from '@angular/router’;</a:t>
            </a:r>
            <a:endParaRPr lang="pl-PL" dirty="0"/>
          </a:p>
          <a:p>
            <a:pPr marL="228600" indent="-228600">
              <a:buFont typeface="+mj-lt"/>
              <a:buAutoNum type="arabicPeriod"/>
            </a:pPr>
            <a:r>
              <a:rPr lang="pl-PL" dirty="0" err="1"/>
              <a:t>const</a:t>
            </a:r>
            <a:r>
              <a:rPr lang="pl-PL" dirty="0"/>
              <a:t> </a:t>
            </a:r>
            <a:r>
              <a:rPr lang="pl-PL" dirty="0" err="1"/>
              <a:t>routes</a:t>
            </a:r>
            <a:r>
              <a:rPr lang="pl-PL" dirty="0"/>
              <a:t>: </a:t>
            </a:r>
            <a:r>
              <a:rPr lang="pl-PL" dirty="0" err="1"/>
              <a:t>Routes</a:t>
            </a:r>
            <a:r>
              <a:rPr lang="pl-PL" dirty="0"/>
              <a:t> = [</a:t>
            </a:r>
            <a:br>
              <a:rPr lang="pl-PL" dirty="0"/>
            </a:br>
            <a:r>
              <a:rPr lang="pl-PL" dirty="0"/>
              <a:t>  { </a:t>
            </a:r>
            <a:r>
              <a:rPr lang="pl-PL" dirty="0" err="1"/>
              <a:t>path</a:t>
            </a:r>
            <a:r>
              <a:rPr lang="pl-PL" dirty="0"/>
              <a:t>: '', component: </a:t>
            </a:r>
            <a:r>
              <a:rPr lang="pl-PL" dirty="0" err="1"/>
              <a:t>HomeComponent</a:t>
            </a:r>
            <a:r>
              <a:rPr lang="pl-PL" dirty="0"/>
              <a:t> },</a:t>
            </a:r>
            <a:br>
              <a:rPr lang="pl-PL" dirty="0"/>
            </a:br>
            <a:r>
              <a:rPr lang="pl-PL" dirty="0"/>
              <a:t>  { </a:t>
            </a:r>
            <a:r>
              <a:rPr lang="pl-PL" dirty="0" err="1"/>
              <a:t>path</a:t>
            </a:r>
            <a:r>
              <a:rPr lang="pl-PL" dirty="0"/>
              <a:t>: '</a:t>
            </a:r>
            <a:r>
              <a:rPr lang="pl-PL" dirty="0" err="1"/>
              <a:t>about</a:t>
            </a:r>
            <a:r>
              <a:rPr lang="pl-PL" dirty="0"/>
              <a:t>', component: </a:t>
            </a:r>
            <a:r>
              <a:rPr lang="pl-PL" dirty="0" err="1"/>
              <a:t>AboutComponent</a:t>
            </a:r>
            <a:r>
              <a:rPr lang="pl-PL" dirty="0"/>
              <a:t> },</a:t>
            </a:r>
            <a:br>
              <a:rPr lang="pl-PL" dirty="0"/>
            </a:br>
            <a:r>
              <a:rPr lang="pl-PL" dirty="0"/>
              <a:t>  { </a:t>
            </a:r>
            <a:r>
              <a:rPr lang="pl-PL" dirty="0" err="1"/>
              <a:t>path</a:t>
            </a:r>
            <a:r>
              <a:rPr lang="pl-PL" dirty="0"/>
              <a:t>: '**', component: </a:t>
            </a:r>
            <a:r>
              <a:rPr lang="pl-PL" dirty="0" err="1"/>
              <a:t>NotFoundComponent</a:t>
            </a:r>
            <a:r>
              <a:rPr lang="pl-PL" dirty="0"/>
              <a:t> } // "</a:t>
            </a:r>
            <a:r>
              <a:rPr lang="pl-PL" dirty="0" err="1"/>
              <a:t>catch-all</a:t>
            </a:r>
            <a:r>
              <a:rPr lang="pl-PL" dirty="0"/>
              <a:t>" na błędne URL</a:t>
            </a:r>
            <a:br>
              <a:rPr lang="pl-PL" dirty="0"/>
            </a:br>
            <a:r>
              <a:rPr lang="pl-PL" dirty="0"/>
              <a: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pl-PL" dirty="0"/>
              <a:t>Router może być importowany jako module. Może też być podawany jako </a:t>
            </a:r>
            <a:r>
              <a:rPr lang="pl-PL" dirty="0" err="1"/>
              <a:t>provider</a:t>
            </a:r>
            <a:r>
              <a:rPr lang="pl-PL" dirty="0"/>
              <a:t> - </a:t>
            </a:r>
            <a:r>
              <a:rPr lang="pl-PL" b="1" dirty="0" err="1">
                <a:solidFill>
                  <a:srgbClr val="7AA2F7"/>
                </a:solidFill>
                <a:effectLst/>
                <a:latin typeface="Consolas" panose="020B0609020204030204" pitchFamily="49" charset="0"/>
              </a:rPr>
              <a:t>provideRouter</a:t>
            </a:r>
            <a:r>
              <a:rPr lang="pl-PL" b="1" dirty="0">
                <a:solidFill>
                  <a:srgbClr val="9ABDF5"/>
                </a:solidFill>
                <a:effectLst/>
                <a:latin typeface="Consolas" panose="020B0609020204030204" pitchFamily="49" charset="0"/>
              </a:rPr>
              <a:t>(</a:t>
            </a:r>
            <a:r>
              <a:rPr lang="pl-PL" b="1" dirty="0" err="1">
                <a:solidFill>
                  <a:srgbClr val="7DCFFF"/>
                </a:solidFill>
                <a:effectLst/>
                <a:latin typeface="Consolas" panose="020B0609020204030204" pitchFamily="49" charset="0"/>
              </a:rPr>
              <a:t>routes</a:t>
            </a:r>
            <a:r>
              <a:rPr lang="pl-PL" b="1" dirty="0">
                <a:solidFill>
                  <a:srgbClr val="9ABDF5"/>
                </a:solidFill>
                <a:effectLst/>
                <a:latin typeface="Consolas" panose="020B0609020204030204" pitchFamily="49" charset="0"/>
              </a:rPr>
              <a:t>)</a:t>
            </a:r>
            <a:endParaRPr lang="pl-PL" b="1" dirty="0"/>
          </a:p>
          <a:p>
            <a:pPr marL="228600" indent="-228600">
              <a:buFont typeface="+mj-lt"/>
              <a:buAutoNum type="arabicPeriod"/>
            </a:pPr>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12</a:t>
            </a:fld>
            <a:endParaRPr lang="en-US" dirty="0"/>
          </a:p>
        </p:txBody>
      </p:sp>
    </p:spTree>
    <p:extLst>
      <p:ext uri="{BB962C8B-B14F-4D97-AF65-F5344CB8AC3E}">
        <p14:creationId xmlns:p14="http://schemas.microsoft.com/office/powerpoint/2010/main" val="25927008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Tym slajdem chciałbym Wam pokazać, jak architektura </a:t>
            </a:r>
            <a:r>
              <a:rPr lang="pl-PL" dirty="0" err="1"/>
              <a:t>frameworka</a:t>
            </a:r>
            <a:r>
              <a:rPr lang="pl-PL" dirty="0"/>
              <a:t> wspiera dzielenie aplikacji na mniejsze części (moduły)</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Możemy dowolnie importować i eksportować moduły, niezależnie czy pochodzą z Naszej </a:t>
            </a:r>
            <a:r>
              <a:rPr lang="pl-PL" dirty="0" err="1"/>
              <a:t>aplikcaji</a:t>
            </a:r>
            <a:r>
              <a:rPr lang="pl-PL" dirty="0"/>
              <a:t> czy </a:t>
            </a:r>
            <a:r>
              <a:rPr lang="pl-PL" dirty="0" err="1"/>
              <a:t>sa</a:t>
            </a:r>
            <a:r>
              <a:rPr lang="pl-PL" dirty="0"/>
              <a:t> </a:t>
            </a:r>
            <a:r>
              <a:rPr lang="pl-PL" dirty="0" err="1"/>
              <a:t>dostarczene</a:t>
            </a:r>
            <a:r>
              <a:rPr lang="pl-PL" dirty="0"/>
              <a:t> przez zewnętrzne biblioteki.</a:t>
            </a:r>
          </a:p>
          <a:p>
            <a:pPr marL="0" marR="0" lvl="0" indent="0" algn="l" defTabSz="914400" rtl="0" eaLnBrk="1" fontAlgn="auto" latinLnBrk="0" hangingPunct="1">
              <a:lnSpc>
                <a:spcPct val="100000"/>
              </a:lnSpc>
              <a:spcBef>
                <a:spcPts val="0"/>
              </a:spcBef>
              <a:spcAft>
                <a:spcPts val="0"/>
              </a:spcAft>
              <a:buClrTx/>
              <a:buSzTx/>
              <a:buFontTx/>
              <a:buNone/>
              <a:tabLst/>
              <a:defRPr/>
            </a:pPr>
            <a:br>
              <a:rPr lang="pl-PL" dirty="0"/>
            </a:br>
            <a:r>
              <a:rPr lang="pl-PL" dirty="0"/>
              <a:t>Możemy wydzielić serwis z konkretna logika biznesowa po czym możemy ja </a:t>
            </a:r>
            <a:r>
              <a:rPr lang="pl-PL" dirty="0" err="1"/>
              <a:t>prowajdować</a:t>
            </a:r>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Możemy wydzielić część UI jak komponent, dyrektywę czy </a:t>
            </a:r>
            <a:r>
              <a:rPr lang="pl-PL" dirty="0" err="1"/>
              <a:t>pipe</a:t>
            </a:r>
            <a:r>
              <a:rPr lang="pl-PL" dirty="0"/>
              <a:t> by łatwiej zarządzać widokiem po czym zaimportować go lub wyeksportować by umożliwić użycie.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dirty="0"/>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13</a:t>
            </a:fld>
            <a:endParaRPr lang="en-US" dirty="0"/>
          </a:p>
        </p:txBody>
      </p:sp>
    </p:spTree>
    <p:extLst>
      <p:ext uri="{BB962C8B-B14F-4D97-AF65-F5344CB8AC3E}">
        <p14:creationId xmlns:p14="http://schemas.microsoft.com/office/powerpoint/2010/main" val="38740077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Gdy chcemy by nasz kod był luźniej powiązany, by można było nim łatwiej zarządzać oraz łatwiej go przetestować</a:t>
            </a:r>
            <a:br>
              <a:rPr lang="pl-PL" dirty="0"/>
            </a:br>
            <a:br>
              <a:rPr lang="pl-PL" dirty="0"/>
            </a:br>
            <a:r>
              <a:rPr lang="pl-PL" dirty="0"/>
              <a:t>Treść znika a pojawia się plik z vs </a:t>
            </a:r>
            <a:r>
              <a:rPr lang="pl-PL" dirty="0" err="1"/>
              <a:t>code</a:t>
            </a:r>
            <a:r>
              <a:rPr lang="pl-PL" dirty="0"/>
              <a:t> i tu opis</a:t>
            </a:r>
          </a:p>
        </p:txBody>
      </p:sp>
      <p:sp>
        <p:nvSpPr>
          <p:cNvPr id="4" name="Symbol zastępczy daty 3"/>
          <p:cNvSpPr>
            <a:spLocks noGrp="1"/>
          </p:cNvSpPr>
          <p:nvPr>
            <p:ph type="dt" idx="1"/>
          </p:nvPr>
        </p:nvSpPr>
        <p:spPr/>
        <p:txBody>
          <a:bodyPr/>
          <a:lstStyle/>
          <a:p>
            <a:pPr rtl="0"/>
            <a:fld id="{37B4BC46-CA7A-4D04-99E7-1DA77BD3C4E2}" type="datetime1">
              <a:rPr lang="pl-PL" smtClean="0"/>
              <a:t>03.11.2024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14</a:t>
            </a:fld>
            <a:endParaRPr lang="en-US" dirty="0"/>
          </a:p>
        </p:txBody>
      </p:sp>
    </p:spTree>
    <p:extLst>
      <p:ext uri="{BB962C8B-B14F-4D97-AF65-F5344CB8AC3E}">
        <p14:creationId xmlns:p14="http://schemas.microsoft.com/office/powerpoint/2010/main" val="5876559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16</a:t>
            </a:fld>
            <a:endParaRPr lang="en-US" dirty="0"/>
          </a:p>
        </p:txBody>
      </p:sp>
    </p:spTree>
    <p:extLst>
      <p:ext uri="{BB962C8B-B14F-4D97-AF65-F5344CB8AC3E}">
        <p14:creationId xmlns:p14="http://schemas.microsoft.com/office/powerpoint/2010/main" val="16486015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Jeżeli upłynęło 40 minut warto zrobić krótką przerwę</a:t>
            </a:r>
          </a:p>
          <a:p>
            <a:endParaRPr lang="pl-PL" dirty="0"/>
          </a:p>
          <a:p>
            <a:r>
              <a:rPr lang="pl-PL" dirty="0"/>
              <a:t>Jeżeli nie ma pytań: </a:t>
            </a:r>
          </a:p>
          <a:p>
            <a:pPr lvl="1"/>
            <a:r>
              <a:rPr lang="pl-PL" dirty="0"/>
              <a:t>No dobra, mamy podstawową wiedze na temat </a:t>
            </a:r>
            <a:r>
              <a:rPr lang="pl-PL" dirty="0" err="1"/>
              <a:t>Angulara</a:t>
            </a:r>
            <a:r>
              <a:rPr lang="pl-PL" dirty="0"/>
              <a:t>, moglibyśmy zaczynać – niemniej jednak przydałaby nam się jeszcze podstawowa wiedza na temat JavaScript i</a:t>
            </a:r>
            <a:br>
              <a:rPr lang="pl-PL" dirty="0"/>
            </a:br>
            <a:r>
              <a:rPr lang="pl-PL" dirty="0" err="1"/>
              <a:t>TypeScript</a:t>
            </a:r>
            <a:r>
              <a:rPr lang="pl-PL" dirty="0"/>
              <a:t> by móc swobodnie pisać.</a:t>
            </a:r>
          </a:p>
        </p:txBody>
      </p:sp>
      <p:sp>
        <p:nvSpPr>
          <p:cNvPr id="4" name="Symbol zastępczy daty 3"/>
          <p:cNvSpPr>
            <a:spLocks noGrp="1"/>
          </p:cNvSpPr>
          <p:nvPr>
            <p:ph type="dt" idx="1"/>
          </p:nvPr>
        </p:nvSpPr>
        <p:spPr/>
        <p:txBody>
          <a:bodyPr/>
          <a:lstStyle/>
          <a:p>
            <a:pPr rtl="0"/>
            <a:fld id="{37B4BC46-CA7A-4D04-99E7-1DA77BD3C4E2}" type="datetime1">
              <a:rPr lang="pl-PL" smtClean="0"/>
              <a:t>03.11.2024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17</a:t>
            </a:fld>
            <a:endParaRPr lang="en-US" dirty="0"/>
          </a:p>
        </p:txBody>
      </p:sp>
    </p:spTree>
    <p:extLst>
      <p:ext uri="{BB962C8B-B14F-4D97-AF65-F5344CB8AC3E}">
        <p14:creationId xmlns:p14="http://schemas.microsoft.com/office/powerpoint/2010/main" val="29992946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0" indent="0">
              <a:buNone/>
            </a:pPr>
            <a:r>
              <a:rPr lang="pl-PL" b="1" dirty="0"/>
              <a:t>Deklarowanie zmiennych</a:t>
            </a:r>
            <a:r>
              <a:rPr lang="pl-PL" dirty="0"/>
              <a:t>:</a:t>
            </a:r>
          </a:p>
          <a:p>
            <a:r>
              <a:rPr lang="pl-PL" b="1" dirty="0" err="1"/>
              <a:t>var</a:t>
            </a:r>
            <a:r>
              <a:rPr lang="pl-PL" b="1" dirty="0"/>
              <a:t>, </a:t>
            </a:r>
            <a:r>
              <a:rPr lang="pl-PL" b="1" dirty="0" err="1"/>
              <a:t>let</a:t>
            </a:r>
            <a:r>
              <a:rPr lang="pl-PL" b="1" dirty="0"/>
              <a:t>, </a:t>
            </a:r>
            <a:r>
              <a:rPr lang="pl-PL" b="1" dirty="0" err="1"/>
              <a:t>const</a:t>
            </a:r>
            <a:r>
              <a:rPr lang="pl-PL" b="1" dirty="0"/>
              <a:t> </a:t>
            </a:r>
            <a:r>
              <a:rPr lang="pl-PL" dirty="0"/>
              <a:t>- różnice.</a:t>
            </a:r>
          </a:p>
          <a:p>
            <a:r>
              <a:rPr lang="pl-PL" b="1" dirty="0" err="1"/>
              <a:t>let</a:t>
            </a:r>
            <a:r>
              <a:rPr lang="pl-PL" b="1" dirty="0"/>
              <a:t> i </a:t>
            </a:r>
            <a:r>
              <a:rPr lang="pl-PL" b="1" dirty="0" err="1"/>
              <a:t>const</a:t>
            </a:r>
            <a:r>
              <a:rPr lang="pl-PL" b="1" dirty="0"/>
              <a:t> </a:t>
            </a:r>
            <a:r>
              <a:rPr lang="pl-PL" dirty="0"/>
              <a:t>wprowadzone w ES6 – blokowy zasięg.</a:t>
            </a:r>
          </a:p>
          <a:p>
            <a:pPr marL="0" indent="0">
              <a:buNone/>
            </a:pPr>
            <a:r>
              <a:rPr lang="pl-PL" b="1" dirty="0"/>
              <a:t>Typy danych w JavaScript</a:t>
            </a:r>
            <a:r>
              <a:rPr lang="pl-PL" dirty="0"/>
              <a:t>:</a:t>
            </a:r>
          </a:p>
          <a:p>
            <a:r>
              <a:rPr lang="pl-PL" b="1" dirty="0"/>
              <a:t>Typy prymitywne: </a:t>
            </a:r>
            <a:r>
              <a:rPr lang="pl-PL" dirty="0"/>
              <a:t>string, </a:t>
            </a:r>
            <a:r>
              <a:rPr lang="pl-PL" dirty="0" err="1"/>
              <a:t>number</a:t>
            </a:r>
            <a:r>
              <a:rPr lang="pl-PL" dirty="0"/>
              <a:t>, </a:t>
            </a:r>
            <a:r>
              <a:rPr lang="pl-PL" dirty="0" err="1"/>
              <a:t>boolean</a:t>
            </a:r>
            <a:r>
              <a:rPr lang="pl-PL" dirty="0"/>
              <a:t>, </a:t>
            </a:r>
            <a:r>
              <a:rPr lang="pl-PL" dirty="0" err="1"/>
              <a:t>undefined</a:t>
            </a:r>
            <a:r>
              <a:rPr lang="pl-PL" dirty="0"/>
              <a:t>, </a:t>
            </a:r>
            <a:r>
              <a:rPr lang="pl-PL" dirty="0" err="1"/>
              <a:t>null</a:t>
            </a:r>
            <a:r>
              <a:rPr lang="pl-PL" dirty="0"/>
              <a:t>, symbol.</a:t>
            </a:r>
          </a:p>
          <a:p>
            <a:r>
              <a:rPr lang="pl-PL" b="1" dirty="0"/>
              <a:t>Typy referencyjne: </a:t>
            </a:r>
            <a:r>
              <a:rPr lang="pl-PL" dirty="0" err="1"/>
              <a:t>object</a:t>
            </a:r>
            <a:r>
              <a:rPr lang="pl-PL" dirty="0"/>
              <a:t>, </a:t>
            </a:r>
            <a:r>
              <a:rPr lang="pl-PL" dirty="0" err="1"/>
              <a:t>array</a:t>
            </a:r>
            <a:r>
              <a:rPr lang="pl-PL" dirty="0"/>
              <a:t>, </a:t>
            </a:r>
            <a:r>
              <a:rPr lang="pl-PL" dirty="0" err="1"/>
              <a:t>function</a:t>
            </a:r>
            <a:r>
              <a:rPr lang="pl-PL" dirty="0"/>
              <a:t>.</a:t>
            </a: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18</a:t>
            </a:fld>
            <a:endParaRPr lang="en-US" dirty="0"/>
          </a:p>
        </p:txBody>
      </p:sp>
    </p:spTree>
    <p:extLst>
      <p:ext uri="{BB962C8B-B14F-4D97-AF65-F5344CB8AC3E}">
        <p14:creationId xmlns:p14="http://schemas.microsoft.com/office/powerpoint/2010/main" val="17243337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19</a:t>
            </a:fld>
            <a:endParaRPr lang="en-US" dirty="0"/>
          </a:p>
        </p:txBody>
      </p:sp>
    </p:spTree>
    <p:extLst>
      <p:ext uri="{BB962C8B-B14F-4D97-AF65-F5344CB8AC3E}">
        <p14:creationId xmlns:p14="http://schemas.microsoft.com/office/powerpoint/2010/main" val="23335732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20</a:t>
            </a:fld>
            <a:endParaRPr lang="en-US" dirty="0"/>
          </a:p>
        </p:txBody>
      </p:sp>
    </p:spTree>
    <p:extLst>
      <p:ext uri="{BB962C8B-B14F-4D97-AF65-F5344CB8AC3E}">
        <p14:creationId xmlns:p14="http://schemas.microsoft.com/office/powerpoint/2010/main" val="1177337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457200" marR="0" lvl="1" indent="0" algn="l" defTabSz="914400" rtl="0" eaLnBrk="0" fontAlgn="base" latinLnBrk="0" hangingPunct="0">
              <a:lnSpc>
                <a:spcPct val="100000"/>
              </a:lnSpc>
              <a:spcBef>
                <a:spcPct val="0"/>
              </a:spcBef>
              <a:spcAft>
                <a:spcPct val="0"/>
              </a:spcAft>
              <a:buClrTx/>
              <a:buSzTx/>
              <a:buFontTx/>
              <a:buNone/>
              <a:tabLst/>
              <a:defRPr/>
            </a:pPr>
            <a:r>
              <a:rPr kumimoji="0" lang="pl-PL" altLang="pl-PL" b="0" i="0" u="none" strike="noStrike" cap="none" normalizeH="0" baseline="0" dirty="0">
                <a:ln>
                  <a:noFill/>
                </a:ln>
                <a:solidFill>
                  <a:schemeClr val="tx1"/>
                </a:solidFill>
                <a:effectLst/>
                <a:latin typeface="Arial" panose="020B0604020202020204" pitchFamily="34" charset="0"/>
              </a:rPr>
              <a:t>Opisz</a:t>
            </a: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r>
              <a:rPr kumimoji="0" lang="pl-PL" altLang="pl-PL" b="0" i="0" u="none" strike="noStrike" cap="none" normalizeH="0" baseline="0" dirty="0" err="1">
                <a:ln>
                  <a:noFill/>
                </a:ln>
                <a:solidFill>
                  <a:schemeClr val="tx1"/>
                </a:solidFill>
                <a:effectLst/>
                <a:latin typeface="Arial" panose="020B0604020202020204" pitchFamily="34" charset="0"/>
              </a:rPr>
              <a:t>Strząłkowe</a:t>
            </a:r>
            <a:r>
              <a:rPr kumimoji="0" lang="pl-PL" altLang="pl-PL" b="0" i="0" u="none" strike="noStrike" cap="none" normalizeH="0" baseline="0" dirty="0">
                <a:ln>
                  <a:noFill/>
                </a:ln>
                <a:solidFill>
                  <a:schemeClr val="tx1"/>
                </a:solidFill>
                <a:effectLst/>
                <a:latin typeface="Arial" panose="020B0604020202020204" pitchFamily="34" charset="0"/>
              </a:rPr>
              <a:t> bez </a:t>
            </a:r>
            <a:r>
              <a:rPr kumimoji="0" lang="pl-PL" altLang="pl-PL" b="0" i="0" u="none" strike="noStrike" cap="none" normalizeH="0" baseline="0" dirty="0" err="1">
                <a:ln>
                  <a:noFill/>
                </a:ln>
                <a:solidFill>
                  <a:schemeClr val="tx1"/>
                </a:solidFill>
                <a:effectLst/>
                <a:latin typeface="Arial" panose="020B0604020202020204" pitchFamily="34" charset="0"/>
              </a:rPr>
              <a:t>this</a:t>
            </a: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r>
              <a:rPr kumimoji="0" lang="pl-PL" altLang="pl-PL" b="0" i="0" u="none" strike="noStrike" cap="none" normalizeH="0" baseline="0" dirty="0">
                <a:ln>
                  <a:noFill/>
                </a:ln>
                <a:solidFill>
                  <a:schemeClr val="tx1"/>
                </a:solidFill>
                <a:effectLst/>
                <a:latin typeface="Arial" panose="020B0604020202020204" pitchFamily="34" charset="0"/>
              </a:rPr>
              <a:t>Klasyczne z </a:t>
            </a:r>
            <a:r>
              <a:rPr kumimoji="0" lang="pl-PL" altLang="pl-PL" b="0" i="0" u="none" strike="noStrike" cap="none" normalizeH="0" baseline="0" dirty="0" err="1">
                <a:ln>
                  <a:noFill/>
                </a:ln>
                <a:solidFill>
                  <a:schemeClr val="tx1"/>
                </a:solidFill>
                <a:effectLst/>
                <a:latin typeface="Arial" panose="020B0604020202020204" pitchFamily="34" charset="0"/>
              </a:rPr>
              <a:t>this</a:t>
            </a: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r>
              <a:rPr kumimoji="0" lang="pl-PL" altLang="pl-PL" b="0" i="0" u="none" strike="noStrike" cap="none" normalizeH="0" baseline="0" dirty="0">
                <a:ln>
                  <a:noFill/>
                </a:ln>
                <a:solidFill>
                  <a:schemeClr val="tx1"/>
                </a:solidFill>
                <a:effectLst/>
                <a:latin typeface="Arial" panose="020B0604020202020204" pitchFamily="34" charset="0"/>
              </a:rPr>
              <a:t>Parametry vs argumenty</a:t>
            </a:r>
          </a:p>
          <a:p>
            <a:pPr marL="457200" lvl="1" indent="0" defTabSz="914400" eaLnBrk="0" fontAlgn="base" hangingPunct="0">
              <a:spcBef>
                <a:spcPct val="0"/>
              </a:spcBef>
              <a:spcAft>
                <a:spcPct val="0"/>
              </a:spcAft>
              <a:buClrTx/>
              <a:buSzTx/>
              <a:buNone/>
            </a:pPr>
            <a:r>
              <a:rPr kumimoji="0" lang="pl-PL" altLang="pl-PL" b="0" i="0" u="none" strike="noStrike" cap="none" normalizeH="0" baseline="0" dirty="0">
                <a:ln>
                  <a:noFill/>
                </a:ln>
                <a:solidFill>
                  <a:schemeClr val="tx1"/>
                </a:solidFill>
                <a:effectLst/>
                <a:latin typeface="Arial" panose="020B0604020202020204" pitchFamily="34" charset="0"/>
              </a:rPr>
              <a:t>Parametry, parametry opcjonalne, domyślne wartości</a:t>
            </a: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21</a:t>
            </a:fld>
            <a:endParaRPr lang="en-US" dirty="0"/>
          </a:p>
        </p:txBody>
      </p:sp>
    </p:spTree>
    <p:extLst>
      <p:ext uri="{BB962C8B-B14F-4D97-AF65-F5344CB8AC3E}">
        <p14:creationId xmlns:p14="http://schemas.microsoft.com/office/powerpoint/2010/main" val="3025661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To pierwszy raz kiedy biorę udział w szkoleniu w roli trenera. Postaram się by wyszło jak najlepiej, proszę jednak o wyrozumiałość </a:t>
            </a:r>
            <a:r>
              <a:rPr lang="pl-PL" dirty="0">
                <a:sym typeface="Wingdings" panose="05000000000000000000" pitchFamily="2" charset="2"/>
              </a:rPr>
              <a:t> </a:t>
            </a:r>
          </a:p>
          <a:p>
            <a:br>
              <a:rPr lang="pl-PL" dirty="0">
                <a:sym typeface="Wingdings" panose="05000000000000000000" pitchFamily="2" charset="2"/>
              </a:rPr>
            </a:br>
            <a:r>
              <a:rPr lang="pl-PL" dirty="0">
                <a:sym typeface="Wingdings" panose="05000000000000000000" pitchFamily="2" charset="2"/>
              </a:rPr>
              <a:t>Jeżeli będziecie mieli jakieś pytania, zadawajcie je śmiało. Jeżeli nie będę umiał, zabiorę je ze sobą a do Was wrócę z odpowiedzią </a:t>
            </a:r>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a:t>
            </a:fld>
            <a:endParaRPr lang="en-US" dirty="0"/>
          </a:p>
        </p:txBody>
      </p:sp>
    </p:spTree>
    <p:extLst>
      <p:ext uri="{BB962C8B-B14F-4D97-AF65-F5344CB8AC3E}">
        <p14:creationId xmlns:p14="http://schemas.microsoft.com/office/powerpoint/2010/main" val="22466642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22</a:t>
            </a:fld>
            <a:endParaRPr lang="en-US" dirty="0"/>
          </a:p>
        </p:txBody>
      </p:sp>
    </p:spTree>
    <p:extLst>
      <p:ext uri="{BB962C8B-B14F-4D97-AF65-F5344CB8AC3E}">
        <p14:creationId xmlns:p14="http://schemas.microsoft.com/office/powerpoint/2010/main" val="3299987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Gdy zależy nam by pisany przez Nas kod był łatwiejszy w utrzymaniu oraz rozszerzaniu</a:t>
            </a:r>
          </a:p>
        </p:txBody>
      </p:sp>
      <p:sp>
        <p:nvSpPr>
          <p:cNvPr id="4" name="Symbol zastępczy daty 3"/>
          <p:cNvSpPr>
            <a:spLocks noGrp="1"/>
          </p:cNvSpPr>
          <p:nvPr>
            <p:ph type="dt" idx="1"/>
          </p:nvPr>
        </p:nvSpPr>
        <p:spPr/>
        <p:txBody>
          <a:bodyPr/>
          <a:lstStyle/>
          <a:p>
            <a:pPr rtl="0"/>
            <a:fld id="{37B4BC46-CA7A-4D04-99E7-1DA77BD3C4E2}" type="datetime1">
              <a:rPr lang="pl-PL" smtClean="0"/>
              <a:t>03.11.2024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25</a:t>
            </a:fld>
            <a:endParaRPr lang="en-US" dirty="0"/>
          </a:p>
        </p:txBody>
      </p:sp>
    </p:spTree>
    <p:extLst>
      <p:ext uri="{BB962C8B-B14F-4D97-AF65-F5344CB8AC3E}">
        <p14:creationId xmlns:p14="http://schemas.microsoft.com/office/powerpoint/2010/main" val="17511894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indent="0">
              <a:buNone/>
            </a:pPr>
            <a:r>
              <a:rPr lang="pl-PL" b="1" dirty="0"/>
              <a:t>Podsumowanie</a:t>
            </a:r>
          </a:p>
          <a:p>
            <a:pPr marL="0" indent="0">
              <a:buNone/>
            </a:pPr>
            <a:r>
              <a:rPr lang="pl-PL" dirty="0"/>
              <a:t>Chociaż oba przykłady tworzą funkcjonalny komponent, </a:t>
            </a:r>
            <a:r>
              <a:rPr lang="pl-PL" dirty="0" err="1"/>
              <a:t>TypeScript</a:t>
            </a:r>
            <a:r>
              <a:rPr lang="pl-PL" dirty="0"/>
              <a:t> oferuje kilka istotnych korzyści:</a:t>
            </a:r>
          </a:p>
          <a:p>
            <a:pPr lvl="1">
              <a:buFont typeface="Arial" panose="020B0604020202020204" pitchFamily="34" charset="0"/>
              <a:buChar char="•"/>
            </a:pPr>
            <a:r>
              <a:rPr lang="pl-PL" b="1" dirty="0"/>
              <a:t>Zwiększona pewność:</a:t>
            </a:r>
            <a:r>
              <a:rPr lang="pl-PL" dirty="0"/>
              <a:t> Statyczne typowanie minimalizuje ryzyko wystąpienia błędów w czasie wykonywania.</a:t>
            </a:r>
          </a:p>
          <a:p>
            <a:pPr lvl="1">
              <a:buFont typeface="Arial" panose="020B0604020202020204" pitchFamily="34" charset="0"/>
              <a:buChar char="•"/>
            </a:pPr>
            <a:r>
              <a:rPr lang="pl-PL" b="1" dirty="0"/>
              <a:t>Lepsza </a:t>
            </a:r>
            <a:r>
              <a:rPr lang="pl-PL" b="1" dirty="0" err="1"/>
              <a:t>utrzymywalność</a:t>
            </a:r>
            <a:r>
              <a:rPr lang="pl-PL" b="1" dirty="0"/>
              <a:t>:</a:t>
            </a:r>
            <a:r>
              <a:rPr lang="pl-PL" dirty="0"/>
              <a:t> Kod jest bardziej czytelny i łatwiejszy do zrozumienia, co ułatwia wprowadzanie zmian w przyszłości.</a:t>
            </a:r>
          </a:p>
          <a:p>
            <a:pPr lvl="1">
              <a:buFont typeface="Arial" panose="020B0604020202020204" pitchFamily="34" charset="0"/>
              <a:buChar char="•"/>
            </a:pPr>
            <a:r>
              <a:rPr lang="pl-PL" b="1" dirty="0"/>
              <a:t>Wyższa produktywność:</a:t>
            </a:r>
            <a:r>
              <a:rPr lang="pl-PL" dirty="0"/>
              <a:t> Zaawansowane narzędzia do pracy z </a:t>
            </a:r>
            <a:r>
              <a:rPr lang="pl-PL" dirty="0" err="1"/>
              <a:t>TypeScript</a:t>
            </a:r>
            <a:r>
              <a:rPr lang="pl-PL" dirty="0"/>
              <a:t> przyspieszają proces tworzenia aplikacji.</a:t>
            </a:r>
          </a:p>
          <a:p>
            <a:pPr marL="0" indent="0">
              <a:buNone/>
            </a:pPr>
            <a:r>
              <a:rPr lang="pl-PL" b="1" dirty="0"/>
              <a:t>Wniosek:</a:t>
            </a:r>
            <a:endParaRPr lang="pl-PL" dirty="0"/>
          </a:p>
          <a:p>
            <a:pPr marL="0" indent="0">
              <a:buNone/>
            </a:pPr>
            <a:r>
              <a:rPr lang="pl-PL" dirty="0" err="1"/>
              <a:t>TypeScript</a:t>
            </a:r>
            <a:r>
              <a:rPr lang="pl-PL" dirty="0"/>
              <a:t> jest nieocenionym narzędziem dla programistów </a:t>
            </a:r>
            <a:r>
              <a:rPr lang="pl-PL" dirty="0" err="1"/>
              <a:t>Angulara</a:t>
            </a:r>
            <a:r>
              <a:rPr lang="pl-PL" dirty="0"/>
              <a:t>, które pozwala tworzyć bardziej niezawodne, łatwe w utrzymaniu i skalowalne aplikacje. Choć początkowo może wydawać się bardziej złożony niż JavaScript, korzyści, jakie oferuje, zdecydowanie przeważają nad niewielkim zwiększeniem złożoności.</a:t>
            </a: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27</a:t>
            </a:fld>
            <a:endParaRPr lang="en-US" dirty="0"/>
          </a:p>
        </p:txBody>
      </p:sp>
    </p:spTree>
    <p:extLst>
      <p:ext uri="{BB962C8B-B14F-4D97-AF65-F5344CB8AC3E}">
        <p14:creationId xmlns:p14="http://schemas.microsoft.com/office/powerpoint/2010/main" val="32154180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err="1"/>
              <a:t>Przyjżymy</a:t>
            </a:r>
            <a:r>
              <a:rPr lang="pl-PL" dirty="0"/>
              <a:t> się teraz bliżej podstawą </a:t>
            </a:r>
            <a:r>
              <a:rPr lang="pl-PL" dirty="0" err="1"/>
              <a:t>TS’a</a:t>
            </a:r>
            <a:r>
              <a:rPr lang="pl-PL" dirty="0"/>
              <a:t> które warto żebyśmy chociaż kojarzyli pisząc aplikacje z wykorzystaniem </a:t>
            </a:r>
            <a:r>
              <a:rPr lang="pl-PL" dirty="0" err="1"/>
              <a:t>Angulara</a:t>
            </a:r>
            <a:r>
              <a:rPr lang="pl-PL" dirty="0"/>
              <a:t>.</a:t>
            </a:r>
          </a:p>
          <a:p>
            <a:r>
              <a:rPr lang="pl-PL" dirty="0"/>
              <a:t>Nie będziemy omawiali każdego zagadnienia tutaj szczegółowo, prezentacja jest stworzona w ten sposób, żebyście mogli wrócić sobie do materiału po czasie i się odnaleźć.</a:t>
            </a:r>
          </a:p>
        </p:txBody>
      </p:sp>
      <p:sp>
        <p:nvSpPr>
          <p:cNvPr id="4" name="Symbol zastępczy daty 3"/>
          <p:cNvSpPr>
            <a:spLocks noGrp="1"/>
          </p:cNvSpPr>
          <p:nvPr>
            <p:ph type="dt" idx="1"/>
          </p:nvPr>
        </p:nvSpPr>
        <p:spPr/>
        <p:txBody>
          <a:bodyPr/>
          <a:lstStyle/>
          <a:p>
            <a:pPr rtl="0"/>
            <a:fld id="{37B4BC46-CA7A-4D04-99E7-1DA77BD3C4E2}" type="datetime1">
              <a:rPr lang="pl-PL" smtClean="0"/>
              <a:t>03.11.2024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28</a:t>
            </a:fld>
            <a:endParaRPr lang="en-US" dirty="0"/>
          </a:p>
        </p:txBody>
      </p:sp>
    </p:spTree>
    <p:extLst>
      <p:ext uri="{BB962C8B-B14F-4D97-AF65-F5344CB8AC3E}">
        <p14:creationId xmlns:p14="http://schemas.microsoft.com/office/powerpoint/2010/main" val="16577443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Zanim jeszcze wskoczymy w kompilator, warto wspomnieć o istnieniu </a:t>
            </a:r>
            <a:r>
              <a:rPr lang="pl-PL" dirty="0" err="1"/>
              <a:t>Angular</a:t>
            </a:r>
            <a:r>
              <a:rPr lang="pl-PL" dirty="0"/>
              <a:t> CLI.</a:t>
            </a:r>
          </a:p>
          <a:p>
            <a:r>
              <a:rPr lang="pl-PL" dirty="0"/>
              <a:t>Bardzo przydatny </a:t>
            </a:r>
            <a:r>
              <a:rPr lang="pl-PL" dirty="0" err="1"/>
              <a:t>tool</a:t>
            </a:r>
            <a:r>
              <a:rPr lang="pl-PL" dirty="0"/>
              <a:t>, pozwala w organizacji projektu, wystarczy znać </a:t>
            </a:r>
            <a:r>
              <a:rPr lang="pl-PL" dirty="0" err="1"/>
              <a:t>pare</a:t>
            </a:r>
            <a:r>
              <a:rPr lang="pl-PL" dirty="0"/>
              <a:t> poleceń i życie staje się prostsze.</a:t>
            </a:r>
          </a:p>
        </p:txBody>
      </p:sp>
      <p:sp>
        <p:nvSpPr>
          <p:cNvPr id="4" name="Symbol zastępczy daty 3"/>
          <p:cNvSpPr>
            <a:spLocks noGrp="1"/>
          </p:cNvSpPr>
          <p:nvPr>
            <p:ph type="dt" idx="1"/>
          </p:nvPr>
        </p:nvSpPr>
        <p:spPr/>
        <p:txBody>
          <a:bodyPr/>
          <a:lstStyle/>
          <a:p>
            <a:pPr rtl="0"/>
            <a:fld id="{37B4BC46-CA7A-4D04-99E7-1DA77BD3C4E2}" type="datetime1">
              <a:rPr lang="pl-PL" smtClean="0"/>
              <a:t>03.11.2024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31</a:t>
            </a:fld>
            <a:endParaRPr lang="en-US" dirty="0"/>
          </a:p>
        </p:txBody>
      </p:sp>
    </p:spTree>
    <p:extLst>
      <p:ext uri="{BB962C8B-B14F-4D97-AF65-F5344CB8AC3E}">
        <p14:creationId xmlns:p14="http://schemas.microsoft.com/office/powerpoint/2010/main" val="22568566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a:t>
            </a:r>
          </a:p>
          <a:p>
            <a:endParaRPr lang="pl-PL" dirty="0"/>
          </a:p>
          <a:p>
            <a:r>
              <a:rPr lang="pl-PL" dirty="0"/>
              <a:t>I to już niemal cała teoria którą chciałbym żebyśmy znali na ten moment.</a:t>
            </a:r>
            <a:br>
              <a:rPr lang="pl-PL" dirty="0"/>
            </a:br>
            <a:r>
              <a:rPr lang="pl-PL" dirty="0"/>
              <a:t>Przechodzimy do tego na co wszyscy czekaliśmy, wskakujemy w kompilator i zaczynamy coś razem tworzyć.</a:t>
            </a:r>
            <a:br>
              <a:rPr lang="pl-PL" dirty="0"/>
            </a:br>
            <a:br>
              <a:rPr lang="pl-PL" dirty="0"/>
            </a:br>
            <a:r>
              <a:rPr lang="pl-PL" dirty="0"/>
              <a:t>Ale najpierw przerwa na kawę</a:t>
            </a: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32</a:t>
            </a:fld>
            <a:endParaRPr lang="en-US" dirty="0"/>
          </a:p>
        </p:txBody>
      </p:sp>
    </p:spTree>
    <p:extLst>
      <p:ext uri="{BB962C8B-B14F-4D97-AF65-F5344CB8AC3E}">
        <p14:creationId xmlns:p14="http://schemas.microsoft.com/office/powerpoint/2010/main" val="22798536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daty 3"/>
          <p:cNvSpPr>
            <a:spLocks noGrp="1"/>
          </p:cNvSpPr>
          <p:nvPr>
            <p:ph type="dt" idx="1"/>
          </p:nvPr>
        </p:nvSpPr>
        <p:spPr/>
        <p:txBody>
          <a:bodyPr/>
          <a:lstStyle/>
          <a:p>
            <a:pPr rtl="0"/>
            <a:fld id="{37B4BC46-CA7A-4D04-99E7-1DA77BD3C4E2}" type="datetime1">
              <a:rPr lang="pl-PL" smtClean="0"/>
              <a:t>03.11.2024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34</a:t>
            </a:fld>
            <a:endParaRPr lang="en-US" dirty="0"/>
          </a:p>
        </p:txBody>
      </p:sp>
    </p:spTree>
    <p:extLst>
      <p:ext uri="{BB962C8B-B14F-4D97-AF65-F5344CB8AC3E}">
        <p14:creationId xmlns:p14="http://schemas.microsoft.com/office/powerpoint/2010/main" val="18607973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W </a:t>
            </a:r>
            <a:r>
              <a:rPr lang="pl-PL" dirty="0" err="1"/>
              <a:t>Angularze</a:t>
            </a:r>
            <a:r>
              <a:rPr lang="pl-PL" dirty="0"/>
              <a:t> możemy kontrolować, w jaki sposób style są stosowane do naszych komponentów. </a:t>
            </a:r>
          </a:p>
          <a:p>
            <a:r>
              <a:rPr lang="pl-PL" dirty="0"/>
              <a:t>Domyślnie style są ograniczone tylko do danego komponentu, ale można to zmienić. </a:t>
            </a:r>
          </a:p>
          <a:p>
            <a:r>
              <a:rPr lang="pl-PL" dirty="0"/>
              <a:t>To tak jakbyśmy zakładali, że komponent to oddzielny pokój, a style to farby, którymi malujemy ściany — mogą one malować tylko ściany tego pokoju albo wszystkie ściany w budynku (cała aplikacja).</a:t>
            </a:r>
          </a:p>
          <a:p>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err="1"/>
              <a:t>Angular</a:t>
            </a:r>
            <a:r>
              <a:rPr lang="pl-PL" dirty="0"/>
              <a:t> oferuje trzy opcje do kontrolowania, jak te „farby” (style) działają. Są to:</a:t>
            </a:r>
            <a:br>
              <a:rPr lang="pl-PL" dirty="0"/>
            </a:br>
            <a:endParaRPr lang="pl-PL" dirty="0"/>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40</a:t>
            </a:fld>
            <a:endParaRPr lang="en-US" dirty="0"/>
          </a:p>
        </p:txBody>
      </p:sp>
    </p:spTree>
    <p:extLst>
      <p:ext uri="{BB962C8B-B14F-4D97-AF65-F5344CB8AC3E}">
        <p14:creationId xmlns:p14="http://schemas.microsoft.com/office/powerpoint/2010/main" val="10648341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$event</a:t>
            </a:r>
          </a:p>
        </p:txBody>
      </p:sp>
      <p:sp>
        <p:nvSpPr>
          <p:cNvPr id="4" name="Symbol zastępczy daty 3"/>
          <p:cNvSpPr>
            <a:spLocks noGrp="1"/>
          </p:cNvSpPr>
          <p:nvPr>
            <p:ph type="dt" idx="1"/>
          </p:nvPr>
        </p:nvSpPr>
        <p:spPr/>
        <p:txBody>
          <a:bodyPr/>
          <a:lstStyle/>
          <a:p>
            <a:pPr rtl="0"/>
            <a:fld id="{37B4BC46-CA7A-4D04-99E7-1DA77BD3C4E2}" type="datetime1">
              <a:rPr lang="pl-PL" smtClean="0"/>
              <a:t>03.11.2024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41</a:t>
            </a:fld>
            <a:endParaRPr lang="en-US" dirty="0"/>
          </a:p>
        </p:txBody>
      </p:sp>
    </p:spTree>
    <p:extLst>
      <p:ext uri="{BB962C8B-B14F-4D97-AF65-F5344CB8AC3E}">
        <p14:creationId xmlns:p14="http://schemas.microsoft.com/office/powerpoint/2010/main" val="42818496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pl-PL" b="1" dirty="0" err="1"/>
              <a:t>ngOnChanges</a:t>
            </a:r>
            <a:r>
              <a:rPr lang="pl-PL" b="1" dirty="0"/>
              <a:t>()</a:t>
            </a:r>
            <a:r>
              <a:rPr lang="pl-PL" dirty="0"/>
              <a:t> – wywoływane </a:t>
            </a:r>
            <a:r>
              <a:rPr lang="pl-PL" b="1" dirty="0"/>
              <a:t>przed </a:t>
            </a:r>
            <a:r>
              <a:rPr lang="pl-PL" b="1" dirty="0" err="1"/>
              <a:t>ngOnInit</a:t>
            </a:r>
            <a:r>
              <a:rPr lang="pl-PL" dirty="0"/>
              <a:t>, gdy zmieniają się wartości danych wejściowych (@Input). Jest to pierwszy </a:t>
            </a:r>
            <a:r>
              <a:rPr lang="pl-PL" dirty="0" err="1"/>
              <a:t>hook</a:t>
            </a:r>
            <a:r>
              <a:rPr lang="pl-PL" dirty="0"/>
              <a:t>, który zostanie wywołany, jeśli dane wejściowe uległy zmianie.</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dirty="0"/>
          </a:p>
          <a:p>
            <a:pPr marL="0" marR="0" lvl="0" indent="0" algn="l" defTabSz="914400" rtl="0" eaLnBrk="0" fontAlgn="base" latinLnBrk="0" hangingPunct="0">
              <a:lnSpc>
                <a:spcPct val="100000"/>
              </a:lnSpc>
              <a:spcBef>
                <a:spcPct val="0"/>
              </a:spcBef>
              <a:spcAft>
                <a:spcPct val="0"/>
              </a:spcAft>
              <a:buClrTx/>
              <a:buSzTx/>
              <a:buFontTx/>
              <a:buChar char="•"/>
              <a:tabLst/>
            </a:pPr>
            <a:r>
              <a:rPr lang="pl-PL" b="1" dirty="0" err="1"/>
              <a:t>ngOnInit</a:t>
            </a:r>
            <a:r>
              <a:rPr lang="pl-PL" b="1" dirty="0"/>
              <a:t>()</a:t>
            </a:r>
            <a:r>
              <a:rPr lang="pl-PL" dirty="0"/>
              <a:t> – wywoływane raz, </a:t>
            </a:r>
            <a:r>
              <a:rPr lang="pl-PL" b="1" dirty="0"/>
              <a:t>po pierwszym </a:t>
            </a:r>
            <a:r>
              <a:rPr lang="pl-PL" b="1" dirty="0" err="1"/>
              <a:t>renderowaniu</a:t>
            </a:r>
            <a:r>
              <a:rPr lang="pl-PL" b="1" dirty="0"/>
              <a:t> komponentu</a:t>
            </a:r>
            <a:r>
              <a:rPr lang="pl-PL" dirty="0"/>
              <a:t>. Najczęściej używane do inicjalizacji danych lub wykonywania zadań, które mają się wykonać raz, gdy komponent zostaje stworzony.</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dirty="0"/>
          </a:p>
          <a:p>
            <a:pPr marL="0" marR="0" lvl="0" indent="0" algn="l" defTabSz="914400" rtl="0" eaLnBrk="0" fontAlgn="base" latinLnBrk="0" hangingPunct="0">
              <a:lnSpc>
                <a:spcPct val="100000"/>
              </a:lnSpc>
              <a:spcBef>
                <a:spcPct val="0"/>
              </a:spcBef>
              <a:spcAft>
                <a:spcPct val="0"/>
              </a:spcAft>
              <a:buClrTx/>
              <a:buSzTx/>
              <a:buFontTx/>
              <a:buChar char="•"/>
              <a:tabLst/>
            </a:pPr>
            <a:r>
              <a:rPr lang="pl-PL" b="1" dirty="0" err="1"/>
              <a:t>ngDoCheck</a:t>
            </a:r>
            <a:r>
              <a:rPr lang="pl-PL" b="1" dirty="0"/>
              <a:t>()</a:t>
            </a:r>
            <a:r>
              <a:rPr lang="pl-PL" dirty="0"/>
              <a:t> – wywoływane przy każdej detekcji zmian w komponencie. Jest to bardziej zaawansowany </a:t>
            </a:r>
            <a:r>
              <a:rPr lang="pl-PL" dirty="0" err="1"/>
              <a:t>hook</a:t>
            </a:r>
            <a:r>
              <a:rPr lang="pl-PL" dirty="0"/>
              <a:t> używany do ręcznego śledzenia zmian.</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dirty="0"/>
          </a:p>
          <a:p>
            <a:pPr marL="0" marR="0" lvl="0" indent="0" algn="l" defTabSz="914400" rtl="0" eaLnBrk="0" fontAlgn="base" latinLnBrk="0" hangingPunct="0">
              <a:lnSpc>
                <a:spcPct val="100000"/>
              </a:lnSpc>
              <a:spcBef>
                <a:spcPct val="0"/>
              </a:spcBef>
              <a:spcAft>
                <a:spcPct val="0"/>
              </a:spcAft>
              <a:buClrTx/>
              <a:buSzTx/>
              <a:buFontTx/>
              <a:buChar char="•"/>
              <a:tabLst/>
            </a:pPr>
            <a:r>
              <a:rPr lang="pl-PL" b="1" dirty="0" err="1"/>
              <a:t>ngAfterContentInit</a:t>
            </a:r>
            <a:r>
              <a:rPr lang="pl-PL" b="1" dirty="0"/>
              <a:t>()</a:t>
            </a:r>
            <a:r>
              <a:rPr lang="pl-PL" dirty="0"/>
              <a:t> – wywoływane po załadowaniu zawartości &lt;</a:t>
            </a:r>
            <a:r>
              <a:rPr lang="pl-PL" dirty="0" err="1"/>
              <a:t>ng-content</a:t>
            </a:r>
            <a:r>
              <a:rPr lang="pl-PL" dirty="0"/>
              <a:t>&gt;, czyli po wstrzyknięciu treści do komponentu, jeśli taki mechanizm jest używany.</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dirty="0"/>
          </a:p>
          <a:p>
            <a:pPr marL="0" marR="0" lvl="0" indent="0" algn="l" defTabSz="914400" rtl="0" eaLnBrk="0" fontAlgn="base" latinLnBrk="0" hangingPunct="0">
              <a:lnSpc>
                <a:spcPct val="100000"/>
              </a:lnSpc>
              <a:spcBef>
                <a:spcPct val="0"/>
              </a:spcBef>
              <a:spcAft>
                <a:spcPct val="0"/>
              </a:spcAft>
              <a:buClrTx/>
              <a:buSzTx/>
              <a:buFontTx/>
              <a:buChar char="•"/>
              <a:tabLst/>
            </a:pPr>
            <a:r>
              <a:rPr lang="pl-PL" b="1" dirty="0" err="1"/>
              <a:t>ngAfterContentChecked</a:t>
            </a:r>
            <a:r>
              <a:rPr lang="pl-PL" b="1" dirty="0"/>
              <a:t>()</a:t>
            </a:r>
            <a:r>
              <a:rPr lang="pl-PL" dirty="0"/>
              <a:t> – wywoływane po każdej detekcji zmian w zawartości &lt;</a:t>
            </a:r>
            <a:r>
              <a:rPr lang="pl-PL" dirty="0" err="1"/>
              <a:t>ng-content</a:t>
            </a:r>
            <a:r>
              <a:rPr lang="pl-PL" dirty="0"/>
              <a:t>&gt;. Sprawdza, czy wstawiona treść została zmieniona.</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dirty="0"/>
          </a:p>
          <a:p>
            <a:pPr marL="0" marR="0" lvl="0" indent="0" algn="l" defTabSz="914400" rtl="0" eaLnBrk="0" fontAlgn="base" latinLnBrk="0" hangingPunct="0">
              <a:lnSpc>
                <a:spcPct val="100000"/>
              </a:lnSpc>
              <a:spcBef>
                <a:spcPct val="0"/>
              </a:spcBef>
              <a:spcAft>
                <a:spcPct val="0"/>
              </a:spcAft>
              <a:buClrTx/>
              <a:buSzTx/>
              <a:buFontTx/>
              <a:buChar char="•"/>
              <a:tabLst/>
            </a:pPr>
            <a:r>
              <a:rPr lang="pl-PL" b="1" dirty="0" err="1"/>
              <a:t>ngAfterViewInit</a:t>
            </a:r>
            <a:r>
              <a:rPr lang="pl-PL" b="1" dirty="0"/>
              <a:t>()</a:t>
            </a:r>
            <a:r>
              <a:rPr lang="pl-PL" dirty="0"/>
              <a:t> – wywoływane po pierwszym pełnym </a:t>
            </a:r>
            <a:r>
              <a:rPr lang="pl-PL" dirty="0" err="1"/>
              <a:t>renderowaniu</a:t>
            </a:r>
            <a:r>
              <a:rPr lang="pl-PL" dirty="0"/>
              <a:t> widoku (czyli po zainicjowaniu i </a:t>
            </a:r>
            <a:r>
              <a:rPr lang="pl-PL" dirty="0" err="1"/>
              <a:t>wyrenderowaniu</a:t>
            </a:r>
            <a:r>
              <a:rPr lang="pl-PL" dirty="0"/>
              <a:t> szablonu HTML komponentu).</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dirty="0"/>
          </a:p>
          <a:p>
            <a:pPr marL="0" marR="0" lvl="0" indent="0" algn="l" defTabSz="914400" rtl="0" eaLnBrk="0" fontAlgn="base" latinLnBrk="0" hangingPunct="0">
              <a:lnSpc>
                <a:spcPct val="100000"/>
              </a:lnSpc>
              <a:spcBef>
                <a:spcPct val="0"/>
              </a:spcBef>
              <a:spcAft>
                <a:spcPct val="0"/>
              </a:spcAft>
              <a:buClrTx/>
              <a:buSzTx/>
              <a:buFontTx/>
              <a:buChar char="•"/>
              <a:tabLst/>
            </a:pPr>
            <a:r>
              <a:rPr lang="pl-PL" b="1" dirty="0" err="1"/>
              <a:t>ngAfterViewChecked</a:t>
            </a:r>
            <a:r>
              <a:rPr lang="pl-PL" b="1" dirty="0"/>
              <a:t>()</a:t>
            </a:r>
            <a:r>
              <a:rPr lang="pl-PL" dirty="0"/>
              <a:t> – wywoływane po każdej detekcji zmian w widoku komponentu.</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dirty="0"/>
          </a:p>
          <a:p>
            <a:pPr marL="0" marR="0" lvl="0" indent="0" algn="l" defTabSz="914400" rtl="0" eaLnBrk="0" fontAlgn="base" latinLnBrk="0" hangingPunct="0">
              <a:lnSpc>
                <a:spcPct val="100000"/>
              </a:lnSpc>
              <a:spcBef>
                <a:spcPct val="0"/>
              </a:spcBef>
              <a:spcAft>
                <a:spcPct val="0"/>
              </a:spcAft>
              <a:buClrTx/>
              <a:buSzTx/>
              <a:buFontTx/>
              <a:buChar char="•"/>
              <a:tabLst/>
            </a:pPr>
            <a:r>
              <a:rPr lang="pl-PL" b="1" dirty="0" err="1"/>
              <a:t>ngOnDestroy</a:t>
            </a:r>
            <a:r>
              <a:rPr lang="pl-PL" b="1" dirty="0"/>
              <a:t>()</a:t>
            </a:r>
            <a:r>
              <a:rPr lang="pl-PL" dirty="0"/>
              <a:t> – wywoływane tuż przed zniszczeniem komponentu. To ostatni krok, w którym można np. wyczyścić subskrypcje czy zamknąć zasoby (np. połączenia sieciowe).</a:t>
            </a:r>
          </a:p>
        </p:txBody>
      </p:sp>
      <p:sp>
        <p:nvSpPr>
          <p:cNvPr id="4" name="Symbol zastępczy daty 3"/>
          <p:cNvSpPr>
            <a:spLocks noGrp="1"/>
          </p:cNvSpPr>
          <p:nvPr>
            <p:ph type="dt" idx="1"/>
          </p:nvPr>
        </p:nvSpPr>
        <p:spPr/>
        <p:txBody>
          <a:bodyPr/>
          <a:lstStyle/>
          <a:p>
            <a:pPr rtl="0"/>
            <a:fld id="{37B4BC46-CA7A-4D04-99E7-1DA77BD3C4E2}" type="datetime1">
              <a:rPr lang="pl-PL" smtClean="0"/>
              <a:t>03.11.2024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42</a:t>
            </a:fld>
            <a:endParaRPr lang="en-US" dirty="0"/>
          </a:p>
        </p:txBody>
      </p:sp>
    </p:spTree>
    <p:extLst>
      <p:ext uri="{BB962C8B-B14F-4D97-AF65-F5344CB8AC3E}">
        <p14:creationId xmlns:p14="http://schemas.microsoft.com/office/powerpoint/2010/main" val="2405180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3</a:t>
            </a:fld>
            <a:endParaRPr lang="en-US" dirty="0"/>
          </a:p>
        </p:txBody>
      </p:sp>
    </p:spTree>
    <p:extLst>
      <p:ext uri="{BB962C8B-B14F-4D97-AF65-F5344CB8AC3E}">
        <p14:creationId xmlns:p14="http://schemas.microsoft.com/office/powerpoint/2010/main" val="6674442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daty 3"/>
          <p:cNvSpPr>
            <a:spLocks noGrp="1"/>
          </p:cNvSpPr>
          <p:nvPr>
            <p:ph type="dt" idx="1"/>
          </p:nvPr>
        </p:nvSpPr>
        <p:spPr/>
        <p:txBody>
          <a:bodyPr/>
          <a:lstStyle/>
          <a:p>
            <a:pPr rtl="0"/>
            <a:fld id="{37B4BC46-CA7A-4D04-99E7-1DA77BD3C4E2}" type="datetime1">
              <a:rPr lang="pl-PL" smtClean="0"/>
              <a:t>03.11.2024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46</a:t>
            </a:fld>
            <a:endParaRPr lang="en-US" dirty="0"/>
          </a:p>
        </p:txBody>
      </p:sp>
    </p:spTree>
    <p:extLst>
      <p:ext uri="{BB962C8B-B14F-4D97-AF65-F5344CB8AC3E}">
        <p14:creationId xmlns:p14="http://schemas.microsoft.com/office/powerpoint/2010/main" val="4485242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err="1"/>
              <a:t>Przejdzmy</a:t>
            </a:r>
            <a:r>
              <a:rPr lang="pl-PL" dirty="0"/>
              <a:t> do kompilatora, </a:t>
            </a:r>
            <a:r>
              <a:rPr lang="pl-PL" dirty="0" err="1"/>
              <a:t>branch</a:t>
            </a:r>
            <a:r>
              <a:rPr lang="pl-PL" dirty="0"/>
              <a:t> module_4_start</a:t>
            </a:r>
          </a:p>
        </p:txBody>
      </p:sp>
      <p:sp>
        <p:nvSpPr>
          <p:cNvPr id="4" name="Symbol zastępczy daty 3"/>
          <p:cNvSpPr>
            <a:spLocks noGrp="1"/>
          </p:cNvSpPr>
          <p:nvPr>
            <p:ph type="dt" idx="1"/>
          </p:nvPr>
        </p:nvSpPr>
        <p:spPr/>
        <p:txBody>
          <a:bodyPr/>
          <a:lstStyle/>
          <a:p>
            <a:pPr rtl="0"/>
            <a:fld id="{37B4BC46-CA7A-4D04-99E7-1DA77BD3C4E2}" type="datetime1">
              <a:rPr lang="pl-PL" smtClean="0"/>
              <a:t>03.11.2024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48</a:t>
            </a:fld>
            <a:endParaRPr lang="en-US" dirty="0"/>
          </a:p>
        </p:txBody>
      </p:sp>
    </p:spTree>
    <p:extLst>
      <p:ext uri="{BB962C8B-B14F-4D97-AF65-F5344CB8AC3E}">
        <p14:creationId xmlns:p14="http://schemas.microsoft.com/office/powerpoint/2010/main" val="8765701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Wyświetl po wejściu do kompilatora przez uczestników – wyjaśnij pojęcie formularzy opartych na widokach</a:t>
            </a:r>
          </a:p>
        </p:txBody>
      </p:sp>
      <p:sp>
        <p:nvSpPr>
          <p:cNvPr id="4" name="Symbol zastępczy daty 3"/>
          <p:cNvSpPr>
            <a:spLocks noGrp="1"/>
          </p:cNvSpPr>
          <p:nvPr>
            <p:ph type="dt" idx="1"/>
          </p:nvPr>
        </p:nvSpPr>
        <p:spPr/>
        <p:txBody>
          <a:bodyPr/>
          <a:lstStyle/>
          <a:p>
            <a:pPr rtl="0"/>
            <a:fld id="{37B4BC46-CA7A-4D04-99E7-1DA77BD3C4E2}" type="datetime1">
              <a:rPr lang="pl-PL" smtClean="0"/>
              <a:t>03.11.2024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49</a:t>
            </a:fld>
            <a:endParaRPr lang="en-US" dirty="0"/>
          </a:p>
        </p:txBody>
      </p:sp>
    </p:spTree>
    <p:extLst>
      <p:ext uri="{BB962C8B-B14F-4D97-AF65-F5344CB8AC3E}">
        <p14:creationId xmlns:p14="http://schemas.microsoft.com/office/powerpoint/2010/main" val="7582204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Po ukończeniu implementacji formularzy opartych na widokach - wyświetl i wyjaśnij pojęcie reaktywnych formularzy</a:t>
            </a:r>
          </a:p>
        </p:txBody>
      </p:sp>
      <p:sp>
        <p:nvSpPr>
          <p:cNvPr id="4" name="Symbol zastępczy daty 3"/>
          <p:cNvSpPr>
            <a:spLocks noGrp="1"/>
          </p:cNvSpPr>
          <p:nvPr>
            <p:ph type="dt" idx="1"/>
          </p:nvPr>
        </p:nvSpPr>
        <p:spPr/>
        <p:txBody>
          <a:bodyPr/>
          <a:lstStyle/>
          <a:p>
            <a:pPr rtl="0"/>
            <a:fld id="{37B4BC46-CA7A-4D04-99E7-1DA77BD3C4E2}" type="datetime1">
              <a:rPr lang="pl-PL" smtClean="0"/>
              <a:t>03.11.2024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50</a:t>
            </a:fld>
            <a:endParaRPr lang="en-US" dirty="0"/>
          </a:p>
        </p:txBody>
      </p:sp>
    </p:spTree>
    <p:extLst>
      <p:ext uri="{BB962C8B-B14F-4D97-AF65-F5344CB8AC3E}">
        <p14:creationId xmlns:p14="http://schemas.microsoft.com/office/powerpoint/2010/main" val="27699901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To pewne, że nie znajdzie się w Sali osoba która powie, że podoba jej się wygląd jaki uzyskaliśmy definiując komponent.</a:t>
            </a:r>
          </a:p>
          <a:p>
            <a:endParaRPr lang="pl-PL" dirty="0"/>
          </a:p>
          <a:p>
            <a:r>
              <a:rPr lang="pl-PL" dirty="0"/>
              <a:t>Co prawda w żaden sposób nie zdefiniowaliśmy styli, mogli byśmy to teraz zrobić, ale co jeżeli powiem Wam, że nie musimy za każdym razem tworzyć wszystkiego od zera?</a:t>
            </a:r>
          </a:p>
          <a:p>
            <a:endParaRPr lang="pl-PL" dirty="0"/>
          </a:p>
          <a:p>
            <a:r>
              <a:rPr lang="pl-PL" dirty="0"/>
              <a:t>Są biblioteki które dostarczają komponenty których po doinstalowaniu do projektu możemy użyć bezpośrednio w naszej aplikacji.</a:t>
            </a:r>
          </a:p>
          <a:p>
            <a:endParaRPr lang="pl-PL" dirty="0"/>
          </a:p>
          <a:p>
            <a:r>
              <a:rPr lang="pl-PL" dirty="0"/>
              <a:t>Gdy dołączycie do projektu jako FE </a:t>
            </a:r>
            <a:r>
              <a:rPr lang="pl-PL" dirty="0" err="1"/>
              <a:t>dev</a:t>
            </a:r>
            <a:r>
              <a:rPr lang="pl-PL" dirty="0"/>
              <a:t>, będziecie mieli sporo zadań, ale najprawdopodobniej będziecie w jednej z trzech sytuacji</a:t>
            </a:r>
          </a:p>
          <a:p>
            <a:r>
              <a:rPr lang="pl-PL" dirty="0"/>
              <a:t>	</a:t>
            </a:r>
          </a:p>
          <a:p>
            <a:r>
              <a:rPr lang="pl-PL" dirty="0"/>
              <a:t>	* Będziecie odpowiedzialni za rozwijanie biblioteki komponentów</a:t>
            </a:r>
          </a:p>
          <a:p>
            <a:r>
              <a:rPr lang="pl-PL" dirty="0"/>
              <a:t>	* Będziecie używali biblioteki komponentów w swoim projekcie, biblioteka będzie rozwijana przez inny zespół</a:t>
            </a:r>
          </a:p>
          <a:p>
            <a:r>
              <a:rPr lang="pl-PL" dirty="0"/>
              <a:t>	* Będziecie robili i jedno i drugie</a:t>
            </a:r>
          </a:p>
        </p:txBody>
      </p:sp>
      <p:sp>
        <p:nvSpPr>
          <p:cNvPr id="4" name="Symbol zastępczy daty 3"/>
          <p:cNvSpPr>
            <a:spLocks noGrp="1"/>
          </p:cNvSpPr>
          <p:nvPr>
            <p:ph type="dt" idx="1"/>
          </p:nvPr>
        </p:nvSpPr>
        <p:spPr/>
        <p:txBody>
          <a:bodyPr/>
          <a:lstStyle/>
          <a:p>
            <a:pPr rtl="0"/>
            <a:fld id="{37B4BC46-CA7A-4D04-99E7-1DA77BD3C4E2}" type="datetime1">
              <a:rPr lang="pl-PL" smtClean="0"/>
              <a:t>03.11.2024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51</a:t>
            </a:fld>
            <a:endParaRPr lang="en-US" dirty="0"/>
          </a:p>
        </p:txBody>
      </p:sp>
    </p:spTree>
    <p:extLst>
      <p:ext uri="{BB962C8B-B14F-4D97-AF65-F5344CB8AC3E}">
        <p14:creationId xmlns:p14="http://schemas.microsoft.com/office/powerpoint/2010/main" val="26255270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b="1" dirty="0"/>
              <a:t>Zastanówmy się chwilę, czy jest biblioteka komponentów.</a:t>
            </a:r>
          </a:p>
          <a:p>
            <a:endParaRPr lang="pl-PL" b="1" dirty="0"/>
          </a:p>
          <a:p>
            <a:r>
              <a:rPr lang="pl-PL" b="1" dirty="0" err="1"/>
              <a:t>Ooprogramowanie</a:t>
            </a:r>
            <a:r>
              <a:rPr lang="pl-PL" b="1" dirty="0"/>
              <a:t> wytworzone przez FE </a:t>
            </a:r>
            <a:r>
              <a:rPr lang="pl-PL" b="1" dirty="0" err="1"/>
              <a:t>deva</a:t>
            </a:r>
            <a:r>
              <a:rPr lang="pl-PL" b="1" dirty="0"/>
              <a:t> można by podzielić na dwie kategorie, będą to </a:t>
            </a:r>
          </a:p>
          <a:p>
            <a:br>
              <a:rPr lang="pl-PL" b="1" dirty="0"/>
            </a:br>
            <a:r>
              <a:rPr lang="pl-PL" b="1" dirty="0"/>
              <a:t>	aplikacje </a:t>
            </a:r>
          </a:p>
          <a:p>
            <a:endParaRPr lang="pl-PL" b="1" dirty="0"/>
          </a:p>
          <a:p>
            <a:r>
              <a:rPr lang="pl-PL" b="1" dirty="0"/>
              <a:t>	biblioteki</a:t>
            </a:r>
          </a:p>
          <a:p>
            <a:endParaRPr lang="pl-PL" b="1" dirty="0"/>
          </a:p>
          <a:p>
            <a:r>
              <a:rPr lang="pl-PL" b="1" dirty="0"/>
              <a:t>Różnica między jednym a drugim, najprościej rzecz ujmując jest taka, że aplikacje możesz zbudować i uruchomić wykorzystując biblioteki</a:t>
            </a:r>
          </a:p>
          <a:p>
            <a:r>
              <a:rPr lang="pl-PL" b="1" dirty="0"/>
              <a:t>Biblioteki nie uruchomisz samodzielnie, za to dostarczysz nią zasoby aplikacji która ją skonsumuje.</a:t>
            </a:r>
          </a:p>
          <a:p>
            <a:endParaRPr lang="pl-PL" b="1" dirty="0"/>
          </a:p>
          <a:p>
            <a:br>
              <a:rPr lang="pl-PL" b="1" dirty="0"/>
            </a:br>
            <a:r>
              <a:rPr lang="pl-PL" b="1" dirty="0"/>
              <a:t>Biblioteka komponentów UI</a:t>
            </a:r>
            <a:r>
              <a:rPr lang="pl-PL" dirty="0"/>
              <a:t> to zbiór gotowych elementów interfejsu użytkownika, które można ponownie wykorzystać w różnych częściach aplikacji.</a:t>
            </a:r>
            <a:br>
              <a:rPr lang="pl-PL" dirty="0"/>
            </a:br>
            <a:r>
              <a:rPr lang="pl-PL" dirty="0"/>
              <a:t>Komponenty te mogą obejmować np. przyciski, formularze, pola tekstowe, listy, karty, panele nawigacyjne i wiele innych. </a:t>
            </a:r>
          </a:p>
          <a:p>
            <a:endParaRPr lang="pl-PL" dirty="0"/>
          </a:p>
          <a:p>
            <a:r>
              <a:rPr lang="pl-PL" dirty="0"/>
              <a:t>Są one zaprojektowane w taki sposób, aby były łatwe w integracji i spójne pod względem wyglądu i działania.</a:t>
            </a:r>
          </a:p>
        </p:txBody>
      </p:sp>
      <p:sp>
        <p:nvSpPr>
          <p:cNvPr id="4" name="Symbol zastępczy daty 3"/>
          <p:cNvSpPr>
            <a:spLocks noGrp="1"/>
          </p:cNvSpPr>
          <p:nvPr>
            <p:ph type="dt" idx="1"/>
          </p:nvPr>
        </p:nvSpPr>
        <p:spPr/>
        <p:txBody>
          <a:bodyPr/>
          <a:lstStyle/>
          <a:p>
            <a:pPr rtl="0"/>
            <a:fld id="{37B4BC46-CA7A-4D04-99E7-1DA77BD3C4E2}" type="datetime1">
              <a:rPr lang="pl-PL" smtClean="0"/>
              <a:t>03.11.2024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52</a:t>
            </a:fld>
            <a:endParaRPr lang="en-US" dirty="0"/>
          </a:p>
        </p:txBody>
      </p:sp>
    </p:spTree>
    <p:extLst>
      <p:ext uri="{BB962C8B-B14F-4D97-AF65-F5344CB8AC3E}">
        <p14:creationId xmlns:p14="http://schemas.microsoft.com/office/powerpoint/2010/main" val="3732086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To nie tak, że biblioteki są najlepsze, że to jedyna słuszna droga w procesie tworzenia aplikacji w </a:t>
            </a:r>
            <a:r>
              <a:rPr lang="pl-PL" dirty="0" err="1"/>
              <a:t>Angularze</a:t>
            </a:r>
            <a:r>
              <a:rPr lang="pl-PL" dirty="0"/>
              <a:t>.</a:t>
            </a:r>
          </a:p>
          <a:p>
            <a:br>
              <a:rPr lang="pl-PL" dirty="0"/>
            </a:br>
            <a:r>
              <a:rPr lang="pl-PL" dirty="0"/>
              <a:t>Użycie biblioteki wiele ułatwia, wiele też utrudnia. Jak to ogólnie w procesie wytwarzania oprogramowania, wszystko rozbija się od trade-</a:t>
            </a:r>
            <a:r>
              <a:rPr lang="pl-PL" dirty="0" err="1"/>
              <a:t>off’y</a:t>
            </a:r>
            <a:r>
              <a:rPr lang="pl-PL" dirty="0"/>
              <a:t>, o decyzje które rzutują na kształt naszego projektu.</a:t>
            </a:r>
            <a:br>
              <a:rPr lang="pl-PL" dirty="0"/>
            </a:br>
            <a:br>
              <a:rPr lang="pl-PL" dirty="0"/>
            </a:br>
            <a:r>
              <a:rPr lang="pl-PL" dirty="0"/>
              <a:t>Nie jest to kurs o architekturze aplikacji webowych więc nie wejdziemy w temat za głęboko, chciałbym żebyście zapamiętali najważniejsze, że architektura aplikacji jaką będziecie tworzyć wynikać będzie bezpośrednio z decyzji jakie podejmiecie lub nie o istotnych dla aplikacji rzeczach, jak np. użycie konkretnej biblioteki.</a:t>
            </a:r>
          </a:p>
          <a:p>
            <a:br>
              <a:rPr lang="pl-PL" dirty="0"/>
            </a:br>
            <a:r>
              <a:rPr lang="pl-PL" dirty="0"/>
              <a:t>Dla dużych, </a:t>
            </a:r>
            <a:r>
              <a:rPr lang="pl-PL" dirty="0" err="1"/>
              <a:t>perspektywistycznych</a:t>
            </a:r>
            <a:r>
              <a:rPr lang="pl-PL" dirty="0"/>
              <a:t> aplikacji, ich architektura jest kluczem do łatwego rozwoju i utrzymania.</a:t>
            </a:r>
          </a:p>
        </p:txBody>
      </p:sp>
      <p:sp>
        <p:nvSpPr>
          <p:cNvPr id="4" name="Symbol zastępczy daty 3"/>
          <p:cNvSpPr>
            <a:spLocks noGrp="1"/>
          </p:cNvSpPr>
          <p:nvPr>
            <p:ph type="dt" idx="1"/>
          </p:nvPr>
        </p:nvSpPr>
        <p:spPr/>
        <p:txBody>
          <a:bodyPr/>
          <a:lstStyle/>
          <a:p>
            <a:pPr rtl="0"/>
            <a:fld id="{37B4BC46-CA7A-4D04-99E7-1DA77BD3C4E2}" type="datetime1">
              <a:rPr lang="pl-PL" smtClean="0"/>
              <a:t>03.11.2024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53</a:t>
            </a:fld>
            <a:endParaRPr lang="en-US" dirty="0"/>
          </a:p>
        </p:txBody>
      </p:sp>
    </p:spTree>
    <p:extLst>
      <p:ext uri="{BB962C8B-B14F-4D97-AF65-F5344CB8AC3E}">
        <p14:creationId xmlns:p14="http://schemas.microsoft.com/office/powerpoint/2010/main" val="35724941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Tworząc </a:t>
            </a:r>
            <a:r>
              <a:rPr lang="pl-PL" dirty="0" err="1"/>
              <a:t>RecipeManager</a:t>
            </a:r>
            <a:r>
              <a:rPr lang="pl-PL" dirty="0"/>
              <a:t> postawimy na bibliotekę stworzoną przez sam zespół </a:t>
            </a:r>
            <a:r>
              <a:rPr lang="pl-PL" dirty="0" err="1"/>
              <a:t>Angulara</a:t>
            </a:r>
            <a:endParaRPr lang="pl-PL" dirty="0"/>
          </a:p>
          <a:p>
            <a:r>
              <a:rPr lang="pl-PL" dirty="0" err="1"/>
              <a:t>Opertą</a:t>
            </a:r>
            <a:r>
              <a:rPr lang="pl-PL" dirty="0"/>
              <a:t> na zasadach </a:t>
            </a:r>
            <a:r>
              <a:rPr lang="pl-PL" dirty="0" err="1"/>
              <a:t>Material</a:t>
            </a:r>
            <a:r>
              <a:rPr lang="pl-PL" dirty="0"/>
              <a:t> Design od Google, postawimy na </a:t>
            </a:r>
            <a:r>
              <a:rPr lang="pl-PL" dirty="0" err="1"/>
              <a:t>Angular</a:t>
            </a:r>
            <a:r>
              <a:rPr lang="pl-PL" dirty="0"/>
              <a:t> </a:t>
            </a:r>
            <a:r>
              <a:rPr lang="pl-PL" dirty="0" err="1"/>
              <a:t>Material</a:t>
            </a:r>
            <a:r>
              <a:rPr lang="pl-PL" dirty="0"/>
              <a:t>.</a:t>
            </a:r>
          </a:p>
          <a:p>
            <a:endParaRPr lang="pl-PL" dirty="0"/>
          </a:p>
          <a:p>
            <a:r>
              <a:rPr lang="pl-PL" dirty="0" err="1"/>
              <a:t>Material</a:t>
            </a:r>
            <a:r>
              <a:rPr lang="pl-PL" dirty="0"/>
              <a:t> Design to design system od </a:t>
            </a:r>
            <a:r>
              <a:rPr lang="pl-PL" dirty="0" err="1"/>
              <a:t>googla</a:t>
            </a:r>
            <a:r>
              <a:rPr lang="pl-PL" dirty="0"/>
              <a:t> https://m3.material.io/get-started</a:t>
            </a:r>
          </a:p>
          <a:p>
            <a:endParaRPr lang="pl-PL" dirty="0"/>
          </a:p>
          <a:p>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err="1"/>
              <a:t>Wrócmy</a:t>
            </a:r>
            <a:r>
              <a:rPr lang="pl-PL" dirty="0"/>
              <a:t> teraz do kompilatora i zacznijmy implementacje </a:t>
            </a:r>
            <a:r>
              <a:rPr lang="pl-PL" b="1" dirty="0">
                <a:solidFill>
                  <a:srgbClr val="C0CAF5"/>
                </a:solidFill>
                <a:effectLst/>
                <a:latin typeface="Consolas" panose="020B0609020204030204" pitchFamily="49" charset="0"/>
              </a:rPr>
              <a:t>CZĘŚĆ </a:t>
            </a:r>
            <a:r>
              <a:rPr lang="pl-PL" b="1" dirty="0" err="1">
                <a:solidFill>
                  <a:srgbClr val="C0CAF5"/>
                </a:solidFill>
                <a:effectLst/>
                <a:latin typeface="Consolas" panose="020B0609020204030204" pitchFamily="49" charset="0"/>
              </a:rPr>
              <a:t>Angular</a:t>
            </a:r>
            <a:r>
              <a:rPr lang="pl-PL" b="1" dirty="0">
                <a:solidFill>
                  <a:srgbClr val="C0CAF5"/>
                </a:solidFill>
                <a:effectLst/>
                <a:latin typeface="Consolas" panose="020B0609020204030204" pitchFamily="49" charset="0"/>
              </a:rPr>
              <a:t> </a:t>
            </a:r>
            <a:r>
              <a:rPr lang="pl-PL" b="1" dirty="0" err="1">
                <a:solidFill>
                  <a:srgbClr val="C0CAF5"/>
                </a:solidFill>
                <a:effectLst/>
                <a:latin typeface="Consolas" panose="020B0609020204030204" pitchFamily="49" charset="0"/>
              </a:rPr>
              <a:t>Material</a:t>
            </a:r>
            <a:endParaRPr lang="pl-PL" b="0" dirty="0">
              <a:solidFill>
                <a:srgbClr val="A9B1D6"/>
              </a:solidFill>
              <a:effectLst/>
              <a:latin typeface="Consolas" panose="020B0609020204030204" pitchFamily="49" charset="0"/>
            </a:endParaRP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54</a:t>
            </a:fld>
            <a:endParaRPr lang="en-US" dirty="0"/>
          </a:p>
        </p:txBody>
      </p:sp>
    </p:spTree>
    <p:extLst>
      <p:ext uri="{BB962C8B-B14F-4D97-AF65-F5344CB8AC3E}">
        <p14:creationId xmlns:p14="http://schemas.microsoft.com/office/powerpoint/2010/main" val="19920613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Po przejściu wszystkich kroków, nasza aplikacja powinna wyglądać tak</a:t>
            </a:r>
          </a:p>
        </p:txBody>
      </p:sp>
      <p:sp>
        <p:nvSpPr>
          <p:cNvPr id="4" name="Symbol zastępczy daty 3"/>
          <p:cNvSpPr>
            <a:spLocks noGrp="1"/>
          </p:cNvSpPr>
          <p:nvPr>
            <p:ph type="dt" idx="1"/>
          </p:nvPr>
        </p:nvSpPr>
        <p:spPr/>
        <p:txBody>
          <a:bodyPr/>
          <a:lstStyle/>
          <a:p>
            <a:pPr rtl="0"/>
            <a:fld id="{37B4BC46-CA7A-4D04-99E7-1DA77BD3C4E2}" type="datetime1">
              <a:rPr lang="pl-PL" smtClean="0"/>
              <a:t>03.11.2024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55</a:t>
            </a:fld>
            <a:endParaRPr lang="en-US" dirty="0"/>
          </a:p>
        </p:txBody>
      </p:sp>
    </p:spTree>
    <p:extLst>
      <p:ext uri="{BB962C8B-B14F-4D97-AF65-F5344CB8AC3E}">
        <p14:creationId xmlns:p14="http://schemas.microsoft.com/office/powerpoint/2010/main" val="7004892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0F829A-7336-8B99-B4BD-F37BD1463C0E}"/>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ECDDF12B-BEF6-4329-DAE0-27373A28F6DB}"/>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5A1BBB57-DDD8-AB8A-C19B-0B2059D73EE0}"/>
              </a:ext>
            </a:extLst>
          </p:cNvPr>
          <p:cNvSpPr>
            <a:spLocks noGrp="1"/>
          </p:cNvSpPr>
          <p:nvPr>
            <p:ph type="body" idx="1"/>
          </p:nvPr>
        </p:nvSpPr>
        <p:spPr/>
        <p:txBody>
          <a:bodyPr/>
          <a:lstStyle/>
          <a:p>
            <a:r>
              <a:rPr lang="pl-PL" dirty="0"/>
              <a:t>Moduł 5 jest ważnym krokiem w zrozumieniu, jak organizować wielostronicową aplikację w </a:t>
            </a:r>
            <a:r>
              <a:rPr lang="pl-PL" dirty="0" err="1"/>
              <a:t>Angularze</a:t>
            </a:r>
            <a:r>
              <a:rPr lang="pl-PL" dirty="0"/>
              <a:t> za pomocą routingu, co pozwala użytkownikom przemieszczać się między różnymi sekcjami aplikacji.</a:t>
            </a:r>
          </a:p>
          <a:p>
            <a:r>
              <a:rPr lang="pl-PL" dirty="0"/>
              <a:t>W ramach tego modułu dowiemy się, jak ustawić routing dla listy przepisów, widoku szczegółowego oraz formularza dodawania/edycji przepisów.</a:t>
            </a:r>
          </a:p>
        </p:txBody>
      </p:sp>
      <p:sp>
        <p:nvSpPr>
          <p:cNvPr id="4" name="Symbol zastępczy daty 3">
            <a:extLst>
              <a:ext uri="{FF2B5EF4-FFF2-40B4-BE49-F238E27FC236}">
                <a16:creationId xmlns:a16="http://schemas.microsoft.com/office/drawing/2014/main" id="{859E70EA-8547-B66D-5D1D-76982014EA57}"/>
              </a:ext>
            </a:extLst>
          </p:cNvPr>
          <p:cNvSpPr>
            <a:spLocks noGrp="1"/>
          </p:cNvSpPr>
          <p:nvPr>
            <p:ph type="dt" idx="1"/>
          </p:nvPr>
        </p:nvSpPr>
        <p:spPr/>
        <p:txBody>
          <a:bodyPr/>
          <a:lstStyle/>
          <a:p>
            <a:pPr rtl="0"/>
            <a:fld id="{37B4BC46-CA7A-4D04-99E7-1DA77BD3C4E2}" type="datetime1">
              <a:rPr lang="pl-PL" smtClean="0"/>
              <a:t>03.11.2024</a:t>
            </a:fld>
            <a:endParaRPr lang="en-US" dirty="0"/>
          </a:p>
        </p:txBody>
      </p:sp>
      <p:sp>
        <p:nvSpPr>
          <p:cNvPr id="5" name="Symbol zastępczy numeru slajdu 4">
            <a:extLst>
              <a:ext uri="{FF2B5EF4-FFF2-40B4-BE49-F238E27FC236}">
                <a16:creationId xmlns:a16="http://schemas.microsoft.com/office/drawing/2014/main" id="{FCA969B9-E6CA-CF25-25C7-E53E22DA65AA}"/>
              </a:ext>
            </a:extLst>
          </p:cNvPr>
          <p:cNvSpPr>
            <a:spLocks noGrp="1"/>
          </p:cNvSpPr>
          <p:nvPr>
            <p:ph type="sldNum" sz="quarter" idx="5"/>
          </p:nvPr>
        </p:nvSpPr>
        <p:spPr/>
        <p:txBody>
          <a:bodyPr/>
          <a:lstStyle/>
          <a:p>
            <a:pPr rtl="0"/>
            <a:fld id="{37A705E3-E620-489D-9973-6221209A4B3B}" type="slidenum">
              <a:rPr lang="en-US" smtClean="0"/>
              <a:t>56</a:t>
            </a:fld>
            <a:endParaRPr lang="en-US" dirty="0"/>
          </a:p>
        </p:txBody>
      </p:sp>
    </p:spTree>
    <p:extLst>
      <p:ext uri="{BB962C8B-B14F-4D97-AF65-F5344CB8AC3E}">
        <p14:creationId xmlns:p14="http://schemas.microsoft.com/office/powerpoint/2010/main" val="29246264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Dzisiaj chciałbym z Wami omówić podstawy tworzenia aplikacji w </a:t>
            </a:r>
            <a:r>
              <a:rPr lang="pl-PL" dirty="0" err="1"/>
              <a:t>Angularze</a:t>
            </a:r>
            <a:r>
              <a:rPr lang="pl-PL" dirty="0"/>
              <a:t>. </a:t>
            </a:r>
          </a:p>
          <a:p>
            <a:endParaRPr lang="pl-PL" dirty="0"/>
          </a:p>
          <a:p>
            <a:br>
              <a:rPr lang="pl-PL" dirty="0"/>
            </a:br>
            <a:br>
              <a:rPr lang="pl-PL" dirty="0"/>
            </a:br>
            <a:r>
              <a:rPr lang="pl-PL" dirty="0"/>
              <a:t>Kod w projekcie podzielony jest na moduły.</a:t>
            </a:r>
          </a:p>
          <a:p>
            <a:br>
              <a:rPr lang="pl-PL" dirty="0"/>
            </a:br>
            <a:r>
              <a:rPr lang="pl-PL" dirty="0"/>
              <a:t>Każdy moduł zawiera wybrane zagadnienia, dzięki czemu będziemy mogli wspólnie stworzyć aplikacje i omówić krok po kroku co z czym i po co.</a:t>
            </a:r>
          </a:p>
          <a:p>
            <a:endParaRPr lang="pl-PL" dirty="0"/>
          </a:p>
          <a:p>
            <a:r>
              <a:rPr lang="pl-PL" dirty="0"/>
              <a:t>Każdy moduł zawiera </a:t>
            </a:r>
            <a:r>
              <a:rPr lang="pl-PL" dirty="0" err="1"/>
              <a:t>snipety</a:t>
            </a:r>
            <a:r>
              <a:rPr lang="pl-PL" dirty="0"/>
              <a:t> kodu który pomoże nam realizować poszczególne zadania</a:t>
            </a:r>
          </a:p>
        </p:txBody>
      </p:sp>
      <p:sp>
        <p:nvSpPr>
          <p:cNvPr id="4" name="Symbol zastępczy daty 3"/>
          <p:cNvSpPr>
            <a:spLocks noGrp="1"/>
          </p:cNvSpPr>
          <p:nvPr>
            <p:ph type="dt" idx="1"/>
          </p:nvPr>
        </p:nvSpPr>
        <p:spPr/>
        <p:txBody>
          <a:bodyPr/>
          <a:lstStyle/>
          <a:p>
            <a:pPr rtl="0"/>
            <a:fld id="{37B4BC46-CA7A-4D04-99E7-1DA77BD3C4E2}" type="datetime1">
              <a:rPr lang="pl-PL" smtClean="0"/>
              <a:t>03.11.2024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a:t>
            </a:fld>
            <a:endParaRPr lang="en-US" dirty="0"/>
          </a:p>
        </p:txBody>
      </p:sp>
    </p:spTree>
    <p:extLst>
      <p:ext uri="{BB962C8B-B14F-4D97-AF65-F5344CB8AC3E}">
        <p14:creationId xmlns:p14="http://schemas.microsoft.com/office/powerpoint/2010/main" val="26921755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Gdybyśmy postawili na jednym końcu </a:t>
            </a:r>
            <a:r>
              <a:rPr lang="pl-PL" dirty="0" err="1"/>
              <a:t>RouterModule</a:t>
            </a:r>
            <a:r>
              <a:rPr lang="pl-PL" dirty="0"/>
              <a:t> wraz ze zdefiniowaną strukturą poruszania się po aplikacji i warunkami na jakich się to odbywa to po drugiej stronie mielibyśmy właśnie znacznik router-</a:t>
            </a:r>
            <a:r>
              <a:rPr lang="pl-PL" dirty="0" err="1"/>
              <a:t>outlet</a:t>
            </a:r>
            <a:r>
              <a:rPr lang="pl-PL" dirty="0"/>
              <a:t> który to wyświetli nam komponentu po przejściu w dany </a:t>
            </a:r>
            <a:r>
              <a:rPr lang="pl-PL" dirty="0" err="1"/>
              <a:t>route</a:t>
            </a:r>
            <a:r>
              <a:rPr lang="pl-PL" dirty="0"/>
              <a:t>.</a:t>
            </a:r>
            <a:br>
              <a:rPr lang="pl-PL" dirty="0"/>
            </a:br>
            <a:br>
              <a:rPr lang="pl-PL" dirty="0"/>
            </a:br>
            <a:r>
              <a:rPr lang="pl-PL" dirty="0"/>
              <a:t>Przykład:</a:t>
            </a:r>
            <a:br>
              <a:rPr lang="pl-PL" dirty="0"/>
            </a:br>
            <a:r>
              <a:rPr lang="pl-PL" dirty="0" err="1"/>
              <a:t>const</a:t>
            </a:r>
            <a:r>
              <a:rPr lang="pl-PL" dirty="0"/>
              <a:t> </a:t>
            </a:r>
            <a:r>
              <a:rPr lang="pl-PL" dirty="0" err="1"/>
              <a:t>routes</a:t>
            </a:r>
            <a:r>
              <a:rPr lang="pl-PL" dirty="0"/>
              <a:t>: </a:t>
            </a:r>
            <a:r>
              <a:rPr lang="pl-PL" dirty="0" err="1"/>
              <a:t>Routes</a:t>
            </a:r>
            <a:r>
              <a:rPr lang="pl-PL" dirty="0"/>
              <a:t> = [</a:t>
            </a:r>
          </a:p>
          <a:p>
            <a:r>
              <a:rPr lang="pl-PL" dirty="0"/>
              <a:t>  { </a:t>
            </a:r>
          </a:p>
          <a:p>
            <a:r>
              <a:rPr lang="pl-PL" dirty="0"/>
              <a:t>    </a:t>
            </a:r>
            <a:r>
              <a:rPr lang="pl-PL" dirty="0" err="1"/>
              <a:t>path</a:t>
            </a:r>
            <a:r>
              <a:rPr lang="pl-PL"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    component: </a:t>
            </a:r>
            <a:r>
              <a:rPr lang="pl-PL" dirty="0" err="1"/>
              <a:t>HomeComponent</a:t>
            </a:r>
            <a:r>
              <a:rPr lang="pl-PL" dirty="0"/>
              <a:t>  // Strona główna</a:t>
            </a:r>
          </a:p>
          <a:p>
            <a:r>
              <a:rPr lang="pl-PL" dirty="0"/>
              <a:t>  },</a:t>
            </a:r>
          </a:p>
          <a:p>
            <a:r>
              <a:rPr lang="pl-PL" dirty="0"/>
              <a:t>  {</a:t>
            </a:r>
          </a:p>
          <a:p>
            <a:r>
              <a:rPr lang="pl-PL" dirty="0"/>
              <a:t>    </a:t>
            </a:r>
            <a:r>
              <a:rPr lang="pl-PL" dirty="0" err="1"/>
              <a:t>path</a:t>
            </a:r>
            <a:r>
              <a:rPr lang="pl-PL" dirty="0"/>
              <a:t>: '</a:t>
            </a:r>
            <a:r>
              <a:rPr lang="pl-PL" dirty="0" err="1"/>
              <a:t>about</a:t>
            </a:r>
            <a:r>
              <a:rPr lang="pl-PL" dirty="0"/>
              <a:t>’,</a:t>
            </a:r>
          </a:p>
          <a:p>
            <a:r>
              <a:rPr lang="pl-PL" dirty="0"/>
              <a:t>    component: </a:t>
            </a:r>
            <a:r>
              <a:rPr lang="pl-PL" dirty="0" err="1"/>
              <a:t>AboutComponent</a:t>
            </a:r>
            <a:r>
              <a:rPr lang="pl-PL" dirty="0"/>
              <a:t>// Strona "O nas" </a:t>
            </a:r>
          </a:p>
          <a:p>
            <a:r>
              <a:rPr lang="pl-PL" dirty="0"/>
              <a:t>  },</a:t>
            </a:r>
          </a:p>
          <a:p>
            <a:r>
              <a:rPr lang="pl-PL" dirty="0"/>
              <a:t>];</a:t>
            </a:r>
            <a:br>
              <a:rPr lang="pl-PL" dirty="0"/>
            </a:br>
            <a:br>
              <a:rPr lang="pl-PL" dirty="0"/>
            </a:br>
            <a:r>
              <a:rPr lang="pl-PL" dirty="0"/>
              <a:t>&lt;</a:t>
            </a:r>
            <a:r>
              <a:rPr lang="pl-PL" dirty="0" err="1"/>
              <a:t>nav</a:t>
            </a:r>
            <a:r>
              <a:rPr lang="pl-PL" dirty="0"/>
              <a:t>&gt;</a:t>
            </a:r>
          </a:p>
          <a:p>
            <a:r>
              <a:rPr lang="pl-PL" dirty="0"/>
              <a:t>  &lt;a [</a:t>
            </a:r>
            <a:r>
              <a:rPr lang="pl-PL" dirty="0" err="1"/>
              <a:t>routerLink</a:t>
            </a:r>
            <a:r>
              <a:rPr lang="pl-PL" dirty="0"/>
              <a:t>]="['/']"&gt;Strona główna&lt;/a&gt;</a:t>
            </a:r>
          </a:p>
          <a:p>
            <a:r>
              <a:rPr lang="pl-PL" dirty="0"/>
              <a:t>  &lt;a [</a:t>
            </a:r>
            <a:r>
              <a:rPr lang="pl-PL" dirty="0" err="1"/>
              <a:t>routerLink</a:t>
            </a:r>
            <a:r>
              <a:rPr lang="pl-PL" dirty="0"/>
              <a:t>]="['/</a:t>
            </a:r>
            <a:r>
              <a:rPr lang="pl-PL" dirty="0" err="1"/>
              <a:t>about</a:t>
            </a:r>
            <a:r>
              <a:rPr lang="pl-PL" dirty="0"/>
              <a:t>']"&gt;O nas&lt;/a&gt;</a:t>
            </a:r>
          </a:p>
          <a:p>
            <a:r>
              <a:rPr lang="pl-PL" dirty="0"/>
              <a:t>&lt;/</a:t>
            </a:r>
            <a:r>
              <a:rPr lang="pl-PL" dirty="0" err="1"/>
              <a:t>nav</a:t>
            </a:r>
            <a:r>
              <a:rPr lang="pl-PL" dirty="0"/>
              <a:t>&gt;</a:t>
            </a:r>
          </a:p>
          <a:p>
            <a:endParaRPr lang="pl-PL" dirty="0"/>
          </a:p>
          <a:p>
            <a:r>
              <a:rPr lang="pl-PL" dirty="0"/>
              <a:t>&lt;!-- Tutaj będą się wyświetlać różne komponenty w zależności od trasy --&gt;</a:t>
            </a:r>
          </a:p>
          <a:p>
            <a:r>
              <a:rPr lang="pl-PL" dirty="0"/>
              <a:t>&lt;router-</a:t>
            </a:r>
            <a:r>
              <a:rPr lang="pl-PL" dirty="0" err="1"/>
              <a:t>outlet</a:t>
            </a:r>
            <a:r>
              <a:rPr lang="pl-PL" dirty="0"/>
              <a:t>&gt;&lt;/router-</a:t>
            </a:r>
            <a:r>
              <a:rPr lang="pl-PL" dirty="0" err="1"/>
              <a:t>outlet</a:t>
            </a:r>
            <a:r>
              <a:rPr lang="pl-PL" dirty="0"/>
              <a:t>&gt;</a:t>
            </a:r>
            <a:br>
              <a:rPr lang="pl-PL" dirty="0"/>
            </a:br>
            <a:br>
              <a:rPr lang="pl-PL" dirty="0"/>
            </a:br>
            <a:r>
              <a:rPr lang="pl-PL" dirty="0"/>
              <a:t>Gdy użytkownik kliknie w link "O nas", </a:t>
            </a:r>
            <a:r>
              <a:rPr lang="pl-PL" dirty="0" err="1"/>
              <a:t>Angular</a:t>
            </a:r>
            <a:r>
              <a:rPr lang="pl-PL" dirty="0"/>
              <a:t> zmieni ścieżkę URL na /</a:t>
            </a:r>
            <a:r>
              <a:rPr lang="pl-PL" dirty="0" err="1"/>
              <a:t>about</a:t>
            </a:r>
            <a:r>
              <a:rPr lang="pl-PL" dirty="0"/>
              <a:t> i dynamicznie umieści komponent </a:t>
            </a:r>
            <a:r>
              <a:rPr lang="pl-PL" dirty="0" err="1"/>
              <a:t>AboutComponent</a:t>
            </a:r>
            <a:r>
              <a:rPr lang="pl-PL" dirty="0"/>
              <a:t> w miejscu, gdzie znajduje się router-</a:t>
            </a:r>
            <a:r>
              <a:rPr lang="pl-PL" dirty="0" err="1"/>
              <a:t>outlet</a:t>
            </a:r>
            <a:r>
              <a:rPr lang="pl-PL" dirty="0"/>
              <a:t>.</a:t>
            </a:r>
            <a:br>
              <a:rPr lang="pl-PL" dirty="0"/>
            </a:br>
            <a:r>
              <a:rPr lang="pl-PL" dirty="0"/>
              <a:t>Gdy kliknie na "Strona główna", zamiast tego zostanie wyświetlony </a:t>
            </a:r>
            <a:r>
              <a:rPr lang="pl-PL" dirty="0" err="1"/>
              <a:t>HomeComponent</a:t>
            </a:r>
            <a:r>
              <a:rPr lang="pl-PL" dirty="0"/>
              <a:t>.</a:t>
            </a:r>
            <a:br>
              <a:rPr lang="pl-PL" dirty="0"/>
            </a:br>
            <a:br>
              <a:rPr lang="pl-PL" dirty="0"/>
            </a:br>
            <a:r>
              <a:rPr lang="pl-PL" dirty="0"/>
              <a:t>Później powiemy sobie trochę o modularności aplikacji pisanych w </a:t>
            </a:r>
            <a:r>
              <a:rPr lang="pl-PL" dirty="0" err="1"/>
              <a:t>Angularze</a:t>
            </a:r>
            <a:r>
              <a:rPr lang="pl-PL" dirty="0"/>
              <a:t>, to właśnie m.in. Ten mechanizm pozwala nam na modularność w </a:t>
            </a:r>
            <a:r>
              <a:rPr lang="pl-PL" dirty="0" err="1"/>
              <a:t>aplikaci</a:t>
            </a:r>
            <a:r>
              <a:rPr lang="pl-PL" dirty="0"/>
              <a:t>.</a:t>
            </a:r>
          </a:p>
          <a:p>
            <a:br>
              <a:rPr lang="pl-PL" dirty="0"/>
            </a:br>
            <a:r>
              <a:rPr lang="pl-PL" b="1" dirty="0"/>
              <a:t>Rola w strukturze aplikacji</a:t>
            </a:r>
            <a:r>
              <a:rPr lang="pl-PL" dirty="0"/>
              <a:t>: </a:t>
            </a:r>
          </a:p>
          <a:p>
            <a:r>
              <a:rPr lang="pl-PL" dirty="0"/>
              <a:t>Jeśli </a:t>
            </a:r>
            <a:r>
              <a:rPr lang="pl-PL" dirty="0" err="1"/>
              <a:t>RouterModule</a:t>
            </a:r>
            <a:r>
              <a:rPr lang="pl-PL" dirty="0"/>
              <a:t> jest odpowiedzialny za zarządzanie nawigacją (trasami), to router-</a:t>
            </a:r>
            <a:r>
              <a:rPr lang="pl-PL" dirty="0" err="1"/>
              <a:t>outlet</a:t>
            </a:r>
            <a:r>
              <a:rPr lang="pl-PL" dirty="0"/>
              <a:t> jest miejscem, gdzie te decyzje (trasy) są wizualnie realizowane. Znacznik ten odpowiada za wstawienie odpowiedniego komponentu w miejsce odpowiadające aktualnej trasie.</a:t>
            </a:r>
          </a:p>
        </p:txBody>
      </p:sp>
      <p:sp>
        <p:nvSpPr>
          <p:cNvPr id="4" name="Symbol zastępczy daty 3"/>
          <p:cNvSpPr>
            <a:spLocks noGrp="1"/>
          </p:cNvSpPr>
          <p:nvPr>
            <p:ph type="dt" idx="1"/>
          </p:nvPr>
        </p:nvSpPr>
        <p:spPr/>
        <p:txBody>
          <a:bodyPr/>
          <a:lstStyle/>
          <a:p>
            <a:pPr rtl="0"/>
            <a:fld id="{37B4BC46-CA7A-4D04-99E7-1DA77BD3C4E2}" type="datetime1">
              <a:rPr lang="pl-PL" smtClean="0"/>
              <a:t>03.11.2024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57</a:t>
            </a:fld>
            <a:endParaRPr lang="en-US" dirty="0"/>
          </a:p>
        </p:txBody>
      </p:sp>
    </p:spTree>
    <p:extLst>
      <p:ext uri="{BB962C8B-B14F-4D97-AF65-F5344CB8AC3E}">
        <p14:creationId xmlns:p14="http://schemas.microsoft.com/office/powerpoint/2010/main" val="30795711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Tablice z trasami to nie jedyne miejsce w którym możemy zdefiniować zmianę trasy.</a:t>
            </a:r>
            <a:br>
              <a:rPr lang="pl-PL" dirty="0"/>
            </a:br>
            <a:r>
              <a:rPr lang="pl-PL" dirty="0"/>
              <a:t>Możemy chcieć to zrobić np. poprzez kliknięcie w jakiś element na stronie.</a:t>
            </a:r>
            <a:br>
              <a:rPr lang="pl-PL" dirty="0"/>
            </a:br>
            <a:r>
              <a:rPr lang="pl-PL" dirty="0"/>
              <a:t>Z pomocą przychodzi nam dyrektywa </a:t>
            </a:r>
            <a:r>
              <a:rPr lang="pl-PL" dirty="0" err="1"/>
              <a:t>routerLink</a:t>
            </a:r>
            <a:r>
              <a:rPr lang="pl-PL" dirty="0"/>
              <a:t>, za jej pomocą możemy nadać taki zachowanie.</a:t>
            </a:r>
            <a:br>
              <a:rPr lang="pl-PL" dirty="0"/>
            </a:br>
            <a:r>
              <a:rPr lang="pl-PL" dirty="0"/>
              <a:t>Gdybyśmy chcieli też dorzucić obsługę wizualną dla aktywnego </a:t>
            </a:r>
            <a:r>
              <a:rPr lang="pl-PL" dirty="0" err="1"/>
              <a:t>route</a:t>
            </a:r>
            <a:r>
              <a:rPr lang="pl-PL" dirty="0"/>
              <a:t>, z pomocą może nam przyjść </a:t>
            </a:r>
            <a:r>
              <a:rPr lang="pl-PL" dirty="0" err="1"/>
              <a:t>routerLinkActivate</a:t>
            </a:r>
            <a:r>
              <a:rPr lang="pl-PL" dirty="0"/>
              <a:t> dyrektywa.</a:t>
            </a:r>
          </a:p>
        </p:txBody>
      </p:sp>
      <p:sp>
        <p:nvSpPr>
          <p:cNvPr id="4" name="Symbol zastępczy daty 3"/>
          <p:cNvSpPr>
            <a:spLocks noGrp="1"/>
          </p:cNvSpPr>
          <p:nvPr>
            <p:ph type="dt" idx="1"/>
          </p:nvPr>
        </p:nvSpPr>
        <p:spPr/>
        <p:txBody>
          <a:bodyPr/>
          <a:lstStyle/>
          <a:p>
            <a:pPr rtl="0"/>
            <a:fld id="{37B4BC46-CA7A-4D04-99E7-1DA77BD3C4E2}" type="datetime1">
              <a:rPr lang="pl-PL" smtClean="0"/>
              <a:t>03.11.2024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58</a:t>
            </a:fld>
            <a:endParaRPr lang="en-US" dirty="0"/>
          </a:p>
        </p:txBody>
      </p:sp>
    </p:spTree>
    <p:extLst>
      <p:ext uri="{BB962C8B-B14F-4D97-AF65-F5344CB8AC3E}">
        <p14:creationId xmlns:p14="http://schemas.microsoft.com/office/powerpoint/2010/main" val="37264449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F67615-FDBB-D028-5CCB-AA635B8D0BF3}"/>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BEBB18C0-5DD6-1C25-CB77-B936488964FE}"/>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68CEF1AB-501F-7A44-E29D-AC5398ED1FD6}"/>
              </a:ext>
            </a:extLst>
          </p:cNvPr>
          <p:cNvSpPr>
            <a:spLocks noGrp="1"/>
          </p:cNvSpPr>
          <p:nvPr>
            <p:ph type="body" idx="1"/>
          </p:nvPr>
        </p:nvSpPr>
        <p:spPr/>
        <p:txBody>
          <a:bodyPr/>
          <a:lstStyle/>
          <a:p>
            <a:r>
              <a:rPr lang="en-US" dirty="0"/>
              <a:t>const routes: Routes = [</a:t>
            </a:r>
            <a:endParaRPr lang="pl-PL" dirty="0"/>
          </a:p>
          <a:p>
            <a:r>
              <a:rPr lang="pl-PL" dirty="0"/>
              <a:t>  </a:t>
            </a:r>
            <a:r>
              <a:rPr lang="en-US" dirty="0"/>
              <a:t>{</a:t>
            </a:r>
            <a:endParaRPr lang="pl-PL" dirty="0"/>
          </a:p>
          <a:p>
            <a:r>
              <a:rPr lang="pl-PL" dirty="0"/>
              <a:t>    </a:t>
            </a:r>
            <a:r>
              <a:rPr lang="en-US" dirty="0"/>
              <a:t>path: 'admin’,</a:t>
            </a:r>
            <a:br>
              <a:rPr lang="pl-PL" dirty="0"/>
            </a:br>
            <a:r>
              <a:rPr lang="pl-PL" dirty="0"/>
              <a:t>    </a:t>
            </a:r>
            <a:r>
              <a:rPr lang="en-US" dirty="0"/>
              <a:t>component: </a:t>
            </a:r>
            <a:r>
              <a:rPr lang="en-US" dirty="0" err="1"/>
              <a:t>AdminComponent</a:t>
            </a:r>
            <a:r>
              <a:rPr lang="en-US" dirty="0"/>
              <a:t>,</a:t>
            </a:r>
            <a:endParaRPr lang="pl-PL" dirty="0"/>
          </a:p>
          <a:p>
            <a:r>
              <a:rPr lang="pl-PL" dirty="0"/>
              <a:t>    </a:t>
            </a:r>
            <a:r>
              <a:rPr lang="en-US" dirty="0" err="1"/>
              <a:t>canActivate</a:t>
            </a:r>
            <a:r>
              <a:rPr lang="en-US" dirty="0"/>
              <a:t>: [</a:t>
            </a:r>
            <a:r>
              <a:rPr lang="en-US" dirty="0" err="1"/>
              <a:t>AuthGuard</a:t>
            </a:r>
            <a:r>
              <a:rPr lang="en-US" dirty="0"/>
              <a:t>]</a:t>
            </a:r>
            <a:br>
              <a:rPr lang="pl-PL" dirty="0"/>
            </a:br>
            <a:r>
              <a:rPr lang="pl-PL" dirty="0"/>
              <a:t>  </a:t>
            </a:r>
            <a:r>
              <a:rPr lang="en-US" dirty="0"/>
              <a:t>}</a:t>
            </a:r>
            <a:endParaRPr lang="pl-PL" dirty="0"/>
          </a:p>
          <a:p>
            <a:r>
              <a:rPr lang="en-US" dirty="0"/>
              <a:t>];</a:t>
            </a:r>
            <a:br>
              <a:rPr lang="pl-PL" dirty="0"/>
            </a:br>
            <a:br>
              <a:rPr lang="pl-PL" dirty="0"/>
            </a:br>
            <a:br>
              <a:rPr lang="pl-PL" dirty="0"/>
            </a:br>
            <a:r>
              <a:rPr lang="pl-PL" dirty="0"/>
              <a:t>Parametry tras to nie jedyne parametry których możemy używać, są też tzw. Query </a:t>
            </a:r>
            <a:r>
              <a:rPr lang="pl-PL" dirty="0" err="1"/>
              <a:t>paramatry</a:t>
            </a:r>
            <a:r>
              <a:rPr lang="pl-PL" dirty="0"/>
              <a:t> które dostarcza się aplikacji poprzez dodanie na końcu trasy `</a:t>
            </a:r>
            <a:r>
              <a:rPr lang="pl-PL" b="1" dirty="0"/>
              <a:t>?parametry=wartość`</a:t>
            </a:r>
            <a:br>
              <a:rPr lang="pl-PL" b="1" dirty="0"/>
            </a:br>
            <a:br>
              <a:rPr lang="pl-PL" b="0" dirty="0"/>
            </a:br>
            <a:r>
              <a:rPr lang="pl-PL" b="0" dirty="0"/>
              <a:t>Co do pobierania parametru, nowa wersja </a:t>
            </a:r>
            <a:r>
              <a:rPr lang="pl-PL" b="0" dirty="0" err="1"/>
              <a:t>Angulara</a:t>
            </a:r>
            <a:r>
              <a:rPr lang="pl-PL" b="0" dirty="0"/>
              <a:t>, zdaje się że 17 dostarcza nam tzw. </a:t>
            </a:r>
            <a:r>
              <a:rPr lang="pl-PL" b="0" dirty="0" err="1"/>
              <a:t>withComponentInputBinding</a:t>
            </a:r>
            <a:r>
              <a:rPr lang="pl-PL" b="0" dirty="0"/>
              <a:t>()</a:t>
            </a:r>
            <a:br>
              <a:rPr lang="pl-PL" b="0" dirty="0"/>
            </a:br>
            <a:r>
              <a:rPr lang="pl-PL" b="0" dirty="0"/>
              <a:t>Poprzez dodanie tego jako parametru </a:t>
            </a:r>
            <a:r>
              <a:rPr lang="pl-PL" b="0" dirty="0" err="1"/>
              <a:t>provideRouter</a:t>
            </a:r>
            <a:r>
              <a:rPr lang="pl-PL" b="0" dirty="0"/>
              <a:t>(</a:t>
            </a:r>
            <a:r>
              <a:rPr lang="pl-PL" b="0" dirty="0" err="1"/>
              <a:t>withComponentInputBinding</a:t>
            </a:r>
            <a:r>
              <a:rPr lang="pl-PL" b="0" dirty="0"/>
              <a:t>()), jesteśmy w stanie mapować automatycznie parametry na </a:t>
            </a:r>
            <a:r>
              <a:rPr lang="pl-PL" b="0" dirty="0" err="1"/>
              <a:t>inputy</a:t>
            </a:r>
            <a:r>
              <a:rPr lang="pl-PL" b="0" dirty="0"/>
              <a:t> komponentu. Warunkiem są nazwy, muszą się mapować. </a:t>
            </a:r>
            <a:r>
              <a:rPr lang="pl-PL" b="0" dirty="0" err="1"/>
              <a:t>Tzn</a:t>
            </a:r>
            <a:r>
              <a:rPr lang="pl-PL" b="0" dirty="0"/>
              <a:t> id w trasie to id w komponencie.</a:t>
            </a:r>
            <a:endParaRPr lang="pl-PL" b="1" dirty="0"/>
          </a:p>
        </p:txBody>
      </p:sp>
      <p:sp>
        <p:nvSpPr>
          <p:cNvPr id="4" name="Symbol zastępczy daty 3">
            <a:extLst>
              <a:ext uri="{FF2B5EF4-FFF2-40B4-BE49-F238E27FC236}">
                <a16:creationId xmlns:a16="http://schemas.microsoft.com/office/drawing/2014/main" id="{51FC19C4-8FAC-478C-9835-0D467C8D9A02}"/>
              </a:ext>
            </a:extLst>
          </p:cNvPr>
          <p:cNvSpPr>
            <a:spLocks noGrp="1"/>
          </p:cNvSpPr>
          <p:nvPr>
            <p:ph type="dt" idx="1"/>
          </p:nvPr>
        </p:nvSpPr>
        <p:spPr/>
        <p:txBody>
          <a:bodyPr/>
          <a:lstStyle/>
          <a:p>
            <a:pPr rtl="0"/>
            <a:fld id="{37B4BC46-CA7A-4D04-99E7-1DA77BD3C4E2}" type="datetime1">
              <a:rPr lang="pl-PL" smtClean="0"/>
              <a:t>03.11.2024</a:t>
            </a:fld>
            <a:endParaRPr lang="en-US" dirty="0"/>
          </a:p>
        </p:txBody>
      </p:sp>
      <p:sp>
        <p:nvSpPr>
          <p:cNvPr id="5" name="Symbol zastępczy numeru slajdu 4">
            <a:extLst>
              <a:ext uri="{FF2B5EF4-FFF2-40B4-BE49-F238E27FC236}">
                <a16:creationId xmlns:a16="http://schemas.microsoft.com/office/drawing/2014/main" id="{BC52EF5F-4D9B-C15C-0373-14F05963C475}"/>
              </a:ext>
            </a:extLst>
          </p:cNvPr>
          <p:cNvSpPr>
            <a:spLocks noGrp="1"/>
          </p:cNvSpPr>
          <p:nvPr>
            <p:ph type="sldNum" sz="quarter" idx="5"/>
          </p:nvPr>
        </p:nvSpPr>
        <p:spPr/>
        <p:txBody>
          <a:bodyPr/>
          <a:lstStyle/>
          <a:p>
            <a:pPr rtl="0"/>
            <a:fld id="{37A705E3-E620-489D-9973-6221209A4B3B}" type="slidenum">
              <a:rPr lang="en-US" smtClean="0"/>
              <a:t>59</a:t>
            </a:fld>
            <a:endParaRPr lang="en-US" dirty="0"/>
          </a:p>
        </p:txBody>
      </p:sp>
    </p:spTree>
    <p:extLst>
      <p:ext uri="{BB962C8B-B14F-4D97-AF65-F5344CB8AC3E}">
        <p14:creationId xmlns:p14="http://schemas.microsoft.com/office/powerpoint/2010/main" val="308539212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236C52-AB7C-8F08-936B-76D417D04D40}"/>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CDEBFBD4-64D7-1F1C-23A3-11562F9D5AC3}"/>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CFD18CB6-F10E-2E8D-866C-F0BE84AE20BF}"/>
              </a:ext>
            </a:extLst>
          </p:cNvPr>
          <p:cNvSpPr>
            <a:spLocks noGrp="1"/>
          </p:cNvSpPr>
          <p:nvPr>
            <p:ph type="body" idx="1"/>
          </p:nvPr>
        </p:nvSpPr>
        <p:spPr/>
        <p:txBody>
          <a:bodyPr/>
          <a:lstStyle/>
          <a:p>
            <a:r>
              <a:rPr lang="pl-PL" dirty="0" err="1"/>
              <a:t>Zdażają</a:t>
            </a:r>
            <a:r>
              <a:rPr lang="pl-PL" dirty="0"/>
              <a:t> się sytuacje w których nie chcemy konkretnego zachowania pod danym </a:t>
            </a:r>
            <a:r>
              <a:rPr lang="pl-PL" dirty="0" err="1"/>
              <a:t>Route</a:t>
            </a:r>
            <a:r>
              <a:rPr lang="pl-PL" dirty="0"/>
              <a:t>. Wtedy możemy chcieć przekierować </a:t>
            </a:r>
            <a:r>
              <a:rPr lang="pl-PL" dirty="0" err="1"/>
              <a:t>usera</a:t>
            </a:r>
            <a:r>
              <a:rPr lang="pl-PL" dirty="0"/>
              <a:t> z jednej trasy na inną.</a:t>
            </a:r>
          </a:p>
          <a:p>
            <a:br>
              <a:rPr lang="pl-PL" dirty="0"/>
            </a:br>
            <a:r>
              <a:rPr lang="pl-PL" dirty="0"/>
              <a:t>Świadomi faktu że </a:t>
            </a:r>
            <a:r>
              <a:rPr lang="pl-PL" dirty="0" err="1"/>
              <a:t>user</a:t>
            </a:r>
            <a:r>
              <a:rPr lang="pl-PL" dirty="0"/>
              <a:t> może majstrować w URL, a nie tylko używać butonów jako nawigacji, chcemy mieć uniwersalną trasę która przekieruje każdy nie obsłużony ruch w konkretne miejsce. Używamy wtedy dwóch </a:t>
            </a:r>
            <a:r>
              <a:rPr lang="pl-PL" dirty="0" err="1"/>
              <a:t>wildcard’ów</a:t>
            </a:r>
            <a:r>
              <a:rPr lang="pl-PL" dirty="0"/>
              <a:t> jako </a:t>
            </a:r>
            <a:r>
              <a:rPr lang="pl-PL" dirty="0" err="1"/>
              <a:t>path</a:t>
            </a:r>
            <a:r>
              <a:rPr lang="pl-PL" dirty="0"/>
              <a:t> dla trasy.</a:t>
            </a:r>
          </a:p>
          <a:p>
            <a:endParaRPr lang="pl-PL" dirty="0"/>
          </a:p>
          <a:p>
            <a:r>
              <a:rPr lang="pl-PL" sz="2800" b="1" dirty="0">
                <a:solidFill>
                  <a:srgbClr val="C00000"/>
                </a:solidFill>
                <a:highlight>
                  <a:srgbClr val="FF0000"/>
                </a:highlight>
              </a:rPr>
              <a:t>Coś o </a:t>
            </a:r>
            <a:r>
              <a:rPr lang="pl-PL" sz="2800" b="1" dirty="0" err="1">
                <a:solidFill>
                  <a:srgbClr val="C00000"/>
                </a:solidFill>
                <a:highlight>
                  <a:srgbClr val="FF0000"/>
                </a:highlight>
              </a:rPr>
              <a:t>matching</a:t>
            </a:r>
            <a:r>
              <a:rPr lang="pl-PL" sz="2800" b="1" dirty="0">
                <a:solidFill>
                  <a:srgbClr val="C00000"/>
                </a:solidFill>
                <a:highlight>
                  <a:srgbClr val="FF0000"/>
                </a:highlight>
              </a:rPr>
              <a:t> </a:t>
            </a:r>
            <a:r>
              <a:rPr lang="pl-PL" sz="2800" b="1" dirty="0" err="1">
                <a:solidFill>
                  <a:srgbClr val="C00000"/>
                </a:solidFill>
                <a:highlight>
                  <a:srgbClr val="FF0000"/>
                </a:highlight>
              </a:rPr>
              <a:t>strategy</a:t>
            </a:r>
            <a:endParaRPr lang="pl-PL" sz="2800" b="1" dirty="0">
              <a:solidFill>
                <a:srgbClr val="C00000"/>
              </a:solidFill>
              <a:highlight>
                <a:srgbClr val="FF0000"/>
              </a:highlight>
            </a:endParaRPr>
          </a:p>
          <a:p>
            <a:br>
              <a:rPr lang="pl-PL" dirty="0"/>
            </a:br>
            <a:r>
              <a:rPr lang="en-US" b="0" i="0" dirty="0">
                <a:effectLst/>
                <a:latin typeface="Noto Serif" panose="02020600060500020200" pitchFamily="18" charset="0"/>
              </a:rPr>
              <a:t>In the above example illustrating a redirect, I applied a strategy for matching the route: </a:t>
            </a:r>
            <a:r>
              <a:rPr lang="en-US" dirty="0"/>
              <a:t>'full'</a:t>
            </a:r>
            <a:r>
              <a:rPr lang="en-US" b="0" i="0" dirty="0">
                <a:effectLst/>
                <a:latin typeface="Noto Serif" panose="02020600060500020200" pitchFamily="18" charset="0"/>
              </a:rPr>
              <a:t>. The default strategy is </a:t>
            </a:r>
            <a:r>
              <a:rPr lang="en-US" dirty="0"/>
              <a:t>'prefix'</a:t>
            </a:r>
            <a:r>
              <a:rPr lang="en-US" b="0" i="0" dirty="0">
                <a:effectLst/>
                <a:latin typeface="Noto Serif" panose="02020600060500020200" pitchFamily="18" charset="0"/>
              </a:rPr>
              <a:t>, which matches a route with a URL when the URL starts with the path of the route. If we used this default strategy here, all URLs would redirect to </a:t>
            </a:r>
            <a:r>
              <a:rPr lang="en-US" dirty="0"/>
              <a:t>/breaking</a:t>
            </a:r>
            <a:r>
              <a:rPr lang="en-US" b="0" i="0" dirty="0">
                <a:effectLst/>
                <a:latin typeface="Noto Serif" panose="02020600060500020200" pitchFamily="18" charset="0"/>
              </a:rPr>
              <a:t>, since all URLs start with an empty string.</a:t>
            </a:r>
            <a:endParaRPr lang="pl-PL" dirty="0"/>
          </a:p>
        </p:txBody>
      </p:sp>
      <p:sp>
        <p:nvSpPr>
          <p:cNvPr id="4" name="Symbol zastępczy daty 3">
            <a:extLst>
              <a:ext uri="{FF2B5EF4-FFF2-40B4-BE49-F238E27FC236}">
                <a16:creationId xmlns:a16="http://schemas.microsoft.com/office/drawing/2014/main" id="{C4951A35-C9F5-E21A-F5CA-A93707DABDB8}"/>
              </a:ext>
            </a:extLst>
          </p:cNvPr>
          <p:cNvSpPr>
            <a:spLocks noGrp="1"/>
          </p:cNvSpPr>
          <p:nvPr>
            <p:ph type="dt" idx="1"/>
          </p:nvPr>
        </p:nvSpPr>
        <p:spPr/>
        <p:txBody>
          <a:bodyPr/>
          <a:lstStyle/>
          <a:p>
            <a:pPr rtl="0"/>
            <a:fld id="{37B4BC46-CA7A-4D04-99E7-1DA77BD3C4E2}" type="datetime1">
              <a:rPr lang="pl-PL" smtClean="0"/>
              <a:t>03.11.2024</a:t>
            </a:fld>
            <a:endParaRPr lang="en-US" dirty="0"/>
          </a:p>
        </p:txBody>
      </p:sp>
      <p:sp>
        <p:nvSpPr>
          <p:cNvPr id="5" name="Symbol zastępczy numeru slajdu 4">
            <a:extLst>
              <a:ext uri="{FF2B5EF4-FFF2-40B4-BE49-F238E27FC236}">
                <a16:creationId xmlns:a16="http://schemas.microsoft.com/office/drawing/2014/main" id="{5166DE58-7A57-B919-01A9-56E99FCDCB90}"/>
              </a:ext>
            </a:extLst>
          </p:cNvPr>
          <p:cNvSpPr>
            <a:spLocks noGrp="1"/>
          </p:cNvSpPr>
          <p:nvPr>
            <p:ph type="sldNum" sz="quarter" idx="5"/>
          </p:nvPr>
        </p:nvSpPr>
        <p:spPr/>
        <p:txBody>
          <a:bodyPr/>
          <a:lstStyle/>
          <a:p>
            <a:pPr rtl="0"/>
            <a:fld id="{37A705E3-E620-489D-9973-6221209A4B3B}" type="slidenum">
              <a:rPr lang="en-US" smtClean="0"/>
              <a:t>60</a:t>
            </a:fld>
            <a:endParaRPr lang="en-US" dirty="0"/>
          </a:p>
        </p:txBody>
      </p:sp>
    </p:spTree>
    <p:extLst>
      <p:ext uri="{BB962C8B-B14F-4D97-AF65-F5344CB8AC3E}">
        <p14:creationId xmlns:p14="http://schemas.microsoft.com/office/powerpoint/2010/main" val="37877071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6DCE3A-87E1-70AC-ED9A-6560397CD2E6}"/>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57D983C8-F575-3086-C1A5-EA0ABAD87230}"/>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39F327ED-9622-9B06-7BE0-3A38DB9C11BE}"/>
              </a:ext>
            </a:extLst>
          </p:cNvPr>
          <p:cNvSpPr>
            <a:spLocks noGrp="1"/>
          </p:cNvSpPr>
          <p:nvPr>
            <p:ph type="body" idx="1"/>
          </p:nvPr>
        </p:nvSpPr>
        <p:spPr/>
        <p:txBody>
          <a:bodyPr/>
          <a:lstStyle/>
          <a:p>
            <a:br>
              <a:rPr lang="pl-PL" dirty="0"/>
            </a:br>
            <a:br>
              <a:rPr lang="pl-PL" dirty="0"/>
            </a:br>
            <a:r>
              <a:rPr lang="pl-PL" dirty="0"/>
              <a:t>Są sytuacje w których chcemy ograniczyć dostęp do modułu / komponentu na poziomie routingu. Np. gdy </a:t>
            </a:r>
            <a:r>
              <a:rPr lang="pl-PL" dirty="0" err="1"/>
              <a:t>user</a:t>
            </a:r>
            <a:r>
              <a:rPr lang="pl-PL" dirty="0"/>
              <a:t> jest lub nie zalogowany. Wtedy używamy </a:t>
            </a:r>
            <a:r>
              <a:rPr lang="pl-PL" dirty="0" err="1"/>
              <a:t>guarda</a:t>
            </a:r>
            <a:r>
              <a:rPr lang="pl-PL" dirty="0"/>
              <a:t> </a:t>
            </a:r>
            <a:r>
              <a:rPr lang="pl-PL" dirty="0" err="1"/>
              <a:t>CanActive</a:t>
            </a:r>
            <a:r>
              <a:rPr lang="pl-PL" dirty="0"/>
              <a:t>.</a:t>
            </a:r>
          </a:p>
          <a:p>
            <a:endParaRPr lang="pl-PL" dirty="0"/>
          </a:p>
          <a:p>
            <a:r>
              <a:rPr lang="pl-PL" dirty="0"/>
              <a:t>Są sytuacje w których chcemy ograniczyć swobodę w opuszczaniu jakiegoś komponentu / modułu bo np. </a:t>
            </a:r>
            <a:r>
              <a:rPr lang="pl-PL" dirty="0" err="1"/>
              <a:t>user</a:t>
            </a:r>
            <a:r>
              <a:rPr lang="pl-PL" dirty="0"/>
              <a:t> nie zapisał zmian w formularzu. Wtedy używamy </a:t>
            </a:r>
            <a:r>
              <a:rPr lang="pl-PL" dirty="0" err="1"/>
              <a:t>canDeactive</a:t>
            </a:r>
            <a:r>
              <a:rPr lang="pl-PL" dirty="0"/>
              <a:t>.</a:t>
            </a:r>
          </a:p>
          <a:p>
            <a:endParaRPr lang="pl-PL" dirty="0"/>
          </a:p>
          <a:p>
            <a:r>
              <a:rPr lang="pl-PL" dirty="0"/>
              <a:t>Są sytuacje w których chcemy ograniczyć dostęp do </a:t>
            </a:r>
            <a:r>
              <a:rPr lang="pl-PL" dirty="0" err="1"/>
              <a:t>sub</a:t>
            </a:r>
            <a:r>
              <a:rPr lang="pl-PL" dirty="0"/>
              <a:t> modułu na poziomie routingu. Podobnie jak </a:t>
            </a:r>
            <a:r>
              <a:rPr lang="pl-PL" dirty="0" err="1"/>
              <a:t>CanActive</a:t>
            </a:r>
            <a:r>
              <a:rPr lang="pl-PL" dirty="0"/>
              <a:t>, </a:t>
            </a:r>
            <a:r>
              <a:rPr lang="pl-PL" dirty="0" err="1"/>
              <a:t>CanActiveChild</a:t>
            </a:r>
            <a:r>
              <a:rPr lang="pl-PL" dirty="0"/>
              <a:t> działa z zagnieżdżonym </a:t>
            </a:r>
            <a:r>
              <a:rPr lang="pl-PL" dirty="0" err="1"/>
              <a:t>pathem</a:t>
            </a:r>
            <a:r>
              <a:rPr lang="pl-PL" dirty="0"/>
              <a:t> (</a:t>
            </a:r>
            <a:r>
              <a:rPr lang="pl-PL" dirty="0" err="1"/>
              <a:t>childem</a:t>
            </a:r>
            <a:r>
              <a:rPr lang="pl-PL" dirty="0"/>
              <a:t>)</a:t>
            </a:r>
          </a:p>
          <a:p>
            <a:endParaRPr lang="pl-PL" dirty="0"/>
          </a:p>
          <a:p>
            <a:endParaRPr lang="pl-PL" dirty="0"/>
          </a:p>
          <a:p>
            <a:endParaRPr lang="pl-PL" dirty="0"/>
          </a:p>
          <a:p>
            <a:r>
              <a:rPr lang="en-US" dirty="0"/>
              <a:t>const routes: Routes = [ </a:t>
            </a:r>
            <a:endParaRPr lang="pl-PL" dirty="0"/>
          </a:p>
          <a:p>
            <a:r>
              <a:rPr lang="en-US" dirty="0"/>
              <a:t>{    path: 'home’,</a:t>
            </a:r>
            <a:endParaRPr lang="pl-PL" dirty="0"/>
          </a:p>
          <a:p>
            <a:r>
              <a:rPr lang="pl-PL" dirty="0"/>
              <a:t>     </a:t>
            </a:r>
            <a:r>
              <a:rPr lang="en-US" dirty="0"/>
              <a:t>component: </a:t>
            </a:r>
            <a:r>
              <a:rPr lang="en-US" dirty="0" err="1"/>
              <a:t>HomeComponent</a:t>
            </a:r>
            <a:r>
              <a:rPr lang="en-US" dirty="0"/>
              <a:t>,</a:t>
            </a:r>
            <a:endParaRPr lang="pl-PL" dirty="0"/>
          </a:p>
          <a:p>
            <a:r>
              <a:rPr lang="pl-PL" dirty="0"/>
              <a:t> </a:t>
            </a:r>
            <a:r>
              <a:rPr lang="en-US" dirty="0"/>
              <a:t>    </a:t>
            </a:r>
            <a:r>
              <a:rPr lang="en-US" dirty="0" err="1"/>
              <a:t>canActivate</a:t>
            </a:r>
            <a:r>
              <a:rPr lang="en-US" dirty="0"/>
              <a:t>: [</a:t>
            </a:r>
            <a:r>
              <a:rPr lang="en-US" dirty="0" err="1"/>
              <a:t>AuthGuard</a:t>
            </a:r>
            <a:r>
              <a:rPr lang="en-US" dirty="0"/>
              <a:t>], // </a:t>
            </a:r>
            <a:r>
              <a:rPr lang="en-US" dirty="0" err="1"/>
              <a:t>Sprawdza</a:t>
            </a:r>
            <a:r>
              <a:rPr lang="en-US" dirty="0"/>
              <a:t>, </a:t>
            </a:r>
            <a:r>
              <a:rPr lang="en-US" dirty="0" err="1"/>
              <a:t>czy</a:t>
            </a:r>
            <a:r>
              <a:rPr lang="en-US" dirty="0"/>
              <a:t> </a:t>
            </a:r>
            <a:r>
              <a:rPr lang="en-US" dirty="0" err="1"/>
              <a:t>użytkownik</a:t>
            </a:r>
            <a:r>
              <a:rPr lang="en-US" dirty="0"/>
              <a:t> jest </a:t>
            </a:r>
            <a:r>
              <a:rPr lang="en-US" dirty="0" err="1"/>
              <a:t>zalogowany</a:t>
            </a:r>
            <a:r>
              <a:rPr lang="en-US" dirty="0"/>
              <a:t> </a:t>
            </a:r>
            <a:endParaRPr lang="pl-PL" dirty="0"/>
          </a:p>
          <a:p>
            <a:r>
              <a:rPr lang="en-US" dirty="0"/>
              <a:t>}, </a:t>
            </a:r>
            <a:endParaRPr lang="pl-PL" dirty="0"/>
          </a:p>
          <a:p>
            <a:r>
              <a:rPr lang="en-US" dirty="0"/>
              <a:t>{</a:t>
            </a:r>
            <a:endParaRPr lang="pl-PL" dirty="0"/>
          </a:p>
          <a:p>
            <a:r>
              <a:rPr lang="en-US" dirty="0"/>
              <a:t>    path: 'admin’,</a:t>
            </a:r>
            <a:endParaRPr lang="pl-PL" dirty="0"/>
          </a:p>
          <a:p>
            <a:r>
              <a:rPr lang="en-US" dirty="0"/>
              <a:t>    component: </a:t>
            </a:r>
            <a:r>
              <a:rPr lang="en-US" dirty="0" err="1"/>
              <a:t>AdminComponent</a:t>
            </a:r>
            <a:r>
              <a:rPr lang="en-US" dirty="0"/>
              <a:t>,</a:t>
            </a:r>
            <a:endParaRPr lang="pl-PL" dirty="0"/>
          </a:p>
          <a:p>
            <a:r>
              <a:rPr lang="en-US" dirty="0"/>
              <a:t>    </a:t>
            </a:r>
            <a:r>
              <a:rPr lang="en-US" dirty="0" err="1"/>
              <a:t>canActivate</a:t>
            </a:r>
            <a:r>
              <a:rPr lang="en-US" dirty="0"/>
              <a:t>: [</a:t>
            </a:r>
            <a:r>
              <a:rPr lang="en-US" dirty="0" err="1"/>
              <a:t>AuthGuard</a:t>
            </a:r>
            <a:r>
              <a:rPr lang="en-US" dirty="0"/>
              <a:t>, </a:t>
            </a:r>
            <a:r>
              <a:rPr lang="en-US" dirty="0" err="1"/>
              <a:t>AdminGuard</a:t>
            </a:r>
            <a:r>
              <a:rPr lang="en-US" dirty="0"/>
              <a:t>], // </a:t>
            </a:r>
            <a:r>
              <a:rPr lang="en-US" dirty="0" err="1"/>
              <a:t>Sprawdza</a:t>
            </a:r>
            <a:r>
              <a:rPr lang="en-US" dirty="0"/>
              <a:t>, </a:t>
            </a:r>
            <a:r>
              <a:rPr lang="en-US" dirty="0" err="1"/>
              <a:t>czy</a:t>
            </a:r>
            <a:r>
              <a:rPr lang="en-US" dirty="0"/>
              <a:t> </a:t>
            </a:r>
            <a:r>
              <a:rPr lang="en-US" dirty="0" err="1"/>
              <a:t>użytkownik</a:t>
            </a:r>
            <a:r>
              <a:rPr lang="en-US" dirty="0"/>
              <a:t> jest </a:t>
            </a:r>
            <a:r>
              <a:rPr lang="en-US" dirty="0" err="1"/>
              <a:t>adminem</a:t>
            </a:r>
            <a:endParaRPr lang="pl-PL" dirty="0"/>
          </a:p>
          <a:p>
            <a:r>
              <a:rPr lang="en-US" dirty="0"/>
              <a:t>    </a:t>
            </a:r>
            <a:r>
              <a:rPr lang="en-US" dirty="0" err="1"/>
              <a:t>canActivateChild</a:t>
            </a:r>
            <a:r>
              <a:rPr lang="en-US" dirty="0"/>
              <a:t>: [</a:t>
            </a:r>
            <a:r>
              <a:rPr lang="en-US" dirty="0" err="1"/>
              <a:t>AdminGuard</a:t>
            </a:r>
            <a:r>
              <a:rPr lang="en-US" dirty="0"/>
              <a:t>], // </a:t>
            </a:r>
            <a:r>
              <a:rPr lang="en-US" dirty="0" err="1"/>
              <a:t>Sprawdza</a:t>
            </a:r>
            <a:r>
              <a:rPr lang="en-US" dirty="0"/>
              <a:t>, </a:t>
            </a:r>
            <a:r>
              <a:rPr lang="en-US" dirty="0" err="1"/>
              <a:t>czy</a:t>
            </a:r>
            <a:r>
              <a:rPr lang="en-US" dirty="0"/>
              <a:t> </a:t>
            </a:r>
            <a:r>
              <a:rPr lang="en-US" dirty="0" err="1"/>
              <a:t>dzieci</a:t>
            </a:r>
            <a:r>
              <a:rPr lang="en-US" dirty="0"/>
              <a:t> </a:t>
            </a:r>
            <a:r>
              <a:rPr lang="en-US" dirty="0" err="1"/>
              <a:t>tej</a:t>
            </a:r>
            <a:r>
              <a:rPr lang="en-US" dirty="0"/>
              <a:t> </a:t>
            </a:r>
            <a:r>
              <a:rPr lang="en-US" dirty="0" err="1"/>
              <a:t>trasy</a:t>
            </a:r>
            <a:r>
              <a:rPr lang="en-US" dirty="0"/>
              <a:t> </a:t>
            </a:r>
            <a:r>
              <a:rPr lang="en-US" dirty="0" err="1"/>
              <a:t>też</a:t>
            </a:r>
            <a:r>
              <a:rPr lang="en-US" dirty="0"/>
              <a:t> </a:t>
            </a:r>
            <a:r>
              <a:rPr lang="en-US" dirty="0" err="1"/>
              <a:t>są</a:t>
            </a:r>
            <a:r>
              <a:rPr lang="en-US" dirty="0"/>
              <a:t> </a:t>
            </a:r>
            <a:r>
              <a:rPr lang="en-US" dirty="0" err="1"/>
              <a:t>chronione</a:t>
            </a:r>
            <a:endParaRPr lang="pl-PL" dirty="0"/>
          </a:p>
          <a:p>
            <a:r>
              <a:rPr lang="en-US" dirty="0"/>
              <a:t>    children: [</a:t>
            </a:r>
            <a:endParaRPr lang="pl-PL" dirty="0"/>
          </a:p>
          <a:p>
            <a:r>
              <a:rPr lang="en-US" dirty="0"/>
              <a:t>      {</a:t>
            </a:r>
            <a:endParaRPr lang="pl-PL" dirty="0"/>
          </a:p>
          <a:p>
            <a:r>
              <a:rPr lang="en-US" dirty="0"/>
              <a:t>        path: 'settings’,</a:t>
            </a:r>
            <a:endParaRPr lang="pl-PL" dirty="0"/>
          </a:p>
          <a:p>
            <a:r>
              <a:rPr lang="en-US" dirty="0"/>
              <a:t>        component: </a:t>
            </a:r>
            <a:r>
              <a:rPr lang="en-US" dirty="0" err="1"/>
              <a:t>SettingsComponent</a:t>
            </a:r>
            <a:r>
              <a:rPr lang="en-US" dirty="0"/>
              <a:t>,</a:t>
            </a:r>
            <a:endParaRPr lang="pl-PL" dirty="0"/>
          </a:p>
          <a:p>
            <a:r>
              <a:rPr lang="en-US" dirty="0"/>
              <a:t>      } </a:t>
            </a:r>
            <a:endParaRPr lang="pl-PL" dirty="0"/>
          </a:p>
          <a:p>
            <a:r>
              <a:rPr lang="en-US" dirty="0"/>
              <a:t>   ]</a:t>
            </a:r>
            <a:endParaRPr lang="pl-PL" dirty="0"/>
          </a:p>
          <a:p>
            <a:r>
              <a:rPr lang="en-US" dirty="0"/>
              <a:t>  },</a:t>
            </a:r>
            <a:endParaRPr lang="pl-PL" dirty="0"/>
          </a:p>
          <a:p>
            <a:r>
              <a:rPr lang="en-US" dirty="0"/>
              <a:t>  {</a:t>
            </a:r>
            <a:endParaRPr lang="pl-PL" dirty="0"/>
          </a:p>
          <a:p>
            <a:r>
              <a:rPr lang="en-US" dirty="0"/>
              <a:t>    path: 'settings’,</a:t>
            </a:r>
            <a:endParaRPr lang="pl-PL" dirty="0"/>
          </a:p>
          <a:p>
            <a:r>
              <a:rPr lang="en-US" dirty="0"/>
              <a:t>    component: </a:t>
            </a:r>
            <a:r>
              <a:rPr lang="en-US" dirty="0" err="1"/>
              <a:t>SettingsComponent</a:t>
            </a:r>
            <a:r>
              <a:rPr lang="en-US" dirty="0"/>
              <a:t>,</a:t>
            </a:r>
            <a:endParaRPr lang="pl-PL" dirty="0"/>
          </a:p>
          <a:p>
            <a:r>
              <a:rPr lang="en-US" dirty="0"/>
              <a:t>    </a:t>
            </a:r>
            <a:r>
              <a:rPr lang="en-US" dirty="0" err="1"/>
              <a:t>canDeactivate</a:t>
            </a:r>
            <a:r>
              <a:rPr lang="en-US" dirty="0"/>
              <a:t>: [</a:t>
            </a:r>
            <a:r>
              <a:rPr lang="en-US" dirty="0" err="1"/>
              <a:t>ConfirmExitGuard</a:t>
            </a:r>
            <a:r>
              <a:rPr lang="en-US" dirty="0"/>
              <a:t>], // </a:t>
            </a:r>
            <a:r>
              <a:rPr lang="en-US" dirty="0" err="1"/>
              <a:t>Pyta</a:t>
            </a:r>
            <a:r>
              <a:rPr lang="en-US" dirty="0"/>
              <a:t>, </a:t>
            </a:r>
            <a:r>
              <a:rPr lang="en-US" dirty="0" err="1"/>
              <a:t>czy</a:t>
            </a:r>
            <a:r>
              <a:rPr lang="en-US" dirty="0"/>
              <a:t> </a:t>
            </a:r>
            <a:r>
              <a:rPr lang="en-US" dirty="0" err="1"/>
              <a:t>na</a:t>
            </a:r>
            <a:r>
              <a:rPr lang="en-US" dirty="0"/>
              <a:t> </a:t>
            </a:r>
            <a:r>
              <a:rPr lang="en-US" dirty="0" err="1"/>
              <a:t>pewno</a:t>
            </a:r>
            <a:r>
              <a:rPr lang="en-US" dirty="0"/>
              <a:t> </a:t>
            </a:r>
            <a:r>
              <a:rPr lang="en-US" dirty="0" err="1"/>
              <a:t>chcemy</a:t>
            </a:r>
            <a:r>
              <a:rPr lang="en-US" dirty="0"/>
              <a:t> </a:t>
            </a:r>
            <a:r>
              <a:rPr lang="en-US" dirty="0" err="1"/>
              <a:t>opuścić</a:t>
            </a:r>
            <a:r>
              <a:rPr lang="en-US" dirty="0"/>
              <a:t> </a:t>
            </a:r>
            <a:r>
              <a:rPr lang="en-US" dirty="0" err="1"/>
              <a:t>stronę</a:t>
            </a:r>
            <a:r>
              <a:rPr lang="en-US" dirty="0"/>
              <a:t> </a:t>
            </a:r>
            <a:endParaRPr lang="pl-PL" dirty="0"/>
          </a:p>
          <a:p>
            <a:r>
              <a:rPr lang="en-US" dirty="0"/>
              <a:t> },</a:t>
            </a:r>
            <a:endParaRPr lang="pl-PL" dirty="0"/>
          </a:p>
          <a:p>
            <a:r>
              <a:rPr lang="en-US" dirty="0"/>
              <a:t> {</a:t>
            </a:r>
            <a:endParaRPr lang="pl-PL" dirty="0"/>
          </a:p>
          <a:p>
            <a:r>
              <a:rPr lang="en-US" dirty="0"/>
              <a:t>    path: 'lazy’,</a:t>
            </a:r>
            <a:endParaRPr lang="pl-PL" dirty="0"/>
          </a:p>
          <a:p>
            <a:r>
              <a:rPr lang="en-US" dirty="0"/>
              <a:t>    </a:t>
            </a:r>
            <a:r>
              <a:rPr lang="en-US" dirty="0" err="1"/>
              <a:t>loadChildren</a:t>
            </a:r>
            <a:r>
              <a:rPr lang="en-US" dirty="0"/>
              <a:t>: () =&gt; import('./lazy/</a:t>
            </a:r>
            <a:r>
              <a:rPr lang="en-US" dirty="0" err="1"/>
              <a:t>lazy.module</a:t>
            </a:r>
            <a:r>
              <a:rPr lang="en-US" dirty="0"/>
              <a:t>').then(m =&gt; </a:t>
            </a:r>
            <a:r>
              <a:rPr lang="en-US" dirty="0" err="1"/>
              <a:t>m.LazyModule</a:t>
            </a:r>
            <a:r>
              <a:rPr lang="en-US" dirty="0"/>
              <a:t>),</a:t>
            </a:r>
            <a:endParaRPr lang="pl-PL" dirty="0"/>
          </a:p>
          <a:p>
            <a:r>
              <a:rPr lang="en-US" dirty="0"/>
              <a:t>    </a:t>
            </a:r>
            <a:r>
              <a:rPr lang="en-US" dirty="0" err="1"/>
              <a:t>canLoad</a:t>
            </a:r>
            <a:r>
              <a:rPr lang="en-US" dirty="0"/>
              <a:t>: [</a:t>
            </a:r>
            <a:r>
              <a:rPr lang="en-US" dirty="0" err="1"/>
              <a:t>LoadGuard</a:t>
            </a:r>
            <a:r>
              <a:rPr lang="en-US" dirty="0"/>
              <a:t>], // </a:t>
            </a:r>
            <a:r>
              <a:rPr lang="en-US" dirty="0" err="1"/>
              <a:t>Sprawdza</a:t>
            </a:r>
            <a:r>
              <a:rPr lang="en-US" dirty="0"/>
              <a:t>, </a:t>
            </a:r>
            <a:r>
              <a:rPr lang="en-US" dirty="0" err="1"/>
              <a:t>czy</a:t>
            </a:r>
            <a:r>
              <a:rPr lang="en-US" dirty="0"/>
              <a:t> </a:t>
            </a:r>
            <a:r>
              <a:rPr lang="en-US" dirty="0" err="1"/>
              <a:t>można</a:t>
            </a:r>
            <a:r>
              <a:rPr lang="en-US" dirty="0"/>
              <a:t> </a:t>
            </a:r>
            <a:r>
              <a:rPr lang="en-US" dirty="0" err="1"/>
              <a:t>wczytać</a:t>
            </a:r>
            <a:r>
              <a:rPr lang="en-US" dirty="0"/>
              <a:t> </a:t>
            </a:r>
            <a:r>
              <a:rPr lang="en-US" dirty="0" err="1"/>
              <a:t>moduł</a:t>
            </a:r>
            <a:r>
              <a:rPr lang="en-US" dirty="0"/>
              <a:t> lazy</a:t>
            </a:r>
            <a:endParaRPr lang="pl-PL" dirty="0"/>
          </a:p>
          <a:p>
            <a:r>
              <a:rPr lang="en-US" dirty="0"/>
              <a:t>    </a:t>
            </a:r>
            <a:r>
              <a:rPr lang="en-US" dirty="0" err="1"/>
              <a:t>canMatch</a:t>
            </a:r>
            <a:r>
              <a:rPr lang="en-US" dirty="0"/>
              <a:t>: [</a:t>
            </a:r>
            <a:r>
              <a:rPr lang="en-US" dirty="0" err="1"/>
              <a:t>LoadGuard</a:t>
            </a:r>
            <a:r>
              <a:rPr lang="en-US" dirty="0"/>
              <a:t>], // </a:t>
            </a:r>
            <a:r>
              <a:rPr lang="en-US" dirty="0" err="1"/>
              <a:t>Sprawdza</a:t>
            </a:r>
            <a:r>
              <a:rPr lang="en-US" dirty="0"/>
              <a:t>, </a:t>
            </a:r>
            <a:r>
              <a:rPr lang="en-US" dirty="0" err="1"/>
              <a:t>czy</a:t>
            </a:r>
            <a:r>
              <a:rPr lang="en-US" dirty="0"/>
              <a:t> </a:t>
            </a:r>
            <a:r>
              <a:rPr lang="en-US" dirty="0" err="1"/>
              <a:t>ścieżka</a:t>
            </a:r>
            <a:r>
              <a:rPr lang="en-US" dirty="0"/>
              <a:t> </a:t>
            </a:r>
            <a:r>
              <a:rPr lang="en-US" dirty="0" err="1"/>
              <a:t>pasuje</a:t>
            </a:r>
            <a:r>
              <a:rPr lang="en-US" dirty="0"/>
              <a:t> do </a:t>
            </a:r>
            <a:r>
              <a:rPr lang="en-US" dirty="0" err="1"/>
              <a:t>warunków</a:t>
            </a:r>
            <a:r>
              <a:rPr lang="en-US" dirty="0"/>
              <a:t> </a:t>
            </a:r>
            <a:r>
              <a:rPr lang="en-US" dirty="0" err="1"/>
              <a:t>guardu</a:t>
            </a:r>
            <a:endParaRPr lang="pl-PL" dirty="0"/>
          </a:p>
          <a:p>
            <a:r>
              <a:rPr lang="en-US" dirty="0"/>
              <a:t>  },</a:t>
            </a:r>
            <a:endParaRPr lang="pl-PL" dirty="0"/>
          </a:p>
          <a:p>
            <a:r>
              <a:rPr lang="en-US" dirty="0"/>
              <a:t>  {</a:t>
            </a:r>
            <a:endParaRPr lang="pl-PL" dirty="0"/>
          </a:p>
          <a:p>
            <a:r>
              <a:rPr lang="en-US" dirty="0"/>
              <a:t>    path: 'details/:id’,</a:t>
            </a:r>
            <a:endParaRPr lang="pl-PL" dirty="0"/>
          </a:p>
          <a:p>
            <a:r>
              <a:rPr lang="pl-PL" dirty="0"/>
              <a:t> </a:t>
            </a:r>
            <a:r>
              <a:rPr lang="en-US" dirty="0"/>
              <a:t>   component: </a:t>
            </a:r>
            <a:r>
              <a:rPr lang="en-US" dirty="0" err="1"/>
              <a:t>HomeComponent</a:t>
            </a:r>
            <a:r>
              <a:rPr lang="en-US" dirty="0"/>
              <a:t>,</a:t>
            </a:r>
            <a:endParaRPr lang="pl-PL" dirty="0"/>
          </a:p>
          <a:p>
            <a:r>
              <a:rPr lang="en-US" dirty="0"/>
              <a:t>    resolve: { data: </a:t>
            </a:r>
            <a:r>
              <a:rPr lang="en-US" dirty="0" err="1"/>
              <a:t>DataResolver</a:t>
            </a:r>
            <a:r>
              <a:rPr lang="en-US" dirty="0"/>
              <a:t> }, // </a:t>
            </a:r>
            <a:r>
              <a:rPr lang="en-US" dirty="0" err="1"/>
              <a:t>Pobiera</a:t>
            </a:r>
            <a:r>
              <a:rPr lang="en-US" dirty="0"/>
              <a:t> </a:t>
            </a:r>
            <a:r>
              <a:rPr lang="en-US" dirty="0" err="1"/>
              <a:t>dane</a:t>
            </a:r>
            <a:r>
              <a:rPr lang="en-US" dirty="0"/>
              <a:t> </a:t>
            </a:r>
            <a:r>
              <a:rPr lang="en-US" dirty="0" err="1"/>
              <a:t>zanim</a:t>
            </a:r>
            <a:r>
              <a:rPr lang="en-US" dirty="0"/>
              <a:t> </a:t>
            </a:r>
            <a:r>
              <a:rPr lang="en-US" dirty="0" err="1"/>
              <a:t>komponent</a:t>
            </a:r>
            <a:r>
              <a:rPr lang="en-US" dirty="0"/>
              <a:t> </a:t>
            </a:r>
            <a:r>
              <a:rPr lang="en-US" dirty="0" err="1"/>
              <a:t>się</a:t>
            </a:r>
            <a:r>
              <a:rPr lang="en-US" dirty="0"/>
              <a:t> </a:t>
            </a:r>
            <a:r>
              <a:rPr lang="en-US" dirty="0" err="1"/>
              <a:t>załaduje</a:t>
            </a:r>
            <a:endParaRPr lang="pl-PL" dirty="0"/>
          </a:p>
          <a:p>
            <a:r>
              <a:rPr lang="en-US" dirty="0"/>
              <a:t>  },</a:t>
            </a:r>
            <a:endParaRPr lang="pl-PL" dirty="0"/>
          </a:p>
          <a:p>
            <a:r>
              <a:rPr lang="en-US" dirty="0"/>
              <a:t>  {</a:t>
            </a:r>
            <a:endParaRPr lang="pl-PL" dirty="0"/>
          </a:p>
          <a:p>
            <a:r>
              <a:rPr lang="en-US" dirty="0"/>
              <a:t> path: ‚’,</a:t>
            </a:r>
            <a:endParaRPr lang="pl-PL" dirty="0"/>
          </a:p>
          <a:p>
            <a:r>
              <a:rPr lang="en-US" dirty="0"/>
              <a:t> </a:t>
            </a:r>
            <a:r>
              <a:rPr lang="en-US" dirty="0" err="1"/>
              <a:t>redirectTo</a:t>
            </a:r>
            <a:r>
              <a:rPr lang="en-US" dirty="0"/>
              <a:t>: '/home’,</a:t>
            </a:r>
            <a:endParaRPr lang="pl-PL" dirty="0"/>
          </a:p>
          <a:p>
            <a:r>
              <a:rPr lang="en-US" dirty="0"/>
              <a:t> </a:t>
            </a:r>
            <a:r>
              <a:rPr lang="en-US" dirty="0" err="1"/>
              <a:t>pathMatch</a:t>
            </a:r>
            <a:r>
              <a:rPr lang="en-US" dirty="0"/>
              <a:t>: 'full’</a:t>
            </a:r>
            <a:endParaRPr lang="pl-PL" dirty="0"/>
          </a:p>
          <a:p>
            <a:r>
              <a:rPr lang="en-US" dirty="0"/>
              <a:t> },</a:t>
            </a:r>
            <a:endParaRPr lang="pl-PL" dirty="0"/>
          </a:p>
          <a:p>
            <a:r>
              <a:rPr lang="pl-PL" dirty="0"/>
              <a:t> </a:t>
            </a:r>
            <a:r>
              <a:rPr lang="en-US" dirty="0"/>
              <a:t>{</a:t>
            </a:r>
            <a:endParaRPr lang="pl-PL" dirty="0"/>
          </a:p>
          <a:p>
            <a:r>
              <a:rPr lang="en-US" dirty="0"/>
              <a:t> path: '**’,</a:t>
            </a:r>
            <a:endParaRPr lang="pl-PL" dirty="0"/>
          </a:p>
          <a:p>
            <a:r>
              <a:rPr lang="en-US" dirty="0"/>
              <a:t> </a:t>
            </a:r>
            <a:r>
              <a:rPr lang="en-US" dirty="0" err="1"/>
              <a:t>redirectTo</a:t>
            </a:r>
            <a:r>
              <a:rPr lang="en-US" dirty="0"/>
              <a:t>: '/home’</a:t>
            </a:r>
            <a:endParaRPr lang="pl-PL" dirty="0"/>
          </a:p>
          <a:p>
            <a:r>
              <a:rPr lang="en-US" dirty="0"/>
              <a:t> } // </a:t>
            </a:r>
            <a:r>
              <a:rPr lang="en-US" dirty="0" err="1"/>
              <a:t>Strona</a:t>
            </a:r>
            <a:r>
              <a:rPr lang="en-US" dirty="0"/>
              <a:t> 404 - </a:t>
            </a:r>
            <a:r>
              <a:rPr lang="en-US" dirty="0" err="1"/>
              <a:t>przekierowanie</a:t>
            </a:r>
            <a:r>
              <a:rPr lang="en-US" dirty="0"/>
              <a:t> do </a:t>
            </a:r>
            <a:r>
              <a:rPr lang="en-US" dirty="0" err="1"/>
              <a:t>strony</a:t>
            </a:r>
            <a:r>
              <a:rPr lang="en-US" dirty="0"/>
              <a:t> </a:t>
            </a:r>
            <a:r>
              <a:rPr lang="en-US" dirty="0" err="1"/>
              <a:t>domowej</a:t>
            </a:r>
            <a:r>
              <a:rPr lang="en-US" dirty="0"/>
              <a:t>];</a:t>
            </a:r>
            <a:endParaRPr lang="pl-PL" dirty="0"/>
          </a:p>
          <a:p>
            <a:endParaRPr lang="pl-PL" dirty="0"/>
          </a:p>
          <a:p>
            <a:endParaRPr lang="pl-PL" dirty="0"/>
          </a:p>
          <a:p>
            <a:endParaRPr lang="pl-PL" dirty="0"/>
          </a:p>
          <a:p>
            <a:pPr>
              <a:buFont typeface="+mj-lt"/>
              <a:buAutoNum type="arabicPeriod"/>
            </a:pPr>
            <a:r>
              <a:rPr lang="pl-PL" b="1" dirty="0"/>
              <a:t> </a:t>
            </a:r>
            <a:r>
              <a:rPr lang="pl-PL" b="1" dirty="0" err="1"/>
              <a:t>CanActivate</a:t>
            </a:r>
            <a:r>
              <a:rPr lang="pl-PL" dirty="0"/>
              <a:t>:</a:t>
            </a:r>
          </a:p>
          <a:p>
            <a:pPr marL="742950" lvl="1" indent="-285750">
              <a:buFont typeface="+mj-lt"/>
              <a:buAutoNum type="arabicPeriod"/>
            </a:pPr>
            <a:r>
              <a:rPr lang="pl-PL" dirty="0" err="1"/>
              <a:t>canActivate</a:t>
            </a:r>
            <a:r>
              <a:rPr lang="pl-PL" dirty="0"/>
              <a:t>: [</a:t>
            </a:r>
            <a:r>
              <a:rPr lang="pl-PL" dirty="0" err="1"/>
              <a:t>AuthGuard</a:t>
            </a:r>
            <a:r>
              <a:rPr lang="pl-PL" dirty="0"/>
              <a:t>] - sprawdza, czy użytkownik ma uprawnienia do odwiedzenia danej trasy. Na przykładzie </a:t>
            </a:r>
            <a:r>
              <a:rPr lang="pl-PL" dirty="0" err="1"/>
              <a:t>AuthGuard</a:t>
            </a:r>
            <a:r>
              <a:rPr lang="pl-PL" dirty="0"/>
              <a:t>, może to oznaczać weryfikację, czy użytkownik jest zalogowany. Jeśli </a:t>
            </a:r>
            <a:r>
              <a:rPr lang="pl-PL" dirty="0" err="1"/>
              <a:t>AuthGuard</a:t>
            </a:r>
            <a:r>
              <a:rPr lang="pl-PL" dirty="0"/>
              <a:t> zwraca </a:t>
            </a:r>
            <a:r>
              <a:rPr lang="pl-PL" dirty="0" err="1"/>
              <a:t>false</a:t>
            </a:r>
            <a:r>
              <a:rPr lang="pl-PL" dirty="0"/>
              <a:t>, użytkownik nie przejdzie na </a:t>
            </a:r>
            <a:r>
              <a:rPr lang="pl-PL" dirty="0" err="1"/>
              <a:t>path</a:t>
            </a:r>
            <a:r>
              <a:rPr lang="pl-PL" dirty="0"/>
              <a:t>: '</a:t>
            </a:r>
            <a:r>
              <a:rPr lang="pl-PL" dirty="0" err="1"/>
              <a:t>home</a:t>
            </a:r>
            <a:r>
              <a:rPr lang="pl-PL" dirty="0"/>
              <a:t>' ani </a:t>
            </a:r>
            <a:r>
              <a:rPr lang="pl-PL" dirty="0" err="1"/>
              <a:t>path</a:t>
            </a:r>
            <a:r>
              <a:rPr lang="pl-PL" dirty="0"/>
              <a:t>: 'admin’.</a:t>
            </a:r>
          </a:p>
          <a:p>
            <a:pPr>
              <a:buFont typeface="+mj-lt"/>
              <a:buAutoNum type="arabicPeriod"/>
            </a:pPr>
            <a:r>
              <a:rPr lang="pl-PL" b="1" dirty="0"/>
              <a:t> </a:t>
            </a:r>
            <a:r>
              <a:rPr lang="pl-PL" b="1" dirty="0" err="1"/>
              <a:t>CanActivateChild</a:t>
            </a:r>
            <a:r>
              <a:rPr lang="pl-PL" dirty="0"/>
              <a:t>:</a:t>
            </a:r>
          </a:p>
          <a:p>
            <a:pPr marL="742950" lvl="1" indent="-285750">
              <a:buFont typeface="+mj-lt"/>
              <a:buAutoNum type="arabicPeriod"/>
            </a:pPr>
            <a:r>
              <a:rPr lang="pl-PL" dirty="0" err="1"/>
              <a:t>canActivateChild</a:t>
            </a:r>
            <a:r>
              <a:rPr lang="pl-PL" dirty="0"/>
              <a:t>: [</a:t>
            </a:r>
            <a:r>
              <a:rPr lang="pl-PL" dirty="0" err="1"/>
              <a:t>AdminGuard</a:t>
            </a:r>
            <a:r>
              <a:rPr lang="pl-PL" dirty="0"/>
              <a:t>] - zabezpiecza trasy podrzędne, na przykład </a:t>
            </a:r>
            <a:r>
              <a:rPr lang="pl-PL" dirty="0" err="1"/>
              <a:t>path</a:t>
            </a:r>
            <a:r>
              <a:rPr lang="pl-PL" dirty="0"/>
              <a:t>: 'admin/</a:t>
            </a:r>
            <a:r>
              <a:rPr lang="pl-PL" dirty="0" err="1"/>
              <a:t>settings</a:t>
            </a:r>
            <a:r>
              <a:rPr lang="pl-PL" dirty="0"/>
              <a:t>'. W tej konfiguracji, nawet jeśli użytkownik uzyska dostęp do trasy nadrzędnej, musi spełniać warunki </a:t>
            </a:r>
            <a:r>
              <a:rPr lang="pl-PL" dirty="0" err="1"/>
              <a:t>guardu</a:t>
            </a:r>
            <a:r>
              <a:rPr lang="pl-PL" dirty="0"/>
              <a:t> </a:t>
            </a:r>
            <a:r>
              <a:rPr lang="pl-PL" dirty="0" err="1"/>
              <a:t>AdminGuard</a:t>
            </a:r>
            <a:r>
              <a:rPr lang="pl-PL" dirty="0"/>
              <a:t>, aby wejść na podstronę </a:t>
            </a:r>
            <a:r>
              <a:rPr lang="pl-PL" dirty="0" err="1"/>
              <a:t>settings</a:t>
            </a:r>
            <a:r>
              <a:rPr lang="pl-PL" dirty="0"/>
              <a:t>.</a:t>
            </a:r>
          </a:p>
          <a:p>
            <a:pPr>
              <a:buFont typeface="+mj-lt"/>
              <a:buAutoNum type="arabicPeriod"/>
            </a:pPr>
            <a:r>
              <a:rPr lang="pl-PL" b="1" dirty="0"/>
              <a:t> </a:t>
            </a:r>
            <a:r>
              <a:rPr lang="pl-PL" b="1" dirty="0" err="1"/>
              <a:t>CanDeactivate</a:t>
            </a:r>
            <a:r>
              <a:rPr lang="pl-PL" dirty="0"/>
              <a:t>:</a:t>
            </a:r>
          </a:p>
          <a:p>
            <a:pPr marL="742950" lvl="1" indent="-285750">
              <a:buFont typeface="+mj-lt"/>
              <a:buAutoNum type="arabicPeriod"/>
            </a:pPr>
            <a:r>
              <a:rPr lang="pl-PL" dirty="0" err="1"/>
              <a:t>canDeactivate</a:t>
            </a:r>
            <a:r>
              <a:rPr lang="pl-PL" dirty="0"/>
              <a:t>: [</a:t>
            </a:r>
            <a:r>
              <a:rPr lang="pl-PL" dirty="0" err="1"/>
              <a:t>ConfirmExitGuard</a:t>
            </a:r>
            <a:r>
              <a:rPr lang="pl-PL" dirty="0"/>
              <a:t>] - zabezpiecza komponent przed przypadkowym opuszczeniem. Na przykładzie </a:t>
            </a:r>
            <a:r>
              <a:rPr lang="pl-PL" dirty="0" err="1"/>
              <a:t>ConfirmExitGuard</a:t>
            </a:r>
            <a:r>
              <a:rPr lang="pl-PL" dirty="0"/>
              <a:t>, użytkownik może być poproszony o potwierdzenie, zanim opuści stronę </a:t>
            </a:r>
            <a:r>
              <a:rPr lang="pl-PL" dirty="0" err="1"/>
              <a:t>path</a:t>
            </a:r>
            <a:r>
              <a:rPr lang="pl-PL" dirty="0"/>
              <a:t>: '</a:t>
            </a:r>
            <a:r>
              <a:rPr lang="pl-PL" dirty="0" err="1"/>
              <a:t>settings</a:t>
            </a:r>
            <a:r>
              <a:rPr lang="pl-PL" dirty="0"/>
              <a:t>'. Ten </a:t>
            </a:r>
            <a:r>
              <a:rPr lang="pl-PL" dirty="0" err="1"/>
              <a:t>guard</a:t>
            </a:r>
            <a:r>
              <a:rPr lang="pl-PL" dirty="0"/>
              <a:t> jest użyteczny np. gdy na stronie jest formularz i użytkownik próbowałby opuścić stronę bez zapisania zmian.</a:t>
            </a:r>
          </a:p>
          <a:p>
            <a:pPr>
              <a:buFont typeface="+mj-lt"/>
              <a:buAutoNum type="arabicPeriod"/>
            </a:pPr>
            <a:r>
              <a:rPr lang="pl-PL" b="1" dirty="0"/>
              <a:t> </a:t>
            </a:r>
            <a:r>
              <a:rPr lang="pl-PL" b="1" dirty="0" err="1"/>
              <a:t>CanLoad</a:t>
            </a:r>
            <a:r>
              <a:rPr lang="pl-PL" dirty="0"/>
              <a:t>:</a:t>
            </a:r>
          </a:p>
          <a:p>
            <a:pPr marL="742950" lvl="1" indent="-285750">
              <a:buFont typeface="+mj-lt"/>
              <a:buAutoNum type="arabicPeriod"/>
            </a:pPr>
            <a:r>
              <a:rPr lang="pl-PL" dirty="0" err="1"/>
              <a:t>canLoad</a:t>
            </a:r>
            <a:r>
              <a:rPr lang="pl-PL" dirty="0"/>
              <a:t>: [</a:t>
            </a:r>
            <a:r>
              <a:rPr lang="pl-PL" dirty="0" err="1"/>
              <a:t>LoadGuard</a:t>
            </a:r>
            <a:r>
              <a:rPr lang="pl-PL" dirty="0"/>
              <a:t>] - decyduje, czy moduł </a:t>
            </a:r>
            <a:r>
              <a:rPr lang="pl-PL" dirty="0" err="1"/>
              <a:t>lazy</a:t>
            </a:r>
            <a:r>
              <a:rPr lang="pl-PL" dirty="0"/>
              <a:t> (ładowany asynchronicznie) może zostać załadowany. Jest używany z </a:t>
            </a:r>
            <a:r>
              <a:rPr lang="pl-PL" dirty="0" err="1"/>
              <a:t>loadChildren</a:t>
            </a:r>
            <a:r>
              <a:rPr lang="pl-PL" dirty="0"/>
              <a:t>, na przykładzie </a:t>
            </a:r>
            <a:r>
              <a:rPr lang="pl-PL" dirty="0" err="1"/>
              <a:t>path</a:t>
            </a:r>
            <a:r>
              <a:rPr lang="pl-PL" dirty="0"/>
              <a:t>: '</a:t>
            </a:r>
            <a:r>
              <a:rPr lang="pl-PL" dirty="0" err="1"/>
              <a:t>lazy</a:t>
            </a:r>
            <a:r>
              <a:rPr lang="pl-PL" dirty="0"/>
              <a:t>', aby określić, czy użytkownik ma uprawnienia do załadowania całego modułu. To zabezpieczenie działa przed faktycznym załadowaniem modułu i pobraniem kodu.</a:t>
            </a:r>
          </a:p>
          <a:p>
            <a:pPr>
              <a:buFont typeface="+mj-lt"/>
              <a:buAutoNum type="arabicPeriod"/>
            </a:pPr>
            <a:r>
              <a:rPr lang="pl-PL" b="1" dirty="0"/>
              <a:t> </a:t>
            </a:r>
            <a:r>
              <a:rPr lang="pl-PL" b="1" dirty="0" err="1"/>
              <a:t>Resolve</a:t>
            </a:r>
            <a:r>
              <a:rPr lang="pl-PL" dirty="0"/>
              <a:t>:</a:t>
            </a:r>
          </a:p>
          <a:p>
            <a:pPr marL="742950" lvl="1" indent="-285750">
              <a:buFont typeface="+mj-lt"/>
              <a:buAutoNum type="arabicPeriod"/>
            </a:pPr>
            <a:r>
              <a:rPr lang="pl-PL" dirty="0" err="1"/>
              <a:t>resolve</a:t>
            </a:r>
            <a:r>
              <a:rPr lang="pl-PL" dirty="0"/>
              <a:t>: { data: </a:t>
            </a:r>
            <a:r>
              <a:rPr lang="pl-PL" dirty="0" err="1"/>
              <a:t>DataResolver</a:t>
            </a:r>
            <a:r>
              <a:rPr lang="pl-PL" dirty="0"/>
              <a:t> } - pobiera dane przed załadowaniem komponentu. W przykładzie </a:t>
            </a:r>
            <a:r>
              <a:rPr lang="pl-PL" dirty="0" err="1"/>
              <a:t>resolve</a:t>
            </a:r>
            <a:r>
              <a:rPr lang="pl-PL" dirty="0"/>
              <a:t>: { data: </a:t>
            </a:r>
            <a:r>
              <a:rPr lang="pl-PL" dirty="0" err="1"/>
              <a:t>DataResolver</a:t>
            </a:r>
            <a:r>
              <a:rPr lang="pl-PL" dirty="0"/>
              <a:t> }, </a:t>
            </a:r>
            <a:r>
              <a:rPr lang="pl-PL" dirty="0" err="1"/>
              <a:t>guard</a:t>
            </a:r>
            <a:r>
              <a:rPr lang="pl-PL" dirty="0"/>
              <a:t> zapewnia, że dane (np. szczegóły z bazy danych) będą dostępne dla komponentu </a:t>
            </a:r>
            <a:r>
              <a:rPr lang="pl-PL" dirty="0" err="1"/>
              <a:t>HomeComponent</a:t>
            </a:r>
            <a:r>
              <a:rPr lang="pl-PL" dirty="0"/>
              <a:t> zanim trasa zostanie aktywowana.</a:t>
            </a:r>
          </a:p>
          <a:p>
            <a:pPr>
              <a:buFont typeface="+mj-lt"/>
              <a:buAutoNum type="arabicPeriod"/>
            </a:pPr>
            <a:r>
              <a:rPr lang="pl-PL" b="1" dirty="0"/>
              <a:t> </a:t>
            </a:r>
            <a:r>
              <a:rPr lang="pl-PL" b="1" dirty="0" err="1"/>
              <a:t>CanMatch</a:t>
            </a:r>
            <a:r>
              <a:rPr lang="pl-PL" dirty="0"/>
              <a:t>:</a:t>
            </a:r>
          </a:p>
          <a:p>
            <a:pPr marL="742950" lvl="1" indent="-285750">
              <a:buFont typeface="+mj-lt"/>
              <a:buAutoNum type="arabicPeriod"/>
            </a:pPr>
            <a:r>
              <a:rPr lang="pl-PL" dirty="0" err="1"/>
              <a:t>canMatch</a:t>
            </a:r>
            <a:r>
              <a:rPr lang="pl-PL" dirty="0"/>
              <a:t>: [</a:t>
            </a:r>
            <a:r>
              <a:rPr lang="pl-PL" dirty="0" err="1"/>
              <a:t>LoadGuard</a:t>
            </a:r>
            <a:r>
              <a:rPr lang="pl-PL" dirty="0"/>
              <a:t>] - kontroluje, czy trasa pasuje do określonych warunków. Może działać równocześnie z </a:t>
            </a:r>
            <a:r>
              <a:rPr lang="pl-PL" dirty="0" err="1"/>
              <a:t>canLoad</a:t>
            </a:r>
            <a:r>
              <a:rPr lang="pl-PL" dirty="0"/>
              <a:t>, aby sprawdzić dostęp do trasy </a:t>
            </a:r>
            <a:r>
              <a:rPr lang="pl-PL" dirty="0" err="1"/>
              <a:t>lazy</a:t>
            </a:r>
            <a:r>
              <a:rPr lang="pl-PL" dirty="0"/>
              <a:t> na podstawie np. dodatkowych parametrów (np. dostosowania trasy względem wyrażenia regularnego lub parametru).</a:t>
            </a:r>
          </a:p>
          <a:p>
            <a:pPr marL="742950" lvl="1" indent="-285750">
              <a:buFont typeface="+mj-lt"/>
              <a:buAutoNum type="arabicPeriod"/>
            </a:pPr>
            <a:endParaRPr lang="pl-PL" dirty="0"/>
          </a:p>
          <a:p>
            <a:r>
              <a:rPr lang="pl-PL" dirty="0"/>
              <a:t>Każdy z </a:t>
            </a:r>
            <a:r>
              <a:rPr lang="pl-PL" dirty="0" err="1"/>
              <a:t>guardów</a:t>
            </a:r>
            <a:r>
              <a:rPr lang="pl-PL" dirty="0"/>
              <a:t> jest implementowany jako serwis, lub od nowych wersji </a:t>
            </a:r>
            <a:r>
              <a:rPr lang="pl-PL" dirty="0" err="1"/>
              <a:t>angulara</a:t>
            </a:r>
            <a:r>
              <a:rPr lang="pl-PL" dirty="0"/>
              <a:t> jako funkcja który/a zawiera logikę decydującą o pozwoleniu na aktywację, </a:t>
            </a:r>
            <a:r>
              <a:rPr lang="pl-PL" dirty="0" err="1"/>
              <a:t>deaktywację</a:t>
            </a:r>
            <a:r>
              <a:rPr lang="pl-PL" dirty="0"/>
              <a:t>, załadowanie lub pobranie danych dla trasy.</a:t>
            </a:r>
          </a:p>
          <a:p>
            <a:endParaRPr lang="pl-PL" dirty="0"/>
          </a:p>
        </p:txBody>
      </p:sp>
      <p:sp>
        <p:nvSpPr>
          <p:cNvPr id="4" name="Symbol zastępczy daty 3">
            <a:extLst>
              <a:ext uri="{FF2B5EF4-FFF2-40B4-BE49-F238E27FC236}">
                <a16:creationId xmlns:a16="http://schemas.microsoft.com/office/drawing/2014/main" id="{4BA6C7FE-2AE0-79E9-C32A-3B24B4928AE1}"/>
              </a:ext>
            </a:extLst>
          </p:cNvPr>
          <p:cNvSpPr>
            <a:spLocks noGrp="1"/>
          </p:cNvSpPr>
          <p:nvPr>
            <p:ph type="dt" idx="1"/>
          </p:nvPr>
        </p:nvSpPr>
        <p:spPr/>
        <p:txBody>
          <a:bodyPr/>
          <a:lstStyle/>
          <a:p>
            <a:pPr rtl="0"/>
            <a:fld id="{37B4BC46-CA7A-4D04-99E7-1DA77BD3C4E2}" type="datetime1">
              <a:rPr lang="pl-PL" smtClean="0"/>
              <a:t>03.11.2024</a:t>
            </a:fld>
            <a:endParaRPr lang="en-US" dirty="0"/>
          </a:p>
        </p:txBody>
      </p:sp>
      <p:sp>
        <p:nvSpPr>
          <p:cNvPr id="5" name="Symbol zastępczy numeru slajdu 4">
            <a:extLst>
              <a:ext uri="{FF2B5EF4-FFF2-40B4-BE49-F238E27FC236}">
                <a16:creationId xmlns:a16="http://schemas.microsoft.com/office/drawing/2014/main" id="{922CE31A-C8FB-7E4F-381C-5D7352F48578}"/>
              </a:ext>
            </a:extLst>
          </p:cNvPr>
          <p:cNvSpPr>
            <a:spLocks noGrp="1"/>
          </p:cNvSpPr>
          <p:nvPr>
            <p:ph type="sldNum" sz="quarter" idx="5"/>
          </p:nvPr>
        </p:nvSpPr>
        <p:spPr/>
        <p:txBody>
          <a:bodyPr/>
          <a:lstStyle/>
          <a:p>
            <a:pPr rtl="0"/>
            <a:fld id="{37A705E3-E620-489D-9973-6221209A4B3B}" type="slidenum">
              <a:rPr lang="en-US" smtClean="0"/>
              <a:t>61</a:t>
            </a:fld>
            <a:endParaRPr lang="en-US" dirty="0"/>
          </a:p>
        </p:txBody>
      </p:sp>
    </p:spTree>
    <p:extLst>
      <p:ext uri="{BB962C8B-B14F-4D97-AF65-F5344CB8AC3E}">
        <p14:creationId xmlns:p14="http://schemas.microsoft.com/office/powerpoint/2010/main" val="252526666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a:buFont typeface="+mj-lt"/>
              <a:buAutoNum type="arabicPeriod"/>
            </a:pPr>
            <a:r>
              <a:rPr lang="pl-PL" sz="1200" b="1" dirty="0" err="1"/>
              <a:t>NavigationStart</a:t>
            </a:r>
            <a:r>
              <a:rPr lang="pl-PL" sz="1200" dirty="0"/>
              <a:t> - Można je wykorzystać do pokazania "</a:t>
            </a:r>
            <a:r>
              <a:rPr lang="pl-PL" sz="1200" dirty="0" err="1"/>
              <a:t>spinnera</a:t>
            </a:r>
            <a:r>
              <a:rPr lang="pl-PL" sz="1200" dirty="0"/>
              <a:t>" (animacji ładowania), aby użytkownik wiedział, że trwa przechodzenie do nowej strony.</a:t>
            </a:r>
          </a:p>
          <a:p>
            <a:pPr>
              <a:buFont typeface="+mj-lt"/>
              <a:buAutoNum type="arabicPeriod"/>
            </a:pPr>
            <a:endParaRPr lang="pl-PL" sz="1200" dirty="0"/>
          </a:p>
          <a:p>
            <a:pPr>
              <a:buFont typeface="+mj-lt"/>
              <a:buAutoNum type="arabicPeriod"/>
            </a:pPr>
            <a:r>
              <a:rPr lang="pl-PL" sz="1200" b="1" dirty="0" err="1"/>
              <a:t>NavigationEnd</a:t>
            </a:r>
            <a:r>
              <a:rPr lang="pl-PL" sz="1200" dirty="0"/>
              <a:t> - Służy do ukrycia </a:t>
            </a:r>
            <a:r>
              <a:rPr lang="pl-PL" sz="1200" dirty="0" err="1"/>
              <a:t>spinnera</a:t>
            </a:r>
            <a:r>
              <a:rPr lang="pl-PL" sz="1200" dirty="0"/>
              <a:t>, gdy strona jest już gotowa. Można też wysłać informację do serwisu analitycznego (np. Google Analytics), by śledzić popularność stron.</a:t>
            </a:r>
          </a:p>
          <a:p>
            <a:pPr>
              <a:buFont typeface="+mj-lt"/>
              <a:buAutoNum type="arabicPeriod"/>
            </a:pPr>
            <a:endParaRPr lang="pl-PL" sz="1200" dirty="0"/>
          </a:p>
          <a:p>
            <a:pPr>
              <a:buFont typeface="+mj-lt"/>
              <a:buAutoNum type="arabicPeriod"/>
            </a:pPr>
            <a:r>
              <a:rPr lang="pl-PL" sz="1200" b="1" dirty="0" err="1"/>
              <a:t>NavigationError</a:t>
            </a:r>
            <a:r>
              <a:rPr lang="pl-PL" sz="1200" dirty="0"/>
              <a:t> - Można wtedy ukryć </a:t>
            </a:r>
            <a:r>
              <a:rPr lang="pl-PL" sz="1200" dirty="0" err="1"/>
              <a:t>spinner</a:t>
            </a:r>
            <a:r>
              <a:rPr lang="pl-PL" sz="1200" dirty="0"/>
              <a:t> i wysłać log błędu na serwer.</a:t>
            </a:r>
          </a:p>
          <a:p>
            <a:pPr>
              <a:buFont typeface="+mj-lt"/>
              <a:buAutoNum type="arabicPeriod"/>
            </a:pPr>
            <a:endParaRPr lang="pl-PL" sz="1200" dirty="0"/>
          </a:p>
          <a:p>
            <a:pPr>
              <a:buFont typeface="+mj-lt"/>
              <a:buAutoNum type="arabicPeriod"/>
            </a:pPr>
            <a:r>
              <a:rPr lang="pl-PL" sz="1200" b="1" dirty="0" err="1"/>
              <a:t>NavigationCancel</a:t>
            </a:r>
            <a:r>
              <a:rPr lang="pl-PL" sz="1200" dirty="0"/>
              <a:t> - Jeśli pokazano </a:t>
            </a:r>
            <a:r>
              <a:rPr lang="pl-PL" sz="1200" dirty="0" err="1"/>
              <a:t>spinner</a:t>
            </a:r>
            <a:r>
              <a:rPr lang="pl-PL" sz="1200" dirty="0"/>
              <a:t> przy starcie nawigacji, warto go ukryć, gdy wystąpi to zdarzenie.</a:t>
            </a:r>
          </a:p>
          <a:p>
            <a:pPr marL="0" marR="0" lvl="0" indent="0" algn="l" defTabSz="914400" rtl="0" eaLnBrk="1" fontAlgn="auto" latinLnBrk="0" hangingPunct="1">
              <a:lnSpc>
                <a:spcPct val="100000"/>
              </a:lnSpc>
              <a:spcBef>
                <a:spcPts val="0"/>
              </a:spcBef>
              <a:spcAft>
                <a:spcPts val="0"/>
              </a:spcAft>
              <a:buClrTx/>
              <a:buSzTx/>
              <a:buFontTx/>
              <a:buNone/>
              <a:tabLst/>
              <a:defRPr/>
            </a:pPr>
            <a:br>
              <a:rPr lang="pl-PL" sz="1200" dirty="0"/>
            </a:br>
            <a:r>
              <a:rPr lang="pl-PL" sz="1200" dirty="0"/>
              <a:t>Te zdarzenia pozwalają lepiej kontrolować, co dzieje się podczas nawigacji w aplikacji, np. kiedy wyświetlać ładowanie lub reagować na błędy.</a:t>
            </a: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62</a:t>
            </a:fld>
            <a:endParaRPr lang="en-US" dirty="0"/>
          </a:p>
        </p:txBody>
      </p:sp>
    </p:spTree>
    <p:extLst>
      <p:ext uri="{BB962C8B-B14F-4D97-AF65-F5344CB8AC3E}">
        <p14:creationId xmlns:p14="http://schemas.microsoft.com/office/powerpoint/2010/main" val="183527910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dirty="0"/>
              <a:t>const routes: Routes = [</a:t>
            </a:r>
            <a:endParaRPr lang="pl-PL" dirty="0"/>
          </a:p>
          <a:p>
            <a:r>
              <a:rPr lang="pl-PL" dirty="0"/>
              <a:t>  </a:t>
            </a:r>
            <a:r>
              <a:rPr lang="en-US" dirty="0"/>
              <a:t>{</a:t>
            </a:r>
            <a:br>
              <a:rPr lang="pl-PL" dirty="0"/>
            </a:br>
            <a:r>
              <a:rPr lang="pl-PL" dirty="0"/>
              <a:t>    </a:t>
            </a:r>
            <a:r>
              <a:rPr lang="en-US" dirty="0"/>
              <a:t>path: '’,</a:t>
            </a:r>
            <a:endParaRPr lang="pl-PL" dirty="0"/>
          </a:p>
          <a:p>
            <a:r>
              <a:rPr lang="pl-PL" dirty="0"/>
              <a:t>    component</a:t>
            </a:r>
            <a:r>
              <a:rPr lang="en-US" dirty="0"/>
              <a:t>: </a:t>
            </a:r>
            <a:r>
              <a:rPr lang="pl-PL" dirty="0" err="1"/>
              <a:t>LayoutComponent</a:t>
            </a:r>
            <a:r>
              <a:rPr lang="pl-PL" dirty="0"/>
              <a:t>,</a:t>
            </a:r>
          </a:p>
          <a:p>
            <a:r>
              <a:rPr lang="pl-PL" dirty="0"/>
              <a:t>  </a:t>
            </a:r>
            <a:r>
              <a:rPr lang="en-US" dirty="0"/>
              <a:t>}</a:t>
            </a:r>
            <a:r>
              <a:rPr lang="pl-PL" dirty="0"/>
              <a:t>,</a:t>
            </a:r>
          </a:p>
          <a:p>
            <a:r>
              <a:rPr lang="pl-PL" dirty="0"/>
              <a:t> </a:t>
            </a:r>
            <a:r>
              <a:rPr lang="en-US" dirty="0"/>
              <a:t>{</a:t>
            </a:r>
            <a:br>
              <a:rPr lang="pl-PL" dirty="0"/>
            </a:br>
            <a:r>
              <a:rPr lang="pl-PL" dirty="0"/>
              <a:t>    </a:t>
            </a:r>
            <a:r>
              <a:rPr lang="en-US" dirty="0"/>
              <a:t>path: 'admin’,</a:t>
            </a:r>
            <a:endParaRPr lang="pl-PL" dirty="0"/>
          </a:p>
          <a:p>
            <a:r>
              <a:rPr lang="pl-PL" dirty="0"/>
              <a:t>    </a:t>
            </a:r>
            <a:r>
              <a:rPr lang="en-US" dirty="0" err="1"/>
              <a:t>loadChildren</a:t>
            </a:r>
            <a:r>
              <a:rPr lang="en-US" dirty="0"/>
              <a:t>: () =&gt; import('./admin/</a:t>
            </a:r>
            <a:r>
              <a:rPr lang="en-US" dirty="0" err="1"/>
              <a:t>admin.module</a:t>
            </a:r>
            <a:r>
              <a:rPr lang="en-US" dirty="0"/>
              <a:t>').then(m =&gt; </a:t>
            </a:r>
            <a:r>
              <a:rPr lang="en-US" dirty="0" err="1"/>
              <a:t>m.AdminModule</a:t>
            </a:r>
            <a:r>
              <a:rPr lang="en-US" dirty="0"/>
              <a:t>)</a:t>
            </a:r>
            <a:endParaRPr lang="pl-PL" dirty="0"/>
          </a:p>
          <a:p>
            <a:r>
              <a:rPr lang="pl-PL" dirty="0"/>
              <a:t>  </a:t>
            </a:r>
            <a:r>
              <a:rPr lang="en-US" dirty="0"/>
              <a:t>}</a:t>
            </a:r>
            <a:endParaRPr lang="pl-PL" dirty="0"/>
          </a:p>
          <a:p>
            <a:r>
              <a:rPr lang="en-US" dirty="0"/>
              <a:t>];</a:t>
            </a:r>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63</a:t>
            </a:fld>
            <a:endParaRPr lang="en-US" dirty="0"/>
          </a:p>
        </p:txBody>
      </p:sp>
    </p:spTree>
    <p:extLst>
      <p:ext uri="{BB962C8B-B14F-4D97-AF65-F5344CB8AC3E}">
        <p14:creationId xmlns:p14="http://schemas.microsoft.com/office/powerpoint/2010/main" val="722610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4CFC51-25F4-88BF-3AA5-B2D05B8D47E6}"/>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07402B13-3089-CE7B-1645-FD51089A6E90}"/>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28813003-374A-A46F-43FC-86CA4C358F2B}"/>
              </a:ext>
            </a:extLst>
          </p:cNvPr>
          <p:cNvSpPr>
            <a:spLocks noGrp="1"/>
          </p:cNvSpPr>
          <p:nvPr>
            <p:ph type="body" idx="1"/>
          </p:nvPr>
        </p:nvSpPr>
        <p:spPr/>
        <p:txBody>
          <a:bodyPr/>
          <a:lstStyle/>
          <a:p>
            <a:r>
              <a:rPr lang="pl-PL" dirty="0"/>
              <a:t>Po przejściu wszystkich kroków, nasza aplikacja powinna wyglądać tak</a:t>
            </a:r>
          </a:p>
        </p:txBody>
      </p:sp>
      <p:sp>
        <p:nvSpPr>
          <p:cNvPr id="4" name="Symbol zastępczy daty 3">
            <a:extLst>
              <a:ext uri="{FF2B5EF4-FFF2-40B4-BE49-F238E27FC236}">
                <a16:creationId xmlns:a16="http://schemas.microsoft.com/office/drawing/2014/main" id="{47C3EC9A-C650-E378-B1FC-E6258C36C34D}"/>
              </a:ext>
            </a:extLst>
          </p:cNvPr>
          <p:cNvSpPr>
            <a:spLocks noGrp="1"/>
          </p:cNvSpPr>
          <p:nvPr>
            <p:ph type="dt" idx="1"/>
          </p:nvPr>
        </p:nvSpPr>
        <p:spPr/>
        <p:txBody>
          <a:bodyPr/>
          <a:lstStyle/>
          <a:p>
            <a:pPr rtl="0"/>
            <a:fld id="{37B4BC46-CA7A-4D04-99E7-1DA77BD3C4E2}" type="datetime1">
              <a:rPr lang="pl-PL" smtClean="0"/>
              <a:t>03.11.2024</a:t>
            </a:fld>
            <a:endParaRPr lang="en-US" dirty="0"/>
          </a:p>
        </p:txBody>
      </p:sp>
      <p:sp>
        <p:nvSpPr>
          <p:cNvPr id="5" name="Symbol zastępczy numeru slajdu 4">
            <a:extLst>
              <a:ext uri="{FF2B5EF4-FFF2-40B4-BE49-F238E27FC236}">
                <a16:creationId xmlns:a16="http://schemas.microsoft.com/office/drawing/2014/main" id="{F78D0A2E-01C3-AF88-7B99-A2AB2AD42581}"/>
              </a:ext>
            </a:extLst>
          </p:cNvPr>
          <p:cNvSpPr>
            <a:spLocks noGrp="1"/>
          </p:cNvSpPr>
          <p:nvPr>
            <p:ph type="sldNum" sz="quarter" idx="5"/>
          </p:nvPr>
        </p:nvSpPr>
        <p:spPr/>
        <p:txBody>
          <a:bodyPr/>
          <a:lstStyle/>
          <a:p>
            <a:pPr rtl="0"/>
            <a:fld id="{37A705E3-E620-489D-9973-6221209A4B3B}" type="slidenum">
              <a:rPr lang="en-US" smtClean="0"/>
              <a:t>65</a:t>
            </a:fld>
            <a:endParaRPr lang="en-US" dirty="0"/>
          </a:p>
        </p:txBody>
      </p:sp>
    </p:spTree>
    <p:extLst>
      <p:ext uri="{BB962C8B-B14F-4D97-AF65-F5344CB8AC3E}">
        <p14:creationId xmlns:p14="http://schemas.microsoft.com/office/powerpoint/2010/main" val="380090387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67</a:t>
            </a:fld>
            <a:endParaRPr lang="en-US" dirty="0"/>
          </a:p>
        </p:txBody>
      </p:sp>
    </p:spTree>
    <p:extLst>
      <p:ext uri="{BB962C8B-B14F-4D97-AF65-F5344CB8AC3E}">
        <p14:creationId xmlns:p14="http://schemas.microsoft.com/office/powerpoint/2010/main" val="1925865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Jutro omówimy sobie trochę bardziej złożone </a:t>
            </a:r>
            <a:r>
              <a:rPr lang="pl-PL" dirty="0" err="1"/>
              <a:t>feature</a:t>
            </a:r>
            <a:r>
              <a:rPr lang="pl-PL" dirty="0"/>
              <a:t> </a:t>
            </a:r>
            <a:r>
              <a:rPr lang="pl-PL" dirty="0" err="1"/>
              <a:t>frameworka</a:t>
            </a:r>
            <a:r>
              <a:rPr lang="pl-PL" dirty="0"/>
              <a:t>.</a:t>
            </a:r>
            <a:br>
              <a:rPr lang="pl-PL" dirty="0"/>
            </a:br>
            <a:br>
              <a:rPr lang="pl-PL" dirty="0"/>
            </a:br>
            <a:r>
              <a:rPr lang="pl-PL" dirty="0"/>
              <a:t>Zbudujemy sobie formularz którym zbierzemy potrzebne dane od użytkownika, dostosujemy walidacje poszczególnych pól.</a:t>
            </a:r>
          </a:p>
          <a:p>
            <a:endParaRPr lang="pl-PL" dirty="0"/>
          </a:p>
          <a:p>
            <a:r>
              <a:rPr lang="pl-PL" dirty="0"/>
              <a:t>Omówimy sobie jak działa routing w aplikacji oraz zadbamy by działał prawidłowo. Omówimy sobie zabezpieczenia które możemy zaimplementować na tym poziomie.</a:t>
            </a:r>
          </a:p>
          <a:p>
            <a:endParaRPr lang="pl-PL" dirty="0"/>
          </a:p>
          <a:p>
            <a:r>
              <a:rPr lang="pl-PL" dirty="0"/>
              <a:t>Omówimy sobie jak pobiera się dane z serwera i jak się je do niego wysyła. Naszą aplikacje oprzemy o </a:t>
            </a:r>
            <a:r>
              <a:rPr lang="pl-PL" dirty="0" err="1"/>
              <a:t>fake</a:t>
            </a:r>
            <a:r>
              <a:rPr lang="pl-PL" dirty="0"/>
              <a:t> </a:t>
            </a:r>
            <a:r>
              <a:rPr lang="pl-PL" dirty="0" err="1"/>
              <a:t>api</a:t>
            </a:r>
            <a:r>
              <a:rPr lang="pl-PL" dirty="0"/>
              <a:t> które odzwierciedli działanie prawdziwego </a:t>
            </a:r>
            <a:r>
              <a:rPr lang="pl-PL" dirty="0" err="1"/>
              <a:t>backendu</a:t>
            </a:r>
            <a:r>
              <a:rPr lang="pl-PL" dirty="0"/>
              <a:t>.</a:t>
            </a:r>
          </a:p>
          <a:p>
            <a:endParaRPr lang="pl-PL" dirty="0"/>
          </a:p>
          <a:p>
            <a:r>
              <a:rPr lang="pl-PL" dirty="0"/>
              <a:t>W dalszej części dnia zrobimy sobie wprowadzenie do programowania reaktywnego, które </a:t>
            </a:r>
            <a:r>
              <a:rPr lang="pl-PL" dirty="0" err="1"/>
              <a:t>rozwiazuje</a:t>
            </a:r>
            <a:r>
              <a:rPr lang="pl-PL" dirty="0"/>
              <a:t> się biblioteką </a:t>
            </a:r>
            <a:r>
              <a:rPr lang="pl-PL" dirty="0" err="1"/>
              <a:t>RxJS</a:t>
            </a:r>
            <a:r>
              <a:rPr lang="pl-PL" dirty="0"/>
              <a:t>. Poznamy czym są strumienie, czym są operatory.</a:t>
            </a:r>
          </a:p>
          <a:p>
            <a:endParaRPr lang="pl-PL" dirty="0"/>
          </a:p>
          <a:p>
            <a:r>
              <a:rPr lang="pl-PL" dirty="0"/>
              <a:t>Wprowadzimy koncepcje </a:t>
            </a:r>
            <a:r>
              <a:rPr lang="pl-PL" dirty="0" err="1"/>
              <a:t>store</a:t>
            </a:r>
            <a:r>
              <a:rPr lang="pl-PL" dirty="0"/>
              <a:t>, czyli zobaczymy sobie jak zarządzać stanem naszej aplikacji. Wykorzystamy do tego bibliotekę </a:t>
            </a:r>
            <a:r>
              <a:rPr lang="pl-PL" dirty="0" err="1"/>
              <a:t>ngrx</a:t>
            </a:r>
            <a:endParaRPr lang="pl-PL" dirty="0"/>
          </a:p>
          <a:p>
            <a:endParaRPr lang="pl-PL" dirty="0"/>
          </a:p>
          <a:p>
            <a:r>
              <a:rPr lang="pl-PL" dirty="0"/>
              <a:t>Napiszemy kilka testów by zapoznać się ze sposobem jak to się robi w </a:t>
            </a:r>
            <a:r>
              <a:rPr lang="pl-PL" dirty="0" err="1"/>
              <a:t>Angularze</a:t>
            </a:r>
            <a:r>
              <a:rPr lang="pl-PL" dirty="0"/>
              <a:t>. Będą to testy jednostkowe oraz integracyjne (e2e)</a:t>
            </a:r>
          </a:p>
        </p:txBody>
      </p:sp>
      <p:sp>
        <p:nvSpPr>
          <p:cNvPr id="4" name="Symbol zastępczy daty 3"/>
          <p:cNvSpPr>
            <a:spLocks noGrp="1"/>
          </p:cNvSpPr>
          <p:nvPr>
            <p:ph type="dt" idx="1"/>
          </p:nvPr>
        </p:nvSpPr>
        <p:spPr/>
        <p:txBody>
          <a:bodyPr/>
          <a:lstStyle/>
          <a:p>
            <a:pPr rtl="0"/>
            <a:fld id="{37B4BC46-CA7A-4D04-99E7-1DA77BD3C4E2}" type="datetime1">
              <a:rPr lang="pl-PL" smtClean="0"/>
              <a:t>03.11.2024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5</a:t>
            </a:fld>
            <a:endParaRPr lang="en-US" dirty="0"/>
          </a:p>
        </p:txBody>
      </p:sp>
    </p:spTree>
    <p:extLst>
      <p:ext uri="{BB962C8B-B14F-4D97-AF65-F5344CB8AC3E}">
        <p14:creationId xmlns:p14="http://schemas.microsoft.com/office/powerpoint/2010/main" val="1161220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sz="1600" dirty="0"/>
          </a:p>
        </p:txBody>
      </p:sp>
      <p:sp>
        <p:nvSpPr>
          <p:cNvPr id="4" name="Symbol zastępczy daty 3"/>
          <p:cNvSpPr>
            <a:spLocks noGrp="1"/>
          </p:cNvSpPr>
          <p:nvPr>
            <p:ph type="dt" idx="1"/>
          </p:nvPr>
        </p:nvSpPr>
        <p:spPr/>
        <p:txBody>
          <a:bodyPr/>
          <a:lstStyle/>
          <a:p>
            <a:pPr rtl="0"/>
            <a:fld id="{37B4BC46-CA7A-4D04-99E7-1DA77BD3C4E2}" type="datetime1">
              <a:rPr lang="pl-PL" smtClean="0"/>
              <a:t>03.11.2024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6</a:t>
            </a:fld>
            <a:endParaRPr lang="en-US" dirty="0"/>
          </a:p>
        </p:txBody>
      </p:sp>
    </p:spTree>
    <p:extLst>
      <p:ext uri="{BB962C8B-B14F-4D97-AF65-F5344CB8AC3E}">
        <p14:creationId xmlns:p14="http://schemas.microsoft.com/office/powerpoint/2010/main" val="1467135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Jest odpowiedzią na </a:t>
            </a:r>
            <a:r>
              <a:rPr lang="pl-PL" dirty="0" err="1"/>
              <a:t>Multiple-page</a:t>
            </a:r>
            <a:r>
              <a:rPr lang="pl-PL" dirty="0"/>
              <a:t> </a:t>
            </a:r>
            <a:r>
              <a:rPr lang="pl-PL" dirty="0" err="1"/>
              <a:t>applications</a:t>
            </a:r>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7</a:t>
            </a:fld>
            <a:endParaRPr lang="en-US" dirty="0"/>
          </a:p>
        </p:txBody>
      </p:sp>
    </p:spTree>
    <p:extLst>
      <p:ext uri="{BB962C8B-B14F-4D97-AF65-F5344CB8AC3E}">
        <p14:creationId xmlns:p14="http://schemas.microsoft.com/office/powerpoint/2010/main" val="40265236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b="1" dirty="0"/>
              <a:t>Kompleksowe rozwiązanie</a:t>
            </a:r>
            <a:endParaRPr lang="pl-PL" sz="1200" b="1" dirty="0"/>
          </a:p>
          <a:p>
            <a:r>
              <a:rPr lang="pl-PL" sz="1200" b="1" dirty="0"/>
              <a:t>Wsparcie dla </a:t>
            </a:r>
            <a:r>
              <a:rPr lang="pl-PL" sz="1200" b="1" dirty="0" err="1"/>
              <a:t>TypeScriptu</a:t>
            </a:r>
            <a:r>
              <a:rPr lang="pl-PL" sz="1200" dirty="0"/>
              <a:t>:       </a:t>
            </a:r>
            <a:r>
              <a:rPr lang="pl-PL" sz="1200" dirty="0" err="1"/>
              <a:t>Angular</a:t>
            </a:r>
            <a:r>
              <a:rPr lang="pl-PL" sz="1200" dirty="0"/>
              <a:t> w pełni wspiera </a:t>
            </a:r>
            <a:r>
              <a:rPr lang="pl-PL" sz="1200" dirty="0" err="1"/>
              <a:t>TypeScript</a:t>
            </a:r>
            <a:r>
              <a:rPr lang="pl-PL" sz="1200" dirty="0"/>
              <a:t>, co zwiększa bezpieczeństwo typów oraz umożliwia łatwiejsze zarządzanie kodem i debugowanie.</a:t>
            </a:r>
          </a:p>
          <a:p>
            <a:r>
              <a:rPr lang="pl-PL" sz="1200" b="1" dirty="0"/>
              <a:t>Podejście komponentowe</a:t>
            </a:r>
            <a:r>
              <a:rPr lang="pl-PL" sz="1200" dirty="0"/>
              <a:t>:      Struktura </a:t>
            </a:r>
            <a:r>
              <a:rPr lang="pl-PL" sz="1200" dirty="0" err="1"/>
              <a:t>Angulara</a:t>
            </a:r>
            <a:r>
              <a:rPr lang="pl-PL" sz="1200" dirty="0"/>
              <a:t> opiera się na komponentach, co pozwala na tworzenie modułowych, wielokrotnego użytku elementów aplikacji.</a:t>
            </a:r>
          </a:p>
          <a:p>
            <a:r>
              <a:rPr lang="pl-PL" sz="1200" b="1" dirty="0"/>
              <a:t>Modularność i skalowalność</a:t>
            </a:r>
            <a:r>
              <a:rPr lang="pl-PL" sz="1200" dirty="0"/>
              <a:t>:  </a:t>
            </a:r>
            <a:r>
              <a:rPr lang="pl-PL" sz="1200" dirty="0" err="1"/>
              <a:t>Angular</a:t>
            </a:r>
            <a:r>
              <a:rPr lang="pl-PL" sz="1200" dirty="0"/>
              <a:t> świetnie radzi sobie z dużymi projektami dzięki modularnemu podejściu, co pozwala na łatwe rozbudowywanie aplikacji.</a:t>
            </a:r>
          </a:p>
          <a:p>
            <a:pPr marL="0" marR="0" lvl="0" indent="0" algn="l" defTabSz="914400" rtl="0" eaLnBrk="1" fontAlgn="auto" latinLnBrk="0" hangingPunct="1">
              <a:lnSpc>
                <a:spcPct val="100000"/>
              </a:lnSpc>
              <a:spcBef>
                <a:spcPts val="0"/>
              </a:spcBef>
              <a:spcAft>
                <a:spcPts val="0"/>
              </a:spcAft>
              <a:buClrTx/>
              <a:buSzTx/>
              <a:buFontTx/>
              <a:buNone/>
              <a:tabLst/>
              <a:defRPr/>
            </a:pPr>
            <a:r>
              <a:rPr lang="pl-PL" b="1" dirty="0"/>
              <a:t>Silne wsparcie społeczności i długoterminowe wsparcie</a:t>
            </a:r>
          </a:p>
          <a:p>
            <a:pPr marL="0" marR="0" lvl="0" indent="0" algn="l" defTabSz="914400" rtl="0" eaLnBrk="1" fontAlgn="auto" latinLnBrk="0" hangingPunct="1">
              <a:lnSpc>
                <a:spcPct val="100000"/>
              </a:lnSpc>
              <a:spcBef>
                <a:spcPts val="0"/>
              </a:spcBef>
              <a:spcAft>
                <a:spcPts val="0"/>
              </a:spcAft>
              <a:buClrTx/>
              <a:buSzTx/>
              <a:buFontTx/>
              <a:buNone/>
              <a:tabLst/>
              <a:defRPr/>
            </a:pPr>
            <a:r>
              <a:rPr lang="pl-PL" sz="1200" b="1" dirty="0"/>
              <a:t>Zintegrowane testowanie</a:t>
            </a:r>
            <a:r>
              <a:rPr lang="pl-PL" sz="1200" dirty="0"/>
              <a:t>:     Dzięki wbudowanym narzędziom do testowania, takim jak </a:t>
            </a:r>
            <a:r>
              <a:rPr lang="pl-PL" sz="1200" dirty="0" err="1"/>
              <a:t>Jasmine</a:t>
            </a:r>
            <a:r>
              <a:rPr lang="pl-PL" sz="1200" dirty="0"/>
              <a:t> i Karma, </a:t>
            </a:r>
            <a:r>
              <a:rPr lang="pl-PL" sz="1200" dirty="0" err="1"/>
              <a:t>Angular</a:t>
            </a:r>
            <a:r>
              <a:rPr lang="pl-PL" sz="1200" dirty="0"/>
              <a:t> umożliwia pisanie testów jednostkowych i end-to-end bez dodatkowej konfiguracji.</a:t>
            </a:r>
          </a:p>
          <a:p>
            <a:pPr marL="0" marR="0" lvl="0" indent="0" algn="l" defTabSz="914400" rtl="0" eaLnBrk="1" fontAlgn="auto" latinLnBrk="0" hangingPunct="1">
              <a:lnSpc>
                <a:spcPct val="100000"/>
              </a:lnSpc>
              <a:spcBef>
                <a:spcPts val="0"/>
              </a:spcBef>
              <a:spcAft>
                <a:spcPts val="0"/>
              </a:spcAft>
              <a:buClrTx/>
              <a:buSzTx/>
              <a:buFontTx/>
              <a:buNone/>
              <a:tabLst/>
              <a:defRPr/>
            </a:pPr>
            <a:r>
              <a:rPr lang="pl-PL" b="1" dirty="0"/>
              <a:t>Rozbudowany</a:t>
            </a:r>
            <a:r>
              <a:rPr lang="pl-PL" sz="1200" b="1" dirty="0"/>
              <a:t> ekosystem</a:t>
            </a:r>
            <a:r>
              <a:rPr lang="pl-PL" sz="1200" dirty="0"/>
              <a:t>:     </a:t>
            </a:r>
            <a:r>
              <a:rPr lang="pl-PL" sz="1200" dirty="0" err="1"/>
              <a:t>Angular</a:t>
            </a:r>
            <a:r>
              <a:rPr lang="pl-PL" sz="1200" dirty="0"/>
              <a:t> dostarcza zestaw narzędzi i bibliotek ułatwiających pracę, jak </a:t>
            </a:r>
            <a:r>
              <a:rPr lang="pl-PL" sz="1200" dirty="0" err="1"/>
              <a:t>Angular</a:t>
            </a:r>
            <a:r>
              <a:rPr lang="pl-PL" sz="1200" dirty="0"/>
              <a:t> CLI, </a:t>
            </a:r>
            <a:r>
              <a:rPr lang="pl-PL" sz="1200" dirty="0" err="1"/>
              <a:t>Angular</a:t>
            </a:r>
            <a:r>
              <a:rPr lang="pl-PL" sz="1200" dirty="0"/>
              <a:t> </a:t>
            </a:r>
            <a:r>
              <a:rPr lang="pl-PL" sz="1200" dirty="0" err="1"/>
              <a:t>Material</a:t>
            </a:r>
            <a:r>
              <a:rPr lang="pl-PL" sz="1200" dirty="0"/>
              <a:t> czy system zarządzania stanem </a:t>
            </a:r>
            <a:r>
              <a:rPr lang="pl-PL" sz="1200" dirty="0" err="1"/>
              <a:t>RxJS</a:t>
            </a:r>
            <a:r>
              <a:rPr lang="pl-PL" sz="1200" dirty="0"/>
              <a:t>.</a:t>
            </a:r>
          </a:p>
          <a:p>
            <a:endParaRPr lang="pl-PL" sz="1200" dirty="0"/>
          </a:p>
        </p:txBody>
      </p:sp>
      <p:sp>
        <p:nvSpPr>
          <p:cNvPr id="4" name="Symbol zastępczy daty 3"/>
          <p:cNvSpPr>
            <a:spLocks noGrp="1"/>
          </p:cNvSpPr>
          <p:nvPr>
            <p:ph type="dt" idx="1"/>
          </p:nvPr>
        </p:nvSpPr>
        <p:spPr/>
        <p:txBody>
          <a:bodyPr/>
          <a:lstStyle/>
          <a:p>
            <a:pPr rtl="0"/>
            <a:fld id="{37B4BC46-CA7A-4D04-99E7-1DA77BD3C4E2}" type="datetime1">
              <a:rPr lang="pl-PL" smtClean="0"/>
              <a:t>03.11.2024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8</a:t>
            </a:fld>
            <a:endParaRPr lang="en-US" dirty="0"/>
          </a:p>
        </p:txBody>
      </p:sp>
    </p:spTree>
    <p:extLst>
      <p:ext uri="{BB962C8B-B14F-4D97-AF65-F5344CB8AC3E}">
        <p14:creationId xmlns:p14="http://schemas.microsoft.com/office/powerpoint/2010/main" val="502662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indent="0">
              <a:buNone/>
            </a:pPr>
            <a:r>
              <a:rPr lang="pl-PL" b="1" dirty="0"/>
              <a:t>Gdy chcemy budować</a:t>
            </a:r>
            <a:br>
              <a:rPr lang="pl-PL" b="1" dirty="0"/>
            </a:br>
            <a:br>
              <a:rPr lang="pl-PL" b="1" dirty="0"/>
            </a:br>
            <a:r>
              <a:rPr lang="pl-PL" b="1" dirty="0" err="1"/>
              <a:t>Standalone</a:t>
            </a:r>
            <a:r>
              <a:rPr lang="pl-PL" b="1" dirty="0"/>
              <a:t> </a:t>
            </a:r>
            <a:r>
              <a:rPr lang="pl-PL" b="1" dirty="0" err="1"/>
              <a:t>components</a:t>
            </a:r>
            <a:r>
              <a:rPr lang="pl-PL" b="1" dirty="0"/>
              <a:t> </a:t>
            </a:r>
            <a:r>
              <a:rPr lang="pl-PL" dirty="0"/>
              <a:t>– Nowy </a:t>
            </a:r>
            <a:r>
              <a:rPr lang="pl-PL" dirty="0" err="1"/>
              <a:t>feature</a:t>
            </a:r>
            <a:r>
              <a:rPr lang="pl-PL" dirty="0"/>
              <a:t> wprowadzony w </a:t>
            </a:r>
            <a:r>
              <a:rPr lang="pl-PL" dirty="0" err="1"/>
              <a:t>Angular</a:t>
            </a:r>
            <a:r>
              <a:rPr lang="pl-PL" dirty="0"/>
              <a:t> v15 nazwany </a:t>
            </a:r>
            <a:r>
              <a:rPr lang="pl-PL" dirty="0" err="1"/>
              <a:t>standalone</a:t>
            </a:r>
            <a:r>
              <a:rPr lang="pl-PL" dirty="0"/>
              <a:t> </a:t>
            </a:r>
            <a:r>
              <a:rPr lang="pl-PL" dirty="0" err="1"/>
              <a:t>components</a:t>
            </a:r>
            <a:r>
              <a:rPr lang="pl-PL" dirty="0"/>
              <a:t>, który stał się standardem od wersji 17.</a:t>
            </a:r>
          </a:p>
          <a:p>
            <a:pPr marL="0" indent="0">
              <a:buNone/>
            </a:pPr>
            <a:r>
              <a:rPr lang="pl-PL" dirty="0"/>
              <a:t>Do tej pory komponent </a:t>
            </a:r>
            <a:r>
              <a:rPr lang="pl-PL" dirty="0" err="1"/>
              <a:t>musiałbyć</a:t>
            </a:r>
            <a:r>
              <a:rPr lang="pl-PL" dirty="0"/>
              <a:t> zadeklarowany w module </a:t>
            </a:r>
            <a:r>
              <a:rPr lang="pl-PL" dirty="0" err="1"/>
              <a:t>angularowym</a:t>
            </a:r>
            <a:r>
              <a:rPr lang="pl-PL" dirty="0"/>
              <a:t>, koncept dość trudny do zrozumienia, zwłaszcza początkującym.</a:t>
            </a:r>
          </a:p>
          <a:p>
            <a:pPr marL="0" indent="0">
              <a:buNone/>
            </a:pPr>
            <a:r>
              <a:rPr lang="pl-PL" dirty="0"/>
              <a:t>Uważam, że używanie modułów jest dzisiaj niemal zbędne, dlatego cały kurs opierać się będzie o ten koncept.</a:t>
            </a:r>
          </a:p>
          <a:p>
            <a:endParaRPr lang="pl-PL" dirty="0"/>
          </a:p>
          <a:p>
            <a:endParaRPr lang="pl-PL" dirty="0"/>
          </a:p>
          <a:p>
            <a:r>
              <a:rPr lang="pl-PL" dirty="0"/>
              <a:t>Komponent może zawierać: </a:t>
            </a:r>
          </a:p>
          <a:p>
            <a:pPr lvl="1"/>
            <a:r>
              <a:rPr kumimoji="0" lang="pl-PL" altLang="pl-PL" sz="1200" b="1" i="0" u="none" strike="noStrike" cap="none" normalizeH="0" baseline="0" dirty="0">
                <a:ln>
                  <a:noFill/>
                </a:ln>
                <a:solidFill>
                  <a:schemeClr val="tx1"/>
                </a:solidFill>
                <a:effectLst/>
              </a:rPr>
              <a:t>Selektor:</a:t>
            </a:r>
            <a:r>
              <a:rPr kumimoji="0" lang="pl-PL" altLang="pl-PL" sz="1200" b="0" i="0" u="none" strike="noStrike" cap="none" normalizeH="0" baseline="0" dirty="0">
                <a:ln>
                  <a:noFill/>
                </a:ln>
                <a:solidFill>
                  <a:schemeClr val="tx1"/>
                </a:solidFill>
                <a:effectLst/>
              </a:rPr>
              <a:t> Nazwa, pod którą będziesz używać komponentu w szablonie.</a:t>
            </a:r>
          </a:p>
          <a:p>
            <a:pPr lvl="1"/>
            <a:r>
              <a:rPr kumimoji="0" lang="pl-PL" altLang="pl-PL" sz="1200" b="1" i="0" u="none" strike="noStrike" cap="none" normalizeH="0" baseline="0" dirty="0">
                <a:ln>
                  <a:noFill/>
                </a:ln>
                <a:solidFill>
                  <a:schemeClr val="tx1"/>
                </a:solidFill>
                <a:effectLst/>
              </a:rPr>
              <a:t>Szablon:</a:t>
            </a:r>
            <a:r>
              <a:rPr kumimoji="0" lang="pl-PL" altLang="pl-PL" sz="1200" b="0" i="0" u="none" strike="noStrike" cap="none" normalizeH="0" baseline="0" dirty="0">
                <a:ln>
                  <a:noFill/>
                </a:ln>
                <a:solidFill>
                  <a:schemeClr val="tx1"/>
                </a:solidFill>
                <a:effectLst/>
              </a:rPr>
              <a:t> Plik HTML definiujący strukturę komponentu.</a:t>
            </a:r>
          </a:p>
          <a:p>
            <a:pPr lvl="1"/>
            <a:r>
              <a:rPr kumimoji="0" lang="pl-PL" altLang="pl-PL" sz="1200" b="1" i="0" u="none" strike="noStrike" cap="none" normalizeH="0" baseline="0" dirty="0">
                <a:ln>
                  <a:noFill/>
                </a:ln>
                <a:solidFill>
                  <a:schemeClr val="tx1"/>
                </a:solidFill>
                <a:effectLst/>
              </a:rPr>
              <a:t>Klasa:</a:t>
            </a:r>
            <a:r>
              <a:rPr kumimoji="0" lang="pl-PL" altLang="pl-PL" sz="1200" b="0" i="0" u="none" strike="noStrike" cap="none" normalizeH="0" baseline="0" dirty="0">
                <a:ln>
                  <a:noFill/>
                </a:ln>
                <a:solidFill>
                  <a:schemeClr val="tx1"/>
                </a:solidFill>
                <a:effectLst/>
              </a:rPr>
              <a:t> Plik </a:t>
            </a:r>
            <a:r>
              <a:rPr kumimoji="0" lang="pl-PL" altLang="pl-PL" sz="1200" b="0" i="0" u="none" strike="noStrike" cap="none" normalizeH="0" baseline="0" dirty="0" err="1">
                <a:ln>
                  <a:noFill/>
                </a:ln>
                <a:solidFill>
                  <a:schemeClr val="tx1"/>
                </a:solidFill>
                <a:effectLst/>
              </a:rPr>
              <a:t>TypeScript</a:t>
            </a:r>
            <a:r>
              <a:rPr kumimoji="0" lang="pl-PL" altLang="pl-PL" sz="1200" b="0" i="0" u="none" strike="noStrike" cap="none" normalizeH="0" baseline="0" dirty="0">
                <a:ln>
                  <a:noFill/>
                </a:ln>
                <a:solidFill>
                  <a:schemeClr val="tx1"/>
                </a:solidFill>
                <a:effectLst/>
              </a:rPr>
              <a:t> zawierający logikę komponentu, np. obsługę zdarzeń, zarządzanie danymi.</a:t>
            </a:r>
          </a:p>
          <a:p>
            <a:pPr lvl="1"/>
            <a:r>
              <a:rPr kumimoji="0" lang="pl-PL" altLang="pl-PL" sz="1200" b="1" i="0" u="none" strike="noStrike" cap="none" normalizeH="0" baseline="0" dirty="0">
                <a:ln>
                  <a:noFill/>
                </a:ln>
                <a:solidFill>
                  <a:schemeClr val="tx1"/>
                </a:solidFill>
                <a:effectLst/>
              </a:rPr>
              <a:t>Styl:</a:t>
            </a:r>
            <a:r>
              <a:rPr kumimoji="0" lang="pl-PL" altLang="pl-PL" sz="1200" b="0" i="0" u="none" strike="noStrike" cap="none" normalizeH="0" baseline="0" dirty="0">
                <a:ln>
                  <a:noFill/>
                </a:ln>
                <a:solidFill>
                  <a:schemeClr val="tx1"/>
                </a:solidFill>
                <a:effectLst/>
              </a:rPr>
              <a:t> Plik CSS określający wygląd komponentu.</a:t>
            </a:r>
          </a:p>
          <a:p>
            <a:pPr lvl="1"/>
            <a:r>
              <a:rPr kumimoji="0" lang="pl-PL" altLang="pl-PL" sz="1200" b="1" i="0" u="none" strike="noStrike" cap="none" normalizeH="0" baseline="0" dirty="0">
                <a:ln>
                  <a:noFill/>
                </a:ln>
                <a:solidFill>
                  <a:schemeClr val="tx1"/>
                </a:solidFill>
                <a:effectLst/>
              </a:rPr>
              <a:t>Dekorator @Component:</a:t>
            </a:r>
            <a:r>
              <a:rPr kumimoji="0" lang="pl-PL" altLang="pl-PL" sz="1200" b="0" i="0" u="none" strike="noStrike" cap="none" normalizeH="0" baseline="0" dirty="0">
                <a:ln>
                  <a:noFill/>
                </a:ln>
                <a:solidFill>
                  <a:schemeClr val="tx1"/>
                </a:solidFill>
                <a:effectLst/>
              </a:rPr>
              <a:t> Oznacza klasę jako komponent i dostarcza metadanych, takich jak selektor, szablon i styl. </a:t>
            </a:r>
            <a:endParaRPr lang="pl-PL" sz="1200" b="1" dirty="0"/>
          </a:p>
          <a:p>
            <a:endParaRPr lang="pl-PL" dirty="0"/>
          </a:p>
          <a:p>
            <a:endParaRPr lang="pl-PL" dirty="0"/>
          </a:p>
          <a:p>
            <a:r>
              <a:rPr lang="pl-PL" dirty="0"/>
              <a:t>Może warto dorzucić znikającą treść a potem przykładowy komponent z vs </a:t>
            </a:r>
            <a:r>
              <a:rPr lang="pl-PL" dirty="0" err="1"/>
              <a:t>code</a:t>
            </a:r>
            <a:r>
              <a:rPr lang="pl-PL" dirty="0"/>
              <a:t>?</a:t>
            </a:r>
          </a:p>
          <a:p>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sz="1200" b="1" dirty="0"/>
              <a:t>Cykl życia:</a:t>
            </a:r>
            <a:r>
              <a:rPr lang="pl-PL" sz="1200" dirty="0"/>
              <a:t> Komponent przechodzi przez różne fazy swojego istnienia, takie jak inicjalizacja, zmiana detekcji i niszczenie.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sz="1200" dirty="0"/>
              <a:t>Co warto wiedzieć:</a:t>
            </a:r>
          </a:p>
          <a:p>
            <a:pPr marL="457200" lvl="1" indent="0" defTabSz="914400" eaLnBrk="0" fontAlgn="base" hangingPunct="0">
              <a:spcBef>
                <a:spcPct val="0"/>
              </a:spcBef>
              <a:spcAft>
                <a:spcPct val="0"/>
              </a:spcAft>
              <a:buClrTx/>
              <a:buSzTx/>
              <a:buFontTx/>
              <a:buChar char="•"/>
            </a:pPr>
            <a:r>
              <a:rPr kumimoji="0" lang="pl-PL" altLang="pl-PL" sz="1200" b="1" i="0" u="none" strike="noStrike" cap="none" normalizeH="0" baseline="0" dirty="0">
                <a:ln>
                  <a:noFill/>
                </a:ln>
                <a:solidFill>
                  <a:schemeClr val="tx1"/>
                </a:solidFill>
                <a:effectLst/>
              </a:rPr>
              <a:t>Wejścia i wyjścia:</a:t>
            </a:r>
            <a:r>
              <a:rPr kumimoji="0" lang="pl-PL" altLang="pl-PL" sz="1200" b="0" i="0" u="none" strike="noStrike" cap="none" normalizeH="0" baseline="0" dirty="0">
                <a:ln>
                  <a:noFill/>
                </a:ln>
                <a:solidFill>
                  <a:schemeClr val="tx1"/>
                </a:solidFill>
                <a:effectLst/>
              </a:rPr>
              <a:t> Komponenty mogą komunikować się ze sobą za pomocą wejść (</a:t>
            </a:r>
            <a:r>
              <a:rPr kumimoji="0" lang="pl-PL" altLang="pl-PL" sz="1200" b="0" i="0" u="none" strike="noStrike" cap="none" normalizeH="0" baseline="0" dirty="0" err="1">
                <a:ln>
                  <a:noFill/>
                </a:ln>
                <a:solidFill>
                  <a:schemeClr val="tx1"/>
                </a:solidFill>
                <a:effectLst/>
              </a:rPr>
              <a:t>inputs</a:t>
            </a:r>
            <a:r>
              <a:rPr kumimoji="0" lang="pl-PL" altLang="pl-PL" sz="1200" b="0" i="0" u="none" strike="noStrike" cap="none" normalizeH="0" baseline="0" dirty="0">
                <a:ln>
                  <a:noFill/>
                </a:ln>
                <a:solidFill>
                  <a:schemeClr val="tx1"/>
                </a:solidFill>
                <a:effectLst/>
              </a:rPr>
              <a:t>) i wyjść (</a:t>
            </a:r>
            <a:r>
              <a:rPr kumimoji="0" lang="pl-PL" altLang="pl-PL" sz="1200" b="0" i="0" u="none" strike="noStrike" cap="none" normalizeH="0" baseline="0" dirty="0" err="1">
                <a:ln>
                  <a:noFill/>
                </a:ln>
                <a:solidFill>
                  <a:schemeClr val="tx1"/>
                </a:solidFill>
                <a:effectLst/>
              </a:rPr>
              <a:t>outputs</a:t>
            </a:r>
            <a:r>
              <a:rPr kumimoji="0" lang="pl-PL" altLang="pl-PL" sz="1200" b="0" i="0" u="none" strike="noStrike" cap="none" normalizeH="0" baseline="0" dirty="0">
                <a:ln>
                  <a:noFill/>
                </a:ln>
                <a:solidFill>
                  <a:schemeClr val="tx1"/>
                </a:solidFill>
                <a:effectLst/>
              </a:rPr>
              <a:t>).</a:t>
            </a:r>
          </a:p>
          <a:p>
            <a:pPr marL="457200" lvl="1" indent="0" defTabSz="914400" eaLnBrk="0" fontAlgn="base" hangingPunct="0">
              <a:spcBef>
                <a:spcPct val="0"/>
              </a:spcBef>
              <a:spcAft>
                <a:spcPct val="0"/>
              </a:spcAft>
              <a:buClrTx/>
              <a:buSzTx/>
              <a:buFontTx/>
              <a:buChar char="•"/>
            </a:pPr>
            <a:r>
              <a:rPr kumimoji="0" lang="pl-PL" altLang="pl-PL" sz="1200" b="1" i="0" u="none" strike="noStrike" cap="none" normalizeH="0" baseline="0" dirty="0">
                <a:ln>
                  <a:noFill/>
                </a:ln>
                <a:solidFill>
                  <a:schemeClr val="tx1"/>
                </a:solidFill>
                <a:effectLst/>
              </a:rPr>
              <a:t>Wstrzykiwanie zależności:</a:t>
            </a:r>
            <a:r>
              <a:rPr kumimoji="0" lang="pl-PL" altLang="pl-PL" sz="1200" b="0" i="0" u="none" strike="noStrike" cap="none" normalizeH="0" baseline="0" dirty="0">
                <a:ln>
                  <a:noFill/>
                </a:ln>
                <a:solidFill>
                  <a:schemeClr val="tx1"/>
                </a:solidFill>
                <a:effectLst/>
              </a:rPr>
              <a:t> Dzięki temu mechanizmowi komponenty mogą otrzymywać potrzebne im usługi, takie jak serwisy HTTP, routery czy inne komponenty.</a:t>
            </a:r>
          </a:p>
          <a:p>
            <a:pPr marL="457200" lvl="1" indent="0" defTabSz="914400" eaLnBrk="0" fontAlgn="base" hangingPunct="0">
              <a:spcBef>
                <a:spcPct val="0"/>
              </a:spcBef>
              <a:spcAft>
                <a:spcPct val="0"/>
              </a:spcAft>
              <a:buClrTx/>
              <a:buSzTx/>
              <a:buFontTx/>
              <a:buChar char="•"/>
            </a:pPr>
            <a:r>
              <a:rPr kumimoji="0" lang="pl-PL" altLang="pl-PL" sz="1200" b="1" i="0" u="none" strike="noStrike" cap="none" normalizeH="0" baseline="0" dirty="0">
                <a:ln>
                  <a:noFill/>
                </a:ln>
                <a:solidFill>
                  <a:schemeClr val="tx1"/>
                </a:solidFill>
                <a:effectLst/>
              </a:rPr>
              <a:t>Zmiany detekcji:</a:t>
            </a:r>
            <a:r>
              <a:rPr kumimoji="0" lang="pl-PL" altLang="pl-PL" sz="1200" b="0" i="0" u="none" strike="noStrike" cap="none" normalizeH="0" baseline="0" dirty="0">
                <a:ln>
                  <a:noFill/>
                </a:ln>
                <a:solidFill>
                  <a:schemeClr val="tx1"/>
                </a:solidFill>
                <a:effectLst/>
              </a:rPr>
              <a:t> </a:t>
            </a:r>
            <a:r>
              <a:rPr kumimoji="0" lang="pl-PL" altLang="pl-PL" sz="1200" b="0" i="0" u="none" strike="noStrike" cap="none" normalizeH="0" baseline="0" dirty="0" err="1">
                <a:ln>
                  <a:noFill/>
                </a:ln>
                <a:solidFill>
                  <a:schemeClr val="tx1"/>
                </a:solidFill>
                <a:effectLst/>
              </a:rPr>
              <a:t>Angular</a:t>
            </a:r>
            <a:r>
              <a:rPr kumimoji="0" lang="pl-PL" altLang="pl-PL" sz="1200" b="0" i="0" u="none" strike="noStrike" cap="none" normalizeH="0" baseline="0" dirty="0">
                <a:ln>
                  <a:noFill/>
                </a:ln>
                <a:solidFill>
                  <a:schemeClr val="tx1"/>
                </a:solidFill>
                <a:effectLst/>
              </a:rPr>
              <a:t> automatycznie wykrywa zmiany w danych i aktualizuje widok.</a:t>
            </a:r>
          </a:p>
          <a:p>
            <a:pPr marL="457200" lvl="1" indent="0" defTabSz="914400" eaLnBrk="0" fontAlgn="base" hangingPunct="0">
              <a:spcBef>
                <a:spcPct val="0"/>
              </a:spcBef>
              <a:spcAft>
                <a:spcPct val="0"/>
              </a:spcAft>
              <a:buClrTx/>
              <a:buSzTx/>
              <a:buFontTx/>
              <a:buChar char="•"/>
            </a:pPr>
            <a:r>
              <a:rPr kumimoji="0" lang="pl-PL" altLang="pl-PL" sz="1200" b="1" i="0" u="none" strike="noStrike" cap="none" normalizeH="0" baseline="0" dirty="0">
                <a:ln>
                  <a:noFill/>
                </a:ln>
                <a:solidFill>
                  <a:schemeClr val="tx1"/>
                </a:solidFill>
                <a:effectLst/>
              </a:rPr>
              <a:t>Cykl życia komponentu:</a:t>
            </a:r>
            <a:r>
              <a:rPr kumimoji="0" lang="pl-PL" altLang="pl-PL" sz="1200" b="0" i="0" u="none" strike="noStrike" cap="none" normalizeH="0" baseline="0" dirty="0">
                <a:ln>
                  <a:noFill/>
                </a:ln>
                <a:solidFill>
                  <a:schemeClr val="tx1"/>
                </a:solidFill>
                <a:effectLst/>
              </a:rPr>
              <a:t> Zrozumienie różnych faz cyklu życia pozwala na bardziej zaawansowane manipulowanie komponentami.</a:t>
            </a:r>
          </a:p>
          <a:p>
            <a:pPr marL="457200" lvl="1" indent="0" defTabSz="914400" eaLnBrk="0" fontAlgn="base" hangingPunct="0">
              <a:spcBef>
                <a:spcPct val="0"/>
              </a:spcBef>
              <a:spcAft>
                <a:spcPct val="0"/>
              </a:spcAft>
              <a:buClrTx/>
              <a:buSzTx/>
              <a:buFontTx/>
              <a:buChar char="•"/>
            </a:pPr>
            <a:r>
              <a:rPr kumimoji="0" lang="pl-PL" altLang="pl-PL" sz="1200" b="1" i="0" u="none" strike="noStrike" cap="none" normalizeH="0" baseline="0" dirty="0">
                <a:ln>
                  <a:noFill/>
                </a:ln>
                <a:solidFill>
                  <a:schemeClr val="tx1"/>
                </a:solidFill>
                <a:effectLst/>
              </a:rPr>
              <a:t>Best </a:t>
            </a:r>
            <a:r>
              <a:rPr kumimoji="0" lang="pl-PL" altLang="pl-PL" sz="1200" b="1" i="0" u="none" strike="noStrike" cap="none" normalizeH="0" baseline="0" dirty="0" err="1">
                <a:ln>
                  <a:noFill/>
                </a:ln>
                <a:solidFill>
                  <a:schemeClr val="tx1"/>
                </a:solidFill>
                <a:effectLst/>
              </a:rPr>
              <a:t>practices</a:t>
            </a:r>
            <a:r>
              <a:rPr kumimoji="0" lang="pl-PL" altLang="pl-PL" sz="1200" b="1" i="0" u="none" strike="noStrike" cap="none" normalizeH="0" baseline="0" dirty="0">
                <a:ln>
                  <a:noFill/>
                </a:ln>
                <a:solidFill>
                  <a:schemeClr val="tx1"/>
                </a:solidFill>
                <a:effectLst/>
              </a:rPr>
              <a:t>:</a:t>
            </a:r>
            <a:r>
              <a:rPr kumimoji="0" lang="pl-PL" altLang="pl-PL" sz="1200" b="0" i="0" u="none" strike="noStrike" cap="none" normalizeH="0" baseline="0" dirty="0">
                <a:ln>
                  <a:noFill/>
                </a:ln>
                <a:solidFill>
                  <a:schemeClr val="tx1"/>
                </a:solidFill>
                <a:effectLst/>
              </a:rPr>
              <a:t> Istnieje wiele dobrych praktyk dotyczących tworzenia komponentów, takich jak utrzymywanie ich prostych, unikanie zbyt głębokiej hierarchii czy stosowanie odpowiednich nazw.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sz="1200" dirty="0"/>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10</a:t>
            </a:fld>
            <a:endParaRPr lang="en-US" dirty="0"/>
          </a:p>
        </p:txBody>
      </p:sp>
    </p:spTree>
    <p:extLst>
      <p:ext uri="{BB962C8B-B14F-4D97-AF65-F5344CB8AC3E}">
        <p14:creationId xmlns:p14="http://schemas.microsoft.com/office/powerpoint/2010/main" val="36838061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pl-PL"/>
              <a:t>Kliknij, aby edytować styl</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a:t>Kliknij, aby edytować styl wzorca podtytułu</a:t>
            </a:r>
            <a:endParaRPr lang="en-US" dirty="0"/>
          </a:p>
        </p:txBody>
      </p:sp>
      <p:sp>
        <p:nvSpPr>
          <p:cNvPr id="4" name="Date Placeholder 3"/>
          <p:cNvSpPr>
            <a:spLocks noGrp="1"/>
          </p:cNvSpPr>
          <p:nvPr>
            <p:ph type="dt" sz="half" idx="10"/>
          </p:nvPr>
        </p:nvSpPr>
        <p:spPr>
          <a:xfrm>
            <a:off x="8932558" y="5870575"/>
            <a:ext cx="1600200" cy="377825"/>
          </a:xfrm>
        </p:spPr>
        <p:txBody>
          <a:bodyPr/>
          <a:lstStyle/>
          <a:p>
            <a:pPr rtl="0"/>
            <a:fld id="{2CCAE96E-C089-46E2-B00B-E9B69FA3BE44}" type="datetime1">
              <a:rPr lang="pl-PL" smtClean="0"/>
              <a:t>03.11.2024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pPr rtl="0"/>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292257865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Obraz panoramiczny z podpise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pl-PL"/>
              <a:t>Kliknij, aby edytować styl</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pPr rtl="0"/>
            <a:fld id="{6A285E77-555D-4FDC-8A83-B62BFEC6F565}" type="datetime1">
              <a:rPr lang="pl-PL" smtClean="0"/>
              <a:t>03.11.2024</a:t>
            </a:fld>
            <a:endParaRPr lang="en-US" dirty="0"/>
          </a:p>
        </p:txBody>
      </p:sp>
      <p:sp>
        <p:nvSpPr>
          <p:cNvPr id="6" name="Footer Placeholder 5"/>
          <p:cNvSpPr>
            <a:spLocks noGrp="1"/>
          </p:cNvSpPr>
          <p:nvPr>
            <p:ph type="ftr" sz="quarter" idx="11"/>
          </p:nvPr>
        </p:nvSpPr>
        <p:spPr/>
        <p:txBody>
          <a:bodyPr/>
          <a:lstStyle/>
          <a:p>
            <a:pPr rtl="0"/>
            <a:endParaRPr lang="en-US" dirty="0"/>
          </a:p>
        </p:txBody>
      </p:sp>
      <p:sp>
        <p:nvSpPr>
          <p:cNvPr id="7" name="Slide Number Placeholder 6"/>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2542788530"/>
      </p:ext>
    </p:extLst>
  </p:cSld>
  <p:clrMapOvr>
    <a:masterClrMapping/>
  </p:clrMapOvr>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ytuł i podpi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pl-PL"/>
              <a:t>Kliknij, aby edytować styl</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pPr rtl="0"/>
            <a:fld id="{6A285E77-555D-4FDC-8A83-B62BFEC6F565}" type="datetime1">
              <a:rPr lang="pl-PL" smtClean="0"/>
              <a:t>03.11.2024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1778687698"/>
      </p:ext>
    </p:extLst>
  </p:cSld>
  <p:clrMapOvr>
    <a:masterClrMapping/>
  </p:clrMapOvr>
  <p:hf sldNum="0"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Oferta z podpisem">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pl-PL"/>
              <a:t>Kliknij, aby edytować styl</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l-PL"/>
              <a:t>Kliknij, aby edytować style wzorca tekstu</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pPr rtl="0"/>
            <a:fld id="{6A285E77-555D-4FDC-8A83-B62BFEC6F565}" type="datetime1">
              <a:rPr lang="pl-PL" smtClean="0"/>
              <a:t>03.11.2024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149140118"/>
      </p:ext>
    </p:extLst>
  </p:cSld>
  <p:clrMapOvr>
    <a:masterClrMapping/>
  </p:clrMapOvr>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nazwy">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pl-PL"/>
              <a:t>Kliknij, aby edytować styl</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pPr rtl="0"/>
            <a:fld id="{6A285E77-555D-4FDC-8A83-B62BFEC6F565}" type="datetime1">
              <a:rPr lang="pl-PL" smtClean="0"/>
              <a:t>03.11.2024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2083913667"/>
      </p:ext>
    </p:extLst>
  </p:cSld>
  <p:clrMapOvr>
    <a:masterClrMapping/>
  </p:clrMapOvr>
  <p:hf sldNum="0"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Karta nazwy cytatu">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pl-PL"/>
              <a:t>Kliknij, aby edytować styl</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pl-PL"/>
              <a:t>Kliknij, aby edytować style wzorca tekstu</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pPr rtl="0"/>
            <a:fld id="{6A285E77-555D-4FDC-8A83-B62BFEC6F565}" type="datetime1">
              <a:rPr lang="pl-PL" smtClean="0"/>
              <a:t>03.11.2024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328943767"/>
      </p:ext>
    </p:extLst>
  </p:cSld>
  <p:clrMapOvr>
    <a:masterClrMapping/>
  </p:clrMapOvr>
  <p:hf sldNum="0"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rawda lub fałsz">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pl-PL"/>
              <a:t>Kliknij, aby edytować styl</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pl-PL"/>
              <a:t>Kliknij, aby edytować style wzorca tekstu</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pPr rtl="0"/>
            <a:fld id="{6A285E77-555D-4FDC-8A83-B62BFEC6F565}" type="datetime1">
              <a:rPr lang="pl-PL" smtClean="0"/>
              <a:t>03.11.2024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547471477"/>
      </p:ext>
    </p:extLst>
  </p:cSld>
  <p:clrMapOvr>
    <a:masterClrMapping/>
  </p:clrMapOvr>
  <p:hf sldNum="0"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pPr rtl="0"/>
            <a:fld id="{295CE57A-9EF6-40D3-AE54-5EACB0FCF8D9}" type="datetime1">
              <a:rPr lang="pl-PL" smtClean="0"/>
              <a:t>03.11.2024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
        <p:nvSpPr>
          <p:cNvPr id="8" name="Title 1"/>
          <p:cNvSpPr>
            <a:spLocks noGrp="1"/>
          </p:cNvSpPr>
          <p:nvPr>
            <p:ph type="title"/>
          </p:nvPr>
        </p:nvSpPr>
        <p:spPr>
          <a:xfrm>
            <a:off x="685801" y="609600"/>
            <a:ext cx="10131425" cy="1456267"/>
          </a:xfrm>
        </p:spPr>
        <p:txBody>
          <a:bodyPr/>
          <a:lstStyle/>
          <a:p>
            <a:r>
              <a:rPr lang="pl-PL"/>
              <a:t>Kliknij, aby edytować styl</a:t>
            </a:r>
            <a:endParaRPr lang="en-US" dirty="0"/>
          </a:p>
        </p:txBody>
      </p:sp>
    </p:spTree>
    <p:extLst>
      <p:ext uri="{BB962C8B-B14F-4D97-AF65-F5344CB8AC3E}">
        <p14:creationId xmlns:p14="http://schemas.microsoft.com/office/powerpoint/2010/main" val="36987305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pPr rtl="0"/>
            <a:fld id="{312F1629-0219-4FBD-9502-387E149235D5}" type="datetime1">
              <a:rPr lang="pl-PL" smtClean="0"/>
              <a:t>03.11.2024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954916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nchor="ct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pPr rtl="0"/>
            <a:fld id="{1B23B4D2-AC56-4E03-B584-C7EE294BDCA4}" type="datetime1">
              <a:rPr lang="pl-PL" smtClean="0"/>
              <a:t>03.11.2024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4005698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pl-PL"/>
              <a:t>Kliknij, aby edytować styl</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pPr rtl="0"/>
            <a:fld id="{81C9E4F4-16A6-4438-87AB-4F5DC3B5A8D3}" type="datetime1">
              <a:rPr lang="pl-PL" smtClean="0"/>
              <a:t>03.11.2024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385724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pPr rtl="0"/>
            <a:fld id="{8F9E9CAD-0F3C-4A80-BB5E-125D14EA3F8F}" type="datetime1">
              <a:rPr lang="pl-PL" smtClean="0"/>
              <a:t>03.11.2024</a:t>
            </a:fld>
            <a:endParaRPr lang="en-US" dirty="0"/>
          </a:p>
        </p:txBody>
      </p:sp>
      <p:sp>
        <p:nvSpPr>
          <p:cNvPr id="6" name="Footer Placeholder 5"/>
          <p:cNvSpPr>
            <a:spLocks noGrp="1"/>
          </p:cNvSpPr>
          <p:nvPr>
            <p:ph type="ftr" sz="quarter" idx="11"/>
          </p:nvPr>
        </p:nvSpPr>
        <p:spPr/>
        <p:txBody>
          <a:bodyPr/>
          <a:lstStyle/>
          <a:p>
            <a:pPr rtl="0"/>
            <a:endParaRPr lang="en-US" dirty="0"/>
          </a:p>
        </p:txBody>
      </p:sp>
      <p:sp>
        <p:nvSpPr>
          <p:cNvPr id="7" name="Slide Number Placeholder 6"/>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1582484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l-PL"/>
              <a:t>Kliknij, aby edytować styl</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pPr rtl="0"/>
            <a:fld id="{E22AC233-C75A-4ABB-8E66-F95B5065B39F}" type="datetime1">
              <a:rPr lang="pl-PL" smtClean="0"/>
              <a:t>03.11.2024</a:t>
            </a:fld>
            <a:endParaRPr lang="en-US" dirty="0"/>
          </a:p>
        </p:txBody>
      </p:sp>
      <p:sp>
        <p:nvSpPr>
          <p:cNvPr id="8" name="Footer Placeholder 7"/>
          <p:cNvSpPr>
            <a:spLocks noGrp="1"/>
          </p:cNvSpPr>
          <p:nvPr>
            <p:ph type="ftr" sz="quarter" idx="11"/>
          </p:nvPr>
        </p:nvSpPr>
        <p:spPr/>
        <p:txBody>
          <a:bodyPr/>
          <a:lstStyle/>
          <a:p>
            <a:pPr rtl="0"/>
            <a:endParaRPr lang="en-US" dirty="0"/>
          </a:p>
        </p:txBody>
      </p:sp>
      <p:sp>
        <p:nvSpPr>
          <p:cNvPr id="9" name="Slide Number Placeholder 8"/>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1557116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pl-PL"/>
              <a:t>Kliknij, aby edytować styl</a:t>
            </a:r>
            <a:endParaRPr lang="en-US" dirty="0"/>
          </a:p>
        </p:txBody>
      </p:sp>
      <p:sp>
        <p:nvSpPr>
          <p:cNvPr id="3" name="Date Placeholder 2"/>
          <p:cNvSpPr>
            <a:spLocks noGrp="1"/>
          </p:cNvSpPr>
          <p:nvPr>
            <p:ph type="dt" sz="half" idx="10"/>
          </p:nvPr>
        </p:nvSpPr>
        <p:spPr/>
        <p:txBody>
          <a:bodyPr/>
          <a:lstStyle/>
          <a:p>
            <a:pPr rtl="0"/>
            <a:fld id="{1050CA8E-29E9-4255-834A-5506FCFC9DB9}" type="datetime1">
              <a:rPr lang="pl-PL" smtClean="0"/>
              <a:t>03.11.2024</a:t>
            </a:fld>
            <a:endParaRPr lang="en-US" dirty="0"/>
          </a:p>
        </p:txBody>
      </p:sp>
      <p:sp>
        <p:nvSpPr>
          <p:cNvPr id="4" name="Footer Placeholder 3"/>
          <p:cNvSpPr>
            <a:spLocks noGrp="1"/>
          </p:cNvSpPr>
          <p:nvPr>
            <p:ph type="ftr" sz="quarter" idx="11"/>
          </p:nvPr>
        </p:nvSpPr>
        <p:spPr/>
        <p:txBody>
          <a:bodyPr/>
          <a:lstStyle/>
          <a:p>
            <a:pPr rtl="0"/>
            <a:endParaRPr lang="en-US" dirty="0"/>
          </a:p>
        </p:txBody>
      </p:sp>
      <p:sp>
        <p:nvSpPr>
          <p:cNvPr id="5" name="Slide Number Placeholder 4"/>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786860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pPr rtl="0"/>
            <a:fld id="{A883F517-6B00-4EBE-BB1E-5A3C870E7B5B}" type="datetime1">
              <a:rPr lang="pl-PL" smtClean="0"/>
              <a:t>03.11.2024</a:t>
            </a:fld>
            <a:endParaRPr lang="en-US" dirty="0"/>
          </a:p>
        </p:txBody>
      </p:sp>
      <p:sp>
        <p:nvSpPr>
          <p:cNvPr id="3" name="Footer Placeholder 2"/>
          <p:cNvSpPr>
            <a:spLocks noGrp="1"/>
          </p:cNvSpPr>
          <p:nvPr>
            <p:ph type="ftr" sz="quarter" idx="11"/>
          </p:nvPr>
        </p:nvSpPr>
        <p:spPr/>
        <p:txBody>
          <a:bodyPr/>
          <a:lstStyle/>
          <a:p>
            <a:pPr rtl="0"/>
            <a:endParaRPr lang="en-US" dirty="0"/>
          </a:p>
        </p:txBody>
      </p:sp>
      <p:sp>
        <p:nvSpPr>
          <p:cNvPr id="4" name="Slide Number Placeholder 3"/>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1210030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pl-PL"/>
              <a:t>Kliknij, aby edytować styl</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pPr rtl="0"/>
            <a:fld id="{01960BF6-A2FB-4490-B0E1-2EFE4D703CA1}" type="datetime1">
              <a:rPr lang="pl-PL" smtClean="0"/>
              <a:t>03.11.2024</a:t>
            </a:fld>
            <a:endParaRPr lang="en-US" dirty="0"/>
          </a:p>
        </p:txBody>
      </p:sp>
      <p:sp>
        <p:nvSpPr>
          <p:cNvPr id="6" name="Footer Placeholder 5"/>
          <p:cNvSpPr>
            <a:spLocks noGrp="1"/>
          </p:cNvSpPr>
          <p:nvPr>
            <p:ph type="ftr" sz="quarter" idx="11"/>
          </p:nvPr>
        </p:nvSpPr>
        <p:spPr/>
        <p:txBody>
          <a:bodyPr/>
          <a:lstStyle/>
          <a:p>
            <a:pPr rtl="0"/>
            <a:endParaRPr lang="en-US" dirty="0"/>
          </a:p>
        </p:txBody>
      </p:sp>
      <p:sp>
        <p:nvSpPr>
          <p:cNvPr id="7" name="Slide Number Placeholder 6"/>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232526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pl-PL"/>
              <a:t>Kliknij, aby edytować styl</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pPr rtl="0"/>
            <a:fld id="{06F68170-BB03-45F9-AA6D-B79E10EA3212}" type="datetime1">
              <a:rPr lang="pl-PL" smtClean="0"/>
              <a:t>03.11.2024</a:t>
            </a:fld>
            <a:endParaRPr lang="en-US" dirty="0"/>
          </a:p>
        </p:txBody>
      </p:sp>
      <p:sp>
        <p:nvSpPr>
          <p:cNvPr id="6" name="Footer Placeholder 5"/>
          <p:cNvSpPr>
            <a:spLocks noGrp="1"/>
          </p:cNvSpPr>
          <p:nvPr>
            <p:ph type="ftr" sz="quarter" idx="11"/>
          </p:nvPr>
        </p:nvSpPr>
        <p:spPr/>
        <p:txBody>
          <a:bodyPr/>
          <a:lstStyle/>
          <a:p>
            <a:pPr algn="l" rtl="0"/>
            <a:endParaRPr lang="en-US" dirty="0"/>
          </a:p>
        </p:txBody>
      </p:sp>
      <p:sp>
        <p:nvSpPr>
          <p:cNvPr id="7" name="Slide Number Placeholder 6"/>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459270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pl-PL"/>
              <a:t>Kliknij, aby edytować styl</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6A285E77-555D-4FDC-8A83-B62BFEC6F565}" type="datetime1">
              <a:rPr lang="pl-PL" smtClean="0"/>
              <a:t>03.11.2024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rtl="0"/>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128340136"/>
      </p:ext>
    </p:extLst>
  </p:cSld>
  <p:clrMap bg1="dk1" tx1="lt1" bg2="dk2" tx2="lt2" accent1="accent1" accent2="accent2" accent3="accent3" accent4="accent4" accent5="accent5" accent6="accent6" hlink="hlink" folHlink="folHlink"/>
  <p:sldLayoutIdLst>
    <p:sldLayoutId id="2147483927" r:id="rId1"/>
    <p:sldLayoutId id="2147483928"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37" r:id="rId11"/>
    <p:sldLayoutId id="2147483938" r:id="rId12"/>
    <p:sldLayoutId id="2147483939" r:id="rId13"/>
    <p:sldLayoutId id="2147483940" r:id="rId14"/>
    <p:sldLayoutId id="2147483941" r:id="rId15"/>
    <p:sldLayoutId id="2147483942" r:id="rId16"/>
    <p:sldLayoutId id="2147483943" r:id="rId17"/>
  </p:sldLayoutIdLst>
  <p:hf sldNum="0" hdr="0" ftr="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7.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diagramLayout" Target="../diagrams/layout6.xml"/><Relationship Id="rId7" Type="http://schemas.openxmlformats.org/officeDocument/2006/relationships/image" Target="../media/image28.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diagramData" Target="../diagrams/data9.xml"/><Relationship Id="rId3" Type="http://schemas.openxmlformats.org/officeDocument/2006/relationships/diagramData" Target="../diagrams/data8.xml"/><Relationship Id="rId7" Type="http://schemas.microsoft.com/office/2007/relationships/diagramDrawing" Target="../diagrams/drawing8.xml"/><Relationship Id="rId12" Type="http://schemas.microsoft.com/office/2007/relationships/diagramDrawing" Target="../diagrams/drawing9.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8.xml"/><Relationship Id="rId11" Type="http://schemas.openxmlformats.org/officeDocument/2006/relationships/diagramColors" Target="../diagrams/colors9.xml"/><Relationship Id="rId5" Type="http://schemas.openxmlformats.org/officeDocument/2006/relationships/diagramQuickStyle" Target="../diagrams/quickStyle8.xml"/><Relationship Id="rId10" Type="http://schemas.openxmlformats.org/officeDocument/2006/relationships/diagramQuickStyle" Target="../diagrams/quickStyle9.xml"/><Relationship Id="rId4" Type="http://schemas.openxmlformats.org/officeDocument/2006/relationships/diagramLayout" Target="../diagrams/layout8.xml"/><Relationship Id="rId9" Type="http://schemas.openxmlformats.org/officeDocument/2006/relationships/diagramLayout" Target="../diagrams/layout9.xml"/></Relationships>
</file>

<file path=ppt/slides/_rels/slide32.xml.rels><?xml version="1.0" encoding="UTF-8" standalone="yes"?>
<Relationships xmlns="http://schemas.openxmlformats.org/package/2006/relationships"><Relationship Id="rId8" Type="http://schemas.openxmlformats.org/officeDocument/2006/relationships/diagramData" Target="../diagrams/data11.xml"/><Relationship Id="rId13" Type="http://schemas.openxmlformats.org/officeDocument/2006/relationships/diagramData" Target="../diagrams/data12.xml"/><Relationship Id="rId3" Type="http://schemas.openxmlformats.org/officeDocument/2006/relationships/diagramData" Target="../diagrams/data10.xml"/><Relationship Id="rId7" Type="http://schemas.microsoft.com/office/2007/relationships/diagramDrawing" Target="../diagrams/drawing10.xml"/><Relationship Id="rId12" Type="http://schemas.microsoft.com/office/2007/relationships/diagramDrawing" Target="../diagrams/drawing11.xml"/><Relationship Id="rId17" Type="http://schemas.microsoft.com/office/2007/relationships/diagramDrawing" Target="../diagrams/drawing12.xml"/><Relationship Id="rId2" Type="http://schemas.openxmlformats.org/officeDocument/2006/relationships/notesSlide" Target="../notesSlides/notesSlide25.xml"/><Relationship Id="rId16" Type="http://schemas.openxmlformats.org/officeDocument/2006/relationships/diagramColors" Target="../diagrams/colors12.xml"/><Relationship Id="rId1" Type="http://schemas.openxmlformats.org/officeDocument/2006/relationships/slideLayout" Target="../slideLayouts/slideLayout2.xml"/><Relationship Id="rId6" Type="http://schemas.openxmlformats.org/officeDocument/2006/relationships/diagramColors" Target="../diagrams/colors10.xml"/><Relationship Id="rId11" Type="http://schemas.openxmlformats.org/officeDocument/2006/relationships/diagramColors" Target="../diagrams/colors11.xml"/><Relationship Id="rId5" Type="http://schemas.openxmlformats.org/officeDocument/2006/relationships/diagramQuickStyle" Target="../diagrams/quickStyle10.xml"/><Relationship Id="rId15" Type="http://schemas.openxmlformats.org/officeDocument/2006/relationships/diagramQuickStyle" Target="../diagrams/quickStyle12.xml"/><Relationship Id="rId10" Type="http://schemas.openxmlformats.org/officeDocument/2006/relationships/diagramQuickStyle" Target="../diagrams/quickStyle11.xml"/><Relationship Id="rId4" Type="http://schemas.openxmlformats.org/officeDocument/2006/relationships/diagramLayout" Target="../diagrams/layout10.xml"/><Relationship Id="rId9" Type="http://schemas.openxmlformats.org/officeDocument/2006/relationships/diagramLayout" Target="../diagrams/layout11.xml"/><Relationship Id="rId14" Type="http://schemas.openxmlformats.org/officeDocument/2006/relationships/diagramLayout" Target="../diagrams/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diagramData" Target="../diagrams/data17.xml"/><Relationship Id="rId3" Type="http://schemas.openxmlformats.org/officeDocument/2006/relationships/diagramData" Target="../diagrams/data16.xml"/><Relationship Id="rId7" Type="http://schemas.microsoft.com/office/2007/relationships/diagramDrawing" Target="../diagrams/drawing16.xml"/><Relationship Id="rId12" Type="http://schemas.microsoft.com/office/2007/relationships/diagramDrawing" Target="../diagrams/drawing17.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16.xml"/><Relationship Id="rId11" Type="http://schemas.openxmlformats.org/officeDocument/2006/relationships/diagramColors" Target="../diagrams/colors17.xml"/><Relationship Id="rId5" Type="http://schemas.openxmlformats.org/officeDocument/2006/relationships/diagramQuickStyle" Target="../diagrams/quickStyle16.xml"/><Relationship Id="rId10" Type="http://schemas.openxmlformats.org/officeDocument/2006/relationships/diagramQuickStyle" Target="../diagrams/quickStyle17.xml"/><Relationship Id="rId4" Type="http://schemas.openxmlformats.org/officeDocument/2006/relationships/diagramLayout" Target="../diagrams/layout16.xml"/><Relationship Id="rId9" Type="http://schemas.openxmlformats.org/officeDocument/2006/relationships/diagramLayout" Target="../diagrams/layout1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Colors" Target="../diagrams/colors18.xml"/><Relationship Id="rId11" Type="http://schemas.openxmlformats.org/officeDocument/2006/relationships/image" Target="../media/image43.png"/><Relationship Id="rId5" Type="http://schemas.openxmlformats.org/officeDocument/2006/relationships/diagramQuickStyle" Target="../diagrams/quickStyle18.xml"/><Relationship Id="rId10" Type="http://schemas.openxmlformats.org/officeDocument/2006/relationships/image" Target="../media/image42.png"/><Relationship Id="rId4" Type="http://schemas.openxmlformats.org/officeDocument/2006/relationships/diagramLayout" Target="../diagrams/layout18.xml"/><Relationship Id="rId9" Type="http://schemas.openxmlformats.org/officeDocument/2006/relationships/image" Target="../media/image41.png"/></Relationships>
</file>

<file path=ppt/slides/_rels/slide53.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54.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5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40.xml"/><Relationship Id="rId1" Type="http://schemas.openxmlformats.org/officeDocument/2006/relationships/slideLayout" Target="../slideLayouts/slideLayout4.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58.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41.xml"/><Relationship Id="rId1" Type="http://schemas.openxmlformats.org/officeDocument/2006/relationships/slideLayout" Target="../slideLayouts/slideLayout4.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59.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42.xml"/><Relationship Id="rId1" Type="http://schemas.openxmlformats.org/officeDocument/2006/relationships/slideLayout" Target="../slideLayouts/slideLayout4.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3" Type="http://schemas.openxmlformats.org/officeDocument/2006/relationships/image" Target="../media/image12.png"/><Relationship Id="rId7" Type="http://schemas.openxmlformats.org/officeDocument/2006/relationships/diagramColors" Target="../diagrams/colors1.xml"/><Relationship Id="rId12" Type="http://schemas.openxmlformats.org/officeDocument/2006/relationships/diagramColors" Target="../diagrams/colors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s>
</file>

<file path=ppt/slides/_rels/slide60.xml.rels><?xml version="1.0" encoding="UTF-8" standalone="yes"?>
<Relationships xmlns="http://schemas.openxmlformats.org/package/2006/relationships"><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43.xml"/><Relationship Id="rId1" Type="http://schemas.openxmlformats.org/officeDocument/2006/relationships/slideLayout" Target="../slideLayouts/slideLayout4.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notesSlide" Target="../notesSlides/notesSlide45.xml"/><Relationship Id="rId1" Type="http://schemas.openxmlformats.org/officeDocument/2006/relationships/slideLayout" Target="../slideLayouts/slideLayout4.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63.xml.rels><?xml version="1.0" encoding="UTF-8" standalone="yes"?>
<Relationships xmlns="http://schemas.openxmlformats.org/package/2006/relationships"><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notesSlide" Target="../notesSlides/notesSlide46.xml"/><Relationship Id="rId1" Type="http://schemas.openxmlformats.org/officeDocument/2006/relationships/slideLayout" Target="../slideLayouts/slideLayout4.xml"/><Relationship Id="rId6" Type="http://schemas.openxmlformats.org/officeDocument/2006/relationships/diagramColors" Target="../diagrams/colors26.xml"/><Relationship Id="rId5" Type="http://schemas.openxmlformats.org/officeDocument/2006/relationships/diagramQuickStyle" Target="../diagrams/quickStyle26.xml"/><Relationship Id="rId4" Type="http://schemas.openxmlformats.org/officeDocument/2006/relationships/diagramLayout" Target="../diagrams/layout2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diagramData" Target="../diagrams/data3.xml"/><Relationship Id="rId7" Type="http://schemas.microsoft.com/office/2007/relationships/diagramDrawing" Target="../diagrams/drawing3.xml"/><Relationship Id="rId12"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image" Target="../media/image16.svg"/><Relationship Id="rId5" Type="http://schemas.openxmlformats.org/officeDocument/2006/relationships/diagramQuickStyle" Target="../diagrams/quickStyle3.xml"/><Relationship Id="rId15" Type="http://schemas.openxmlformats.org/officeDocument/2006/relationships/image" Target="../media/image20.svg"/><Relationship Id="rId10" Type="http://schemas.openxmlformats.org/officeDocument/2006/relationships/image" Target="../media/image15.png"/><Relationship Id="rId4" Type="http://schemas.openxmlformats.org/officeDocument/2006/relationships/diagramLayout" Target="../diagrams/layout3.xml"/><Relationship Id="rId9" Type="http://schemas.openxmlformats.org/officeDocument/2006/relationships/image" Target="../media/image14.svg"/><Relationship Id="rId1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4.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74000">
              <a:schemeClr val="accent2">
                <a:lumMod val="60000"/>
                <a:lumOff val="40000"/>
              </a:schemeClr>
            </a:gs>
            <a:gs pos="83000">
              <a:schemeClr val="bg2">
                <a:lumMod val="60000"/>
                <a:lumOff val="40000"/>
              </a:schemeClr>
            </a:gs>
            <a:gs pos="100000">
              <a:schemeClr val="bg2">
                <a:lumMod val="75000"/>
              </a:schemeClr>
            </a:gs>
          </a:gsLst>
          <a:lin ang="5400000" scaled="1"/>
        </a:gra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8C3B467-088C-4F3D-A9A7-105C4E1E20CD}"/>
              </a:ext>
            </a:extLst>
          </p:cNvPr>
          <p:cNvSpPr>
            <a:spLocks noGrp="1"/>
          </p:cNvSpPr>
          <p:nvPr>
            <p:ph type="ctrTitle"/>
          </p:nvPr>
        </p:nvSpPr>
        <p:spPr>
          <a:xfrm>
            <a:off x="6049345" y="2623844"/>
            <a:ext cx="3581306" cy="1223180"/>
          </a:xfrm>
        </p:spPr>
        <p:txBody>
          <a:bodyPr rtlCol="0">
            <a:normAutofit/>
          </a:bodyPr>
          <a:lstStyle/>
          <a:p>
            <a:r>
              <a:rPr lang="pl-PL" sz="6000" dirty="0" err="1"/>
              <a:t>Angular</a:t>
            </a:r>
            <a:endParaRPr lang="pl" sz="6000" dirty="0"/>
          </a:p>
        </p:txBody>
      </p:sp>
      <p:sp>
        <p:nvSpPr>
          <p:cNvPr id="3" name="Podtytuł 2">
            <a:extLst>
              <a:ext uri="{FF2B5EF4-FFF2-40B4-BE49-F238E27FC236}">
                <a16:creationId xmlns:a16="http://schemas.microsoft.com/office/drawing/2014/main" id="{C8722DDC-8EEE-4A06-8DFE-B44871EAA2CF}"/>
              </a:ext>
            </a:extLst>
          </p:cNvPr>
          <p:cNvSpPr>
            <a:spLocks noGrp="1"/>
          </p:cNvSpPr>
          <p:nvPr>
            <p:ph type="subTitle" idx="1"/>
          </p:nvPr>
        </p:nvSpPr>
        <p:spPr>
          <a:xfrm>
            <a:off x="6049345" y="3637153"/>
            <a:ext cx="3581306" cy="419742"/>
          </a:xfrm>
        </p:spPr>
        <p:txBody>
          <a:bodyPr rtlCol="0">
            <a:normAutofit/>
          </a:bodyPr>
          <a:lstStyle/>
          <a:p>
            <a:pPr>
              <a:spcAft>
                <a:spcPts val="450"/>
              </a:spcAft>
            </a:pPr>
            <a:r>
              <a:rPr lang="pl" dirty="0">
                <a:solidFill>
                  <a:schemeClr val="tx1"/>
                </a:solidFill>
              </a:rPr>
              <a:t>Poziom podstawowy</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D20EE61-E648-194D-B1D7-4CB9E55149B0}"/>
              </a:ext>
            </a:extLst>
          </p:cNvPr>
          <p:cNvSpPr>
            <a:spLocks noGrp="1"/>
          </p:cNvSpPr>
          <p:nvPr>
            <p:ph type="title"/>
          </p:nvPr>
        </p:nvSpPr>
        <p:spPr>
          <a:xfrm>
            <a:off x="746761" y="148165"/>
            <a:ext cx="10131425" cy="1456267"/>
          </a:xfrm>
        </p:spPr>
        <p:txBody>
          <a:bodyPr>
            <a:normAutofit/>
          </a:bodyPr>
          <a:lstStyle/>
          <a:p>
            <a:pPr algn="ctr"/>
            <a:r>
              <a:rPr lang="pl-PL" dirty="0" err="1"/>
              <a:t>Angular</a:t>
            </a:r>
            <a:r>
              <a:rPr lang="pl-PL" dirty="0"/>
              <a:t> Components</a:t>
            </a:r>
            <a:br>
              <a:rPr lang="pl-PL" dirty="0"/>
            </a:br>
            <a:r>
              <a:rPr lang="pl-PL" sz="1200" dirty="0"/>
              <a:t>podstawowa jednostka budująca Twojej aplikacji</a:t>
            </a:r>
            <a:endParaRPr lang="pl-PL" sz="1800" i="1" dirty="0"/>
          </a:p>
        </p:txBody>
      </p:sp>
      <p:sp>
        <p:nvSpPr>
          <p:cNvPr id="3" name="Symbol zastępczy zawartości 2">
            <a:extLst>
              <a:ext uri="{FF2B5EF4-FFF2-40B4-BE49-F238E27FC236}">
                <a16:creationId xmlns:a16="http://schemas.microsoft.com/office/drawing/2014/main" id="{A584C208-D0AF-3734-FD39-CDA9BFAF4BF4}"/>
              </a:ext>
            </a:extLst>
          </p:cNvPr>
          <p:cNvSpPr>
            <a:spLocks noGrp="1"/>
          </p:cNvSpPr>
          <p:nvPr>
            <p:ph sz="half" idx="1"/>
          </p:nvPr>
        </p:nvSpPr>
        <p:spPr>
          <a:xfrm>
            <a:off x="3776823" y="1935697"/>
            <a:ext cx="3056102" cy="1096432"/>
          </a:xfrm>
        </p:spPr>
        <p:txBody>
          <a:bodyPr numCol="1">
            <a:normAutofit/>
          </a:bodyPr>
          <a:lstStyle/>
          <a:p>
            <a:pPr marL="0" indent="0">
              <a:buNone/>
            </a:pPr>
            <a:r>
              <a:rPr lang="pl-PL" sz="4000" b="1" dirty="0"/>
              <a:t>Komponenty</a:t>
            </a:r>
            <a:endParaRPr lang="pl-PL" sz="4000" dirty="0"/>
          </a:p>
        </p:txBody>
      </p:sp>
      <p:sp>
        <p:nvSpPr>
          <p:cNvPr id="4" name="Symbol zastępczy daty 3">
            <a:extLst>
              <a:ext uri="{FF2B5EF4-FFF2-40B4-BE49-F238E27FC236}">
                <a16:creationId xmlns:a16="http://schemas.microsoft.com/office/drawing/2014/main" id="{B0802530-768B-3E64-55F3-B10DBBA3E971}"/>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pic>
        <p:nvPicPr>
          <p:cNvPr id="11" name="Obraz 10">
            <a:extLst>
              <a:ext uri="{FF2B5EF4-FFF2-40B4-BE49-F238E27FC236}">
                <a16:creationId xmlns:a16="http://schemas.microsoft.com/office/drawing/2014/main" id="{FA64A01E-1D9E-9CF1-3F5E-CCF045FE54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0525" y="1744935"/>
            <a:ext cx="1477955" cy="1477955"/>
          </a:xfrm>
          <a:prstGeom prst="rect">
            <a:avLst/>
          </a:prstGeom>
        </p:spPr>
      </p:pic>
      <p:sp>
        <p:nvSpPr>
          <p:cNvPr id="9" name="pole tekstowe 8">
            <a:extLst>
              <a:ext uri="{FF2B5EF4-FFF2-40B4-BE49-F238E27FC236}">
                <a16:creationId xmlns:a16="http://schemas.microsoft.com/office/drawing/2014/main" id="{6772860E-3F67-6F3C-985A-5F689CF83D2B}"/>
              </a:ext>
            </a:extLst>
          </p:cNvPr>
          <p:cNvSpPr txBox="1"/>
          <p:nvPr/>
        </p:nvSpPr>
        <p:spPr>
          <a:xfrm>
            <a:off x="213360" y="1744935"/>
            <a:ext cx="11765280" cy="3693319"/>
          </a:xfrm>
          <a:prstGeom prst="rect">
            <a:avLst/>
          </a:prstGeom>
          <a:noFill/>
        </p:spPr>
        <p:txBody>
          <a:bodyPr wrap="square" rtlCol="0">
            <a:spAutoFit/>
          </a:bodyPr>
          <a:lstStyle/>
          <a:p>
            <a:pPr algn="ctr"/>
            <a:r>
              <a:rPr lang="pl-PL" dirty="0"/>
              <a:t>W </a:t>
            </a:r>
            <a:r>
              <a:rPr lang="pl-PL" dirty="0" err="1"/>
              <a:t>Angularze</a:t>
            </a:r>
            <a:r>
              <a:rPr lang="pl-PL" dirty="0"/>
              <a:t> komponent to podstawowa jednostka aplikacji, która odpowiada za wyświetlanie i zarządzanie częścią interfejsu użytkownika. Komponent składa się z trzech głównych części:</a:t>
            </a:r>
          </a:p>
          <a:p>
            <a:endParaRPr lang="pl-PL" dirty="0"/>
          </a:p>
          <a:p>
            <a:pPr marL="800100" lvl="1" indent="-342900">
              <a:buFont typeface="+mj-lt"/>
              <a:buAutoNum type="arabicPeriod"/>
            </a:pPr>
            <a:r>
              <a:rPr lang="pl-PL" b="1" dirty="0"/>
              <a:t>Szablon (</a:t>
            </a:r>
            <a:r>
              <a:rPr lang="pl-PL" b="1" dirty="0" err="1"/>
              <a:t>Template</a:t>
            </a:r>
            <a:r>
              <a:rPr lang="pl-PL" b="1" dirty="0"/>
              <a:t>) </a:t>
            </a:r>
            <a:r>
              <a:rPr lang="pl-PL" dirty="0"/>
              <a:t>- HTML, który definiuje strukturę i wygląd widoku komponentu.</a:t>
            </a:r>
          </a:p>
          <a:p>
            <a:pPr marL="800100" lvl="1" indent="-342900">
              <a:buFont typeface="+mj-lt"/>
              <a:buAutoNum type="arabicPeriod"/>
            </a:pPr>
            <a:r>
              <a:rPr lang="pl-PL" b="1" dirty="0"/>
              <a:t>Klasa (Class) </a:t>
            </a:r>
            <a:r>
              <a:rPr lang="pl-PL" dirty="0"/>
              <a:t>- </a:t>
            </a:r>
            <a:r>
              <a:rPr lang="pl-PL" dirty="0" err="1"/>
              <a:t>TypeScript</a:t>
            </a:r>
            <a:r>
              <a:rPr lang="pl-PL" dirty="0"/>
              <a:t>, który zawiera logikę i dane komponentu. Klasa kontroluje, co się dzieje w szablonie.</a:t>
            </a:r>
          </a:p>
          <a:p>
            <a:pPr marL="800100" lvl="1" indent="-342900">
              <a:buFont typeface="+mj-lt"/>
              <a:buAutoNum type="arabicPeriod"/>
            </a:pPr>
            <a:r>
              <a:rPr lang="pl-PL" b="1" dirty="0"/>
              <a:t>Styl (Style)</a:t>
            </a:r>
            <a:r>
              <a:rPr lang="pl-PL" dirty="0"/>
              <a:t> - CSS lub SCSS, które definiują stylizację widoku komponentu.</a:t>
            </a:r>
          </a:p>
          <a:p>
            <a:endParaRPr lang="pl-PL" dirty="0"/>
          </a:p>
          <a:p>
            <a:endParaRPr lang="pl-PL" dirty="0"/>
          </a:p>
          <a:p>
            <a:endParaRPr lang="pl-PL" dirty="0"/>
          </a:p>
          <a:p>
            <a:pPr algn="ctr"/>
            <a:r>
              <a:rPr lang="pl-PL" i="1" dirty="0"/>
              <a:t>Komponenty są budulcem aplikacji w </a:t>
            </a:r>
            <a:r>
              <a:rPr lang="pl-PL" i="1" dirty="0" err="1"/>
              <a:t>Angularze</a:t>
            </a:r>
            <a:r>
              <a:rPr lang="pl-PL" i="1" dirty="0"/>
              <a:t> i mogą być zagnieżdżane w siebie, co pozwala na tworzenie skomplikowanych interfejsów użytkownika z mniejszych, łatwych do zarządzania jednostek. </a:t>
            </a:r>
          </a:p>
          <a:p>
            <a:pPr algn="ctr"/>
            <a:r>
              <a:rPr lang="pl-PL" i="1" dirty="0"/>
              <a:t>Każdy komponent w </a:t>
            </a:r>
            <a:r>
              <a:rPr lang="pl-PL" i="1" dirty="0" err="1"/>
              <a:t>Angularze</a:t>
            </a:r>
            <a:r>
              <a:rPr lang="pl-PL" i="1" dirty="0"/>
              <a:t> jest zdefiniowany przez dekorator `@Component`, który określa, jak komponent ma być </a:t>
            </a:r>
            <a:r>
              <a:rPr lang="pl-PL" i="1" dirty="0" err="1"/>
              <a:t>renderowany</a:t>
            </a:r>
            <a:r>
              <a:rPr lang="pl-PL" i="1" dirty="0"/>
              <a:t> i jakie zasoby ma używać.</a:t>
            </a:r>
          </a:p>
        </p:txBody>
      </p:sp>
    </p:spTree>
    <p:extLst>
      <p:ext uri="{BB962C8B-B14F-4D97-AF65-F5344CB8AC3E}">
        <p14:creationId xmlns:p14="http://schemas.microsoft.com/office/powerpoint/2010/main" val="180529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1000"/>
                                        <p:tgtEl>
                                          <p:spTgt spid="3">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heel(1)">
                                      <p:cBhvr>
                                        <p:cTn id="10" dur="1000"/>
                                        <p:tgtEl>
                                          <p:spTgt spid="11"/>
                                        </p:tgtEl>
                                      </p:cBhvr>
                                    </p:animEffect>
                                  </p:childTnLst>
                                </p:cTn>
                              </p:par>
                            </p:childTnLst>
                          </p:cTn>
                        </p:par>
                        <p:par>
                          <p:cTn id="11" fill="hold">
                            <p:stCondLst>
                              <p:cond delay="1000"/>
                            </p:stCondLst>
                            <p:childTnLst>
                              <p:par>
                                <p:cTn id="12" presetID="2" presetClass="entr" presetSubtype="4"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par>
                          <p:cTn id="16" fill="hold">
                            <p:stCondLst>
                              <p:cond delay="1500"/>
                            </p:stCondLst>
                            <p:childTnLst>
                              <p:par>
                                <p:cTn id="17" presetID="22" presetClass="exit" presetSubtype="4" fill="hold" grpId="1" nodeType="afterEffect">
                                  <p:stCondLst>
                                    <p:cond delay="0"/>
                                  </p:stCondLst>
                                  <p:childTnLst>
                                    <p:animEffect transition="out" filter="wipe(down)">
                                      <p:cBhvr>
                                        <p:cTn id="18" dur="500"/>
                                        <p:tgtEl>
                                          <p:spTgt spid="3">
                                            <p:txEl>
                                              <p:pRg st="0" end="0"/>
                                            </p:txEl>
                                          </p:spTgt>
                                        </p:tgtEl>
                                      </p:cBhvr>
                                    </p:animEffect>
                                    <p:set>
                                      <p:cBhvr>
                                        <p:cTn id="19" dur="1" fill="hold">
                                          <p:stCondLst>
                                            <p:cond delay="499"/>
                                          </p:stCondLst>
                                        </p:cTn>
                                        <p:tgtEl>
                                          <p:spTgt spid="3">
                                            <p:txEl>
                                              <p:pRg st="0" end="0"/>
                                            </p:txEl>
                                          </p:spTgt>
                                        </p:tgtEl>
                                        <p:attrNameLst>
                                          <p:attrName>style.visibility</p:attrName>
                                        </p:attrNameLst>
                                      </p:cBhvr>
                                      <p:to>
                                        <p:strVal val="hidden"/>
                                      </p:to>
                                    </p:set>
                                  </p:childTnLst>
                                </p:cTn>
                              </p:par>
                            </p:childTnLst>
                          </p:cTn>
                        </p:par>
                        <p:par>
                          <p:cTn id="20" fill="hold">
                            <p:stCondLst>
                              <p:cond delay="2000"/>
                            </p:stCondLst>
                            <p:childTnLst>
                              <p:par>
                                <p:cTn id="21" presetID="64" presetClass="path" presetSubtype="0" accel="50000" decel="50000" fill="hold" nodeType="afterEffect">
                                  <p:stCondLst>
                                    <p:cond delay="0"/>
                                  </p:stCondLst>
                                  <p:childTnLst>
                                    <p:animMotion origin="layout" path="M -3.54167E-6 2.96296E-6 L 0.12539 -0.2338 " pathEditMode="relative" rAng="0" ptsTypes="AA">
                                      <p:cBhvr>
                                        <p:cTn id="22" dur="2000" fill="hold"/>
                                        <p:tgtEl>
                                          <p:spTgt spid="11"/>
                                        </p:tgtEl>
                                        <p:attrNameLst>
                                          <p:attrName>ppt_x</p:attrName>
                                          <p:attrName>ppt_y</p:attrName>
                                        </p:attrNameLst>
                                      </p:cBhvr>
                                      <p:rCtr x="6263" y="-11690"/>
                                    </p:animMotion>
                                  </p:childTnLst>
                                </p:cTn>
                              </p:par>
                            </p:childTnLst>
                          </p:cTn>
                        </p:par>
                        <p:par>
                          <p:cTn id="23" fill="hold">
                            <p:stCondLst>
                              <p:cond delay="4000"/>
                            </p:stCondLst>
                            <p:childTnLst>
                              <p:par>
                                <p:cTn id="24" presetID="14" presetClass="entr" presetSubtype="10"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randombar(horizontal)">
                                      <p:cBhvr>
                                        <p:cTn id="26"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build="p"/>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D20EE61-E648-194D-B1D7-4CB9E55149B0}"/>
              </a:ext>
            </a:extLst>
          </p:cNvPr>
          <p:cNvSpPr>
            <a:spLocks noGrp="1"/>
          </p:cNvSpPr>
          <p:nvPr>
            <p:ph type="title"/>
          </p:nvPr>
        </p:nvSpPr>
        <p:spPr>
          <a:xfrm>
            <a:off x="746761" y="148165"/>
            <a:ext cx="10131425" cy="1456267"/>
          </a:xfrm>
        </p:spPr>
        <p:txBody>
          <a:bodyPr>
            <a:normAutofit/>
          </a:bodyPr>
          <a:lstStyle/>
          <a:p>
            <a:pPr algn="ctr"/>
            <a:r>
              <a:rPr lang="pl-PL" b="1" dirty="0"/>
              <a:t>Services</a:t>
            </a:r>
            <a:br>
              <a:rPr lang="pl-PL" dirty="0"/>
            </a:br>
            <a:r>
              <a:rPr lang="pl-PL" sz="1200" i="1" dirty="0"/>
              <a:t>Trybikiem Twojej Aplikacji</a:t>
            </a:r>
          </a:p>
        </p:txBody>
      </p:sp>
      <p:sp>
        <p:nvSpPr>
          <p:cNvPr id="3" name="Symbol zastępczy zawartości 2">
            <a:extLst>
              <a:ext uri="{FF2B5EF4-FFF2-40B4-BE49-F238E27FC236}">
                <a16:creationId xmlns:a16="http://schemas.microsoft.com/office/drawing/2014/main" id="{A584C208-D0AF-3734-FD39-CDA9BFAF4BF4}"/>
              </a:ext>
            </a:extLst>
          </p:cNvPr>
          <p:cNvSpPr>
            <a:spLocks noGrp="1"/>
          </p:cNvSpPr>
          <p:nvPr>
            <p:ph sz="half" idx="1"/>
          </p:nvPr>
        </p:nvSpPr>
        <p:spPr>
          <a:xfrm>
            <a:off x="4985662" y="1901628"/>
            <a:ext cx="1929496" cy="1096432"/>
          </a:xfrm>
        </p:spPr>
        <p:txBody>
          <a:bodyPr numCol="1">
            <a:normAutofit/>
          </a:bodyPr>
          <a:lstStyle/>
          <a:p>
            <a:pPr marL="0" indent="0">
              <a:buNone/>
            </a:pPr>
            <a:r>
              <a:rPr lang="pl-PL" sz="4000" b="1" dirty="0"/>
              <a:t>Services</a:t>
            </a:r>
            <a:endParaRPr lang="pl-PL" sz="4000" dirty="0"/>
          </a:p>
        </p:txBody>
      </p:sp>
      <p:sp>
        <p:nvSpPr>
          <p:cNvPr id="4" name="Symbol zastępczy daty 3">
            <a:extLst>
              <a:ext uri="{FF2B5EF4-FFF2-40B4-BE49-F238E27FC236}">
                <a16:creationId xmlns:a16="http://schemas.microsoft.com/office/drawing/2014/main" id="{B0802530-768B-3E64-55F3-B10DBBA3E971}"/>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
        <p:nvSpPr>
          <p:cNvPr id="9" name="pole tekstowe 8">
            <a:extLst>
              <a:ext uri="{FF2B5EF4-FFF2-40B4-BE49-F238E27FC236}">
                <a16:creationId xmlns:a16="http://schemas.microsoft.com/office/drawing/2014/main" id="{6772860E-3F67-6F3C-985A-5F689CF83D2B}"/>
              </a:ext>
            </a:extLst>
          </p:cNvPr>
          <p:cNvSpPr txBox="1"/>
          <p:nvPr/>
        </p:nvSpPr>
        <p:spPr>
          <a:xfrm>
            <a:off x="192172" y="2013281"/>
            <a:ext cx="11807655" cy="3693319"/>
          </a:xfrm>
          <a:prstGeom prst="rect">
            <a:avLst/>
          </a:prstGeom>
          <a:noFill/>
        </p:spPr>
        <p:txBody>
          <a:bodyPr wrap="square" rtlCol="0">
            <a:spAutoFit/>
          </a:bodyPr>
          <a:lstStyle/>
          <a:p>
            <a:r>
              <a:rPr lang="pl-PL" dirty="0"/>
              <a:t>W </a:t>
            </a:r>
            <a:r>
              <a:rPr lang="pl-PL" dirty="0" err="1"/>
              <a:t>Angularze</a:t>
            </a:r>
            <a:r>
              <a:rPr lang="pl-PL" dirty="0"/>
              <a:t> </a:t>
            </a:r>
            <a:r>
              <a:rPr lang="pl-PL" b="1" dirty="0"/>
              <a:t>serwis</a:t>
            </a:r>
            <a:r>
              <a:rPr lang="pl-PL" dirty="0"/>
              <a:t> to klasa, której głównym zadaniem jest wykonywanie logiki, która nie powinna znajdować się bezpośrednio w komponentach. Dzięki serwisom możesz </a:t>
            </a:r>
            <a:r>
              <a:rPr lang="pl-PL" b="1" dirty="0"/>
              <a:t>oddzielić logikę biznesową</a:t>
            </a:r>
            <a:r>
              <a:rPr lang="pl-PL" dirty="0"/>
              <a:t> od logiki związanej z wyświetlaniem danych w interfejsie użytkownika.</a:t>
            </a:r>
          </a:p>
          <a:p>
            <a:endParaRPr lang="pl-PL" dirty="0"/>
          </a:p>
          <a:p>
            <a:r>
              <a:rPr lang="pl-PL" dirty="0"/>
              <a:t>Serwisy są szczególnie przydatne, gdy chcesz:</a:t>
            </a:r>
          </a:p>
          <a:p>
            <a:endParaRPr lang="pl-PL" dirty="0"/>
          </a:p>
          <a:p>
            <a:pPr marL="742950" lvl="1" indent="-285750">
              <a:buFont typeface="Wingdings" panose="05000000000000000000" pitchFamily="2" charset="2"/>
              <a:buChar char="v"/>
            </a:pPr>
            <a:r>
              <a:rPr lang="pl-PL" b="1" dirty="0"/>
              <a:t>Udostępniać dane między komponentami</a:t>
            </a:r>
            <a:r>
              <a:rPr lang="pl-PL" dirty="0"/>
              <a:t> – jeśli kilka różnych komponentów potrzebuje tych samych danych, możesz przechowywać je w serwisie.</a:t>
            </a:r>
          </a:p>
          <a:p>
            <a:pPr lvl="1">
              <a:buFont typeface="+mj-lt"/>
              <a:buAutoNum type="arabicPeriod"/>
            </a:pPr>
            <a:endParaRPr lang="pl-PL" dirty="0"/>
          </a:p>
          <a:p>
            <a:pPr marL="742950" lvl="1" indent="-285750">
              <a:buFont typeface="Wingdings" panose="05000000000000000000" pitchFamily="2" charset="2"/>
              <a:buChar char="v"/>
            </a:pPr>
            <a:r>
              <a:rPr lang="pl-PL" b="1" dirty="0"/>
              <a:t>Zarządzać logiką biznesową</a:t>
            </a:r>
            <a:r>
              <a:rPr lang="pl-PL" dirty="0"/>
              <a:t> – na przykład obsługiwać zapytania do API, przeprowadzać skomplikowane obliczenia czy weryfikować dane.</a:t>
            </a:r>
          </a:p>
          <a:p>
            <a:pPr lvl="1">
              <a:buFont typeface="+mj-lt"/>
              <a:buAutoNum type="arabicPeriod"/>
            </a:pPr>
            <a:endParaRPr lang="pl-PL" dirty="0"/>
          </a:p>
          <a:p>
            <a:pPr marL="742950" lvl="1" indent="-285750">
              <a:buFont typeface="Wingdings" panose="05000000000000000000" pitchFamily="2" charset="2"/>
              <a:buChar char="v"/>
            </a:pPr>
            <a:r>
              <a:rPr lang="pl-PL" b="1" dirty="0"/>
              <a:t>Zachować spójność kodu</a:t>
            </a:r>
            <a:r>
              <a:rPr lang="pl-PL" dirty="0"/>
              <a:t> – dzięki serwisom możesz pisać kod, który będzie łatwiejszy do utrzymania i testowania.</a:t>
            </a:r>
          </a:p>
        </p:txBody>
      </p:sp>
      <p:pic>
        <p:nvPicPr>
          <p:cNvPr id="5" name="Obraz 4">
            <a:extLst>
              <a:ext uri="{FF2B5EF4-FFF2-40B4-BE49-F238E27FC236}">
                <a16:creationId xmlns:a16="http://schemas.microsoft.com/office/drawing/2014/main" id="{DFDB2A91-C4E8-9624-1ADF-E4F28CA26D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5158" y="1681932"/>
            <a:ext cx="1045220" cy="1045220"/>
          </a:xfrm>
          <a:prstGeom prst="rect">
            <a:avLst/>
          </a:prstGeom>
        </p:spPr>
      </p:pic>
    </p:spTree>
    <p:extLst>
      <p:ext uri="{BB962C8B-B14F-4D97-AF65-F5344CB8AC3E}">
        <p14:creationId xmlns:p14="http://schemas.microsoft.com/office/powerpoint/2010/main" val="40315774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1000"/>
                                        <p:tgtEl>
                                          <p:spTgt spid="3">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heel(1)">
                                      <p:cBhvr>
                                        <p:cTn id="10" dur="1000"/>
                                        <p:tgtEl>
                                          <p:spTgt spid="5"/>
                                        </p:tgtEl>
                                      </p:cBhvr>
                                    </p:animEffect>
                                  </p:childTnLst>
                                </p:cTn>
                              </p:par>
                            </p:childTnLst>
                          </p:cTn>
                        </p:par>
                        <p:par>
                          <p:cTn id="11" fill="hold">
                            <p:stCondLst>
                              <p:cond delay="1000"/>
                            </p:stCondLst>
                            <p:childTnLst>
                              <p:par>
                                <p:cTn id="12" presetID="2" presetClass="entr" presetSubtype="4"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par>
                          <p:cTn id="16" fill="hold">
                            <p:stCondLst>
                              <p:cond delay="1500"/>
                            </p:stCondLst>
                            <p:childTnLst>
                              <p:par>
                                <p:cTn id="17" presetID="22" presetClass="exit" presetSubtype="4" fill="hold" grpId="1" nodeType="afterEffect">
                                  <p:stCondLst>
                                    <p:cond delay="0"/>
                                  </p:stCondLst>
                                  <p:childTnLst>
                                    <p:animEffect transition="out" filter="wipe(down)">
                                      <p:cBhvr>
                                        <p:cTn id="18" dur="500"/>
                                        <p:tgtEl>
                                          <p:spTgt spid="3">
                                            <p:txEl>
                                              <p:pRg st="0" end="0"/>
                                            </p:txEl>
                                          </p:spTgt>
                                        </p:tgtEl>
                                      </p:cBhvr>
                                    </p:animEffect>
                                    <p:set>
                                      <p:cBhvr>
                                        <p:cTn id="19" dur="1" fill="hold">
                                          <p:stCondLst>
                                            <p:cond delay="499"/>
                                          </p:stCondLst>
                                        </p:cTn>
                                        <p:tgtEl>
                                          <p:spTgt spid="3">
                                            <p:txEl>
                                              <p:pRg st="0" end="0"/>
                                            </p:txEl>
                                          </p:spTgt>
                                        </p:tgtEl>
                                        <p:attrNameLst>
                                          <p:attrName>style.visibility</p:attrName>
                                        </p:attrNameLst>
                                      </p:cBhvr>
                                      <p:to>
                                        <p:strVal val="hidden"/>
                                      </p:to>
                                    </p:set>
                                  </p:childTnLst>
                                </p:cTn>
                              </p:par>
                            </p:childTnLst>
                          </p:cTn>
                        </p:par>
                        <p:par>
                          <p:cTn id="20" fill="hold">
                            <p:stCondLst>
                              <p:cond delay="2000"/>
                            </p:stCondLst>
                            <p:childTnLst>
                              <p:par>
                                <p:cTn id="21" presetID="64" presetClass="path" presetSubtype="0" accel="50000" decel="50000" fill="hold" nodeType="afterEffect">
                                  <p:stCondLst>
                                    <p:cond delay="0"/>
                                  </p:stCondLst>
                                  <p:childTnLst>
                                    <p:animMotion origin="layout" path="M 3.95833E-6 3.7037E-6 L -0.0043 -0.1963 " pathEditMode="relative" rAng="0" ptsTypes="AA">
                                      <p:cBhvr>
                                        <p:cTn id="22" dur="2000" fill="hold"/>
                                        <p:tgtEl>
                                          <p:spTgt spid="5"/>
                                        </p:tgtEl>
                                        <p:attrNameLst>
                                          <p:attrName>ppt_x</p:attrName>
                                          <p:attrName>ppt_y</p:attrName>
                                        </p:attrNameLst>
                                      </p:cBhvr>
                                      <p:rCtr x="-221" y="-9815"/>
                                    </p:animMotion>
                                  </p:childTnLst>
                                </p:cTn>
                              </p:par>
                            </p:childTnLst>
                          </p:cTn>
                        </p:par>
                        <p:par>
                          <p:cTn id="23" fill="hold">
                            <p:stCondLst>
                              <p:cond delay="4000"/>
                            </p:stCondLst>
                            <p:childTnLst>
                              <p:par>
                                <p:cTn id="24" presetID="14" presetClass="entr" presetSubtype="10"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randombar(horizontal)">
                                      <p:cBhvr>
                                        <p:cTn id="26"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build="p"/>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D20EE61-E648-194D-B1D7-4CB9E55149B0}"/>
              </a:ext>
            </a:extLst>
          </p:cNvPr>
          <p:cNvSpPr>
            <a:spLocks noGrp="1"/>
          </p:cNvSpPr>
          <p:nvPr>
            <p:ph type="title"/>
          </p:nvPr>
        </p:nvSpPr>
        <p:spPr>
          <a:xfrm>
            <a:off x="746761" y="148165"/>
            <a:ext cx="10131425" cy="1456267"/>
          </a:xfrm>
        </p:spPr>
        <p:txBody>
          <a:bodyPr>
            <a:normAutofit/>
          </a:bodyPr>
          <a:lstStyle/>
          <a:p>
            <a:pPr algn="ctr"/>
            <a:r>
              <a:rPr lang="pl-PL" b="1" dirty="0"/>
              <a:t>Routing</a:t>
            </a:r>
            <a:br>
              <a:rPr lang="pl-PL" dirty="0"/>
            </a:br>
            <a:r>
              <a:rPr lang="pl-PL" sz="1200" i="1" dirty="0"/>
              <a:t>Nawigacja po Twojej Aplikacji</a:t>
            </a:r>
          </a:p>
        </p:txBody>
      </p:sp>
      <p:sp>
        <p:nvSpPr>
          <p:cNvPr id="4" name="Symbol zastępczy daty 3">
            <a:extLst>
              <a:ext uri="{FF2B5EF4-FFF2-40B4-BE49-F238E27FC236}">
                <a16:creationId xmlns:a16="http://schemas.microsoft.com/office/drawing/2014/main" id="{B0802530-768B-3E64-55F3-B10DBBA3E971}"/>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graphicFrame>
        <p:nvGraphicFramePr>
          <p:cNvPr id="10" name="Diagram 9">
            <a:extLst>
              <a:ext uri="{FF2B5EF4-FFF2-40B4-BE49-F238E27FC236}">
                <a16:creationId xmlns:a16="http://schemas.microsoft.com/office/drawing/2014/main" id="{D059E7E5-6D44-32E3-A74A-A955EA866AB9}"/>
              </a:ext>
            </a:extLst>
          </p:cNvPr>
          <p:cNvGraphicFramePr/>
          <p:nvPr>
            <p:extLst>
              <p:ext uri="{D42A27DB-BD31-4B8C-83A1-F6EECF244321}">
                <p14:modId xmlns:p14="http://schemas.microsoft.com/office/powerpoint/2010/main" val="1555670351"/>
              </p:ext>
            </p:extLst>
          </p:nvPr>
        </p:nvGraphicFramePr>
        <p:xfrm>
          <a:off x="213359" y="1604432"/>
          <a:ext cx="11512476" cy="4875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Obraz 5">
            <a:extLst>
              <a:ext uri="{FF2B5EF4-FFF2-40B4-BE49-F238E27FC236}">
                <a16:creationId xmlns:a16="http://schemas.microsoft.com/office/drawing/2014/main" id="{300B8CCF-3408-5432-043F-170B8F2C8E5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79536" y="1827160"/>
            <a:ext cx="1092021" cy="1045220"/>
          </a:xfrm>
          <a:prstGeom prst="rect">
            <a:avLst/>
          </a:prstGeom>
        </p:spPr>
      </p:pic>
      <p:sp>
        <p:nvSpPr>
          <p:cNvPr id="3" name="Symbol zastępczy zawartości 2">
            <a:extLst>
              <a:ext uri="{FF2B5EF4-FFF2-40B4-BE49-F238E27FC236}">
                <a16:creationId xmlns:a16="http://schemas.microsoft.com/office/drawing/2014/main" id="{A584C208-D0AF-3734-FD39-CDA9BFAF4BF4}"/>
              </a:ext>
            </a:extLst>
          </p:cNvPr>
          <p:cNvSpPr>
            <a:spLocks noGrp="1"/>
          </p:cNvSpPr>
          <p:nvPr>
            <p:ph sz="half" idx="1"/>
          </p:nvPr>
        </p:nvSpPr>
        <p:spPr>
          <a:xfrm>
            <a:off x="4506029" y="1762733"/>
            <a:ext cx="1929496" cy="1096432"/>
          </a:xfrm>
        </p:spPr>
        <p:txBody>
          <a:bodyPr numCol="1">
            <a:normAutofit/>
          </a:bodyPr>
          <a:lstStyle/>
          <a:p>
            <a:pPr marL="0" indent="0">
              <a:buNone/>
            </a:pPr>
            <a:r>
              <a:rPr lang="pl-PL" sz="4000" b="1" dirty="0"/>
              <a:t>Routing</a:t>
            </a:r>
            <a:endParaRPr lang="pl-PL" sz="4000" dirty="0"/>
          </a:p>
        </p:txBody>
      </p:sp>
    </p:spTree>
    <p:extLst>
      <p:ext uri="{BB962C8B-B14F-4D97-AF65-F5344CB8AC3E}">
        <p14:creationId xmlns:p14="http://schemas.microsoft.com/office/powerpoint/2010/main" val="30680638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1000"/>
                                        <p:tgtEl>
                                          <p:spTgt spid="3">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heel(1)">
                                      <p:cBhvr>
                                        <p:cTn id="10" dur="1000"/>
                                        <p:tgtEl>
                                          <p:spTgt spid="6"/>
                                        </p:tgtEl>
                                      </p:cBhvr>
                                    </p:animEffect>
                                  </p:childTnLst>
                                </p:cTn>
                              </p:par>
                            </p:childTnLst>
                          </p:cTn>
                        </p:par>
                        <p:par>
                          <p:cTn id="11" fill="hold">
                            <p:stCondLst>
                              <p:cond delay="1000"/>
                            </p:stCondLst>
                            <p:childTnLst>
                              <p:par>
                                <p:cTn id="12" presetID="2" presetClass="entr" presetSubtype="4"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par>
                          <p:cTn id="16" fill="hold">
                            <p:stCondLst>
                              <p:cond delay="1500"/>
                            </p:stCondLst>
                            <p:childTnLst>
                              <p:par>
                                <p:cTn id="17" presetID="22" presetClass="exit" presetSubtype="4" fill="hold" grpId="1" nodeType="afterEffect">
                                  <p:stCondLst>
                                    <p:cond delay="0"/>
                                  </p:stCondLst>
                                  <p:childTnLst>
                                    <p:animEffect transition="out" filter="wipe(down)">
                                      <p:cBhvr>
                                        <p:cTn id="18" dur="500"/>
                                        <p:tgtEl>
                                          <p:spTgt spid="3">
                                            <p:txEl>
                                              <p:pRg st="0" end="0"/>
                                            </p:txEl>
                                          </p:spTgt>
                                        </p:tgtEl>
                                      </p:cBhvr>
                                    </p:animEffect>
                                    <p:set>
                                      <p:cBhvr>
                                        <p:cTn id="19" dur="1" fill="hold">
                                          <p:stCondLst>
                                            <p:cond delay="499"/>
                                          </p:stCondLst>
                                        </p:cTn>
                                        <p:tgtEl>
                                          <p:spTgt spid="3">
                                            <p:txEl>
                                              <p:pRg st="0" end="0"/>
                                            </p:txEl>
                                          </p:spTgt>
                                        </p:tgtEl>
                                        <p:attrNameLst>
                                          <p:attrName>style.visibility</p:attrName>
                                        </p:attrNameLst>
                                      </p:cBhvr>
                                      <p:to>
                                        <p:strVal val="hidden"/>
                                      </p:to>
                                    </p:set>
                                  </p:childTnLst>
                                </p:cTn>
                              </p:par>
                            </p:childTnLst>
                          </p:cTn>
                        </p:par>
                        <p:par>
                          <p:cTn id="20" fill="hold">
                            <p:stCondLst>
                              <p:cond delay="2000"/>
                            </p:stCondLst>
                            <p:childTnLst>
                              <p:par>
                                <p:cTn id="21" presetID="64" presetClass="path" presetSubtype="0" accel="50000" decel="50000" fill="hold" nodeType="afterEffect">
                                  <p:stCondLst>
                                    <p:cond delay="0"/>
                                  </p:stCondLst>
                                  <p:childTnLst>
                                    <p:animMotion origin="layout" path="M 2.5E-6 -2.59259E-6 L 2.5E-6 -0.25 " pathEditMode="relative" rAng="0" ptsTypes="AA">
                                      <p:cBhvr>
                                        <p:cTn id="22" dur="2000" fill="hold"/>
                                        <p:tgtEl>
                                          <p:spTgt spid="6"/>
                                        </p:tgtEl>
                                        <p:attrNameLst>
                                          <p:attrName>ppt_x</p:attrName>
                                          <p:attrName>ppt_y</p:attrName>
                                        </p:attrNameLst>
                                      </p:cBhvr>
                                      <p:rCtr x="0" y="-12500"/>
                                    </p:animMotion>
                                  </p:childTnLst>
                                </p:cTn>
                              </p:par>
                            </p:childTnLst>
                          </p:cTn>
                        </p:par>
                        <p:par>
                          <p:cTn id="23" fill="hold">
                            <p:stCondLst>
                              <p:cond delay="4000"/>
                            </p:stCondLst>
                            <p:childTnLst>
                              <p:par>
                                <p:cTn id="24" presetID="14" presetClass="entr" presetSubtype="10"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randombar(horizontal)">
                                      <p:cBhvr>
                                        <p:cTn id="26"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0" grpId="0">
        <p:bldAsOne/>
      </p:bldGraphic>
      <p:bldP spid="3" grpId="0" build="p"/>
      <p:bldP spid="3" grpI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5C59686-9BEE-8FDC-F137-1E868F0AF6E1}"/>
              </a:ext>
            </a:extLst>
          </p:cNvPr>
          <p:cNvSpPr>
            <a:spLocks noGrp="1"/>
          </p:cNvSpPr>
          <p:nvPr>
            <p:ph type="title"/>
          </p:nvPr>
        </p:nvSpPr>
        <p:spPr/>
        <p:txBody>
          <a:bodyPr/>
          <a:lstStyle/>
          <a:p>
            <a:pPr algn="ctr"/>
            <a:r>
              <a:rPr lang="pl-PL" dirty="0"/>
              <a:t>Modularność</a:t>
            </a:r>
          </a:p>
        </p:txBody>
      </p:sp>
      <p:pic>
        <p:nvPicPr>
          <p:cNvPr id="3074" name="Picture 2">
            <a:extLst>
              <a:ext uri="{FF2B5EF4-FFF2-40B4-BE49-F238E27FC236}">
                <a16:creationId xmlns:a16="http://schemas.microsoft.com/office/drawing/2014/main" id="{F5A53CDF-38D1-C2D5-8995-68F10563D92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292370" y="2065867"/>
            <a:ext cx="9431048" cy="3560854"/>
          </a:xfrm>
          <a:prstGeom prst="rect">
            <a:avLst/>
          </a:prstGeom>
          <a:noFill/>
          <a:extLst>
            <a:ext uri="{909E8E84-426E-40DD-AFC4-6F175D3DCCD1}">
              <a14:hiddenFill xmlns:a14="http://schemas.microsoft.com/office/drawing/2010/main">
                <a:solidFill>
                  <a:srgbClr val="FFFFFF"/>
                </a:solidFill>
              </a14:hiddenFill>
            </a:ext>
          </a:extLst>
        </p:spPr>
      </p:pic>
      <p:sp>
        <p:nvSpPr>
          <p:cNvPr id="5" name="Symbol zastępczy daty 4">
            <a:extLst>
              <a:ext uri="{FF2B5EF4-FFF2-40B4-BE49-F238E27FC236}">
                <a16:creationId xmlns:a16="http://schemas.microsoft.com/office/drawing/2014/main" id="{46FE029B-8DC7-F68C-4C6D-C7CC5B5C1DA2}"/>
              </a:ext>
            </a:extLst>
          </p:cNvPr>
          <p:cNvSpPr>
            <a:spLocks noGrp="1"/>
          </p:cNvSpPr>
          <p:nvPr>
            <p:ph type="dt" sz="half" idx="10"/>
          </p:nvPr>
        </p:nvSpPr>
        <p:spPr>
          <a:xfrm>
            <a:off x="10359193" y="6480175"/>
            <a:ext cx="1832807" cy="377825"/>
          </a:xfrm>
        </p:spPr>
        <p:txBody>
          <a:bodyPr/>
          <a:lstStyle/>
          <a:p>
            <a:r>
              <a:rPr lang="pl-PL" dirty="0" err="1"/>
              <a:t>Angular</a:t>
            </a:r>
            <a:r>
              <a:rPr lang="pl-PL" dirty="0"/>
              <a:t> – poziom podstawowy</a:t>
            </a:r>
            <a:endParaRPr lang="en-US" dirty="0"/>
          </a:p>
          <a:p>
            <a:pPr rtl="0"/>
            <a:endParaRPr lang="en-US" dirty="0"/>
          </a:p>
        </p:txBody>
      </p:sp>
    </p:spTree>
    <p:extLst>
      <p:ext uri="{BB962C8B-B14F-4D97-AF65-F5344CB8AC3E}">
        <p14:creationId xmlns:p14="http://schemas.microsoft.com/office/powerpoint/2010/main" val="5325750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ytuł 5">
            <a:extLst>
              <a:ext uri="{FF2B5EF4-FFF2-40B4-BE49-F238E27FC236}">
                <a16:creationId xmlns:a16="http://schemas.microsoft.com/office/drawing/2014/main" id="{48B90A07-5EFC-1D46-4CFE-2076B26D9B18}"/>
              </a:ext>
            </a:extLst>
          </p:cNvPr>
          <p:cNvSpPr>
            <a:spLocks noGrp="1"/>
          </p:cNvSpPr>
          <p:nvPr>
            <p:ph type="title"/>
          </p:nvPr>
        </p:nvSpPr>
        <p:spPr/>
        <p:txBody>
          <a:bodyPr/>
          <a:lstStyle/>
          <a:p>
            <a:pPr algn="ctr"/>
            <a:r>
              <a:rPr lang="pl-PL" b="1" dirty="0" err="1"/>
              <a:t>D</a:t>
            </a:r>
            <a:r>
              <a:rPr lang="pl-PL" sz="2400" dirty="0" err="1"/>
              <a:t>ependency</a:t>
            </a:r>
            <a:r>
              <a:rPr lang="pl-PL" dirty="0"/>
              <a:t> </a:t>
            </a:r>
            <a:r>
              <a:rPr lang="pl-PL" b="1" dirty="0" err="1"/>
              <a:t>I</a:t>
            </a:r>
            <a:r>
              <a:rPr lang="pl-PL" sz="2400" dirty="0" err="1"/>
              <a:t>njection</a:t>
            </a:r>
            <a:r>
              <a:rPr lang="pl-PL" dirty="0"/>
              <a:t>?</a:t>
            </a:r>
            <a:br>
              <a:rPr lang="pl-PL" dirty="0"/>
            </a:br>
            <a:r>
              <a:rPr lang="pl-PL" sz="1200" dirty="0"/>
              <a:t>Managerem zależności twojej aplikacji</a:t>
            </a:r>
          </a:p>
        </p:txBody>
      </p:sp>
      <p:sp>
        <p:nvSpPr>
          <p:cNvPr id="7" name="Symbol zastępczy zawartości 6">
            <a:extLst>
              <a:ext uri="{FF2B5EF4-FFF2-40B4-BE49-F238E27FC236}">
                <a16:creationId xmlns:a16="http://schemas.microsoft.com/office/drawing/2014/main" id="{B2FEBC87-2D46-A2C1-2A67-2A8BC99AABE1}"/>
              </a:ext>
            </a:extLst>
          </p:cNvPr>
          <p:cNvSpPr>
            <a:spLocks noGrp="1"/>
          </p:cNvSpPr>
          <p:nvPr>
            <p:ph idx="1"/>
          </p:nvPr>
        </p:nvSpPr>
        <p:spPr>
          <a:xfrm>
            <a:off x="685801" y="1717289"/>
            <a:ext cx="11223701" cy="4073912"/>
          </a:xfrm>
        </p:spPr>
        <p:txBody>
          <a:bodyPr numCol="1">
            <a:normAutofit/>
          </a:bodyPr>
          <a:lstStyle/>
          <a:p>
            <a:pPr marL="0" indent="0">
              <a:buNone/>
            </a:pPr>
            <a:r>
              <a:rPr lang="pl-PL" sz="1400" b="1" dirty="0" err="1"/>
              <a:t>D</a:t>
            </a:r>
            <a:r>
              <a:rPr lang="pl-PL" sz="1400" dirty="0" err="1"/>
              <a:t>ependency</a:t>
            </a:r>
            <a:r>
              <a:rPr lang="pl-PL" sz="1400" dirty="0"/>
              <a:t> </a:t>
            </a:r>
            <a:r>
              <a:rPr lang="pl-PL" sz="1400" b="1" dirty="0" err="1"/>
              <a:t>I</a:t>
            </a:r>
            <a:r>
              <a:rPr lang="pl-PL" sz="1400" dirty="0" err="1"/>
              <a:t>njection</a:t>
            </a:r>
            <a:r>
              <a:rPr lang="pl-PL" sz="1400" dirty="0"/>
              <a:t> (w skrócie </a:t>
            </a:r>
            <a:r>
              <a:rPr lang="pl-PL" sz="1400" b="1" dirty="0"/>
              <a:t>DI</a:t>
            </a:r>
            <a:r>
              <a:rPr lang="pl-PL" sz="1400" dirty="0"/>
              <a:t>) to sposób, w jaki jedna część programu (np. komponent lub serwis) otrzymuje inne części (zależności), których potrzebuje do działania, zamiast tworzyć je samodzielnie. To jakbyś poszedł do sklepu po gotowy tort, zamiast piec go samemu – po prostu bierzesz gotowy produkt i używasz go, nie martwiąc się, jak został zrobiony.</a:t>
            </a:r>
          </a:p>
          <a:p>
            <a:pPr marL="0" indent="0" algn="ctr">
              <a:buNone/>
            </a:pPr>
            <a:r>
              <a:rPr lang="pl-PL" sz="2400" b="1" dirty="0"/>
              <a:t>Dlaczego DI jest przydatne?</a:t>
            </a:r>
          </a:p>
          <a:p>
            <a:r>
              <a:rPr lang="pl-PL" sz="1400" dirty="0"/>
              <a:t>Łatwiejsze testowanie: Możesz podmieniać zależności (np. na </a:t>
            </a:r>
            <a:r>
              <a:rPr lang="pl-PL" sz="1400" dirty="0" err="1"/>
              <a:t>mocki</a:t>
            </a:r>
            <a:r>
              <a:rPr lang="pl-PL" sz="1400" dirty="0"/>
              <a:t>) w czasie testów, co ułatwia sprawdzanie działania programu.</a:t>
            </a:r>
          </a:p>
          <a:p>
            <a:r>
              <a:rPr lang="pl-PL" sz="1400" dirty="0"/>
              <a:t>Lepsza organizacja kodu: Komponenty i serwisy są bardziej modularne i mają mniej odpowiedzialności – nie muszą same tworzyć tego, co potrzebują, tylko otrzymują to na tacy.</a:t>
            </a:r>
          </a:p>
          <a:p>
            <a:r>
              <a:rPr lang="pl-PL" sz="1400" dirty="0"/>
              <a:t>Łatwiejsza zmiana implementacji: Możesz łatwo podmienić jedną część na inną, nie zmieniając całej reszty kodu.</a:t>
            </a:r>
          </a:p>
          <a:p>
            <a:pPr marL="0" indent="0" algn="ctr">
              <a:buNone/>
            </a:pPr>
            <a:r>
              <a:rPr lang="pl-PL" sz="2400" b="1" dirty="0"/>
              <a:t>Przykład </a:t>
            </a:r>
          </a:p>
          <a:p>
            <a:pPr marL="0" indent="0">
              <a:buNone/>
            </a:pPr>
            <a:r>
              <a:rPr lang="pl-PL" sz="1400" dirty="0"/>
              <a:t>Wyobraź sobie, że mamy klasę Car, która potrzebuje silnika (Engine) do działania.</a:t>
            </a:r>
            <a:endParaRPr lang="pl-PL" sz="1400" b="1" dirty="0"/>
          </a:p>
        </p:txBody>
      </p:sp>
      <p:sp>
        <p:nvSpPr>
          <p:cNvPr id="5" name="Symbol zastępczy daty 4">
            <a:extLst>
              <a:ext uri="{FF2B5EF4-FFF2-40B4-BE49-F238E27FC236}">
                <a16:creationId xmlns:a16="http://schemas.microsoft.com/office/drawing/2014/main" id="{261196D3-91AE-75EB-E7F1-90B4EFFF4DC1}"/>
              </a:ext>
            </a:extLst>
          </p:cNvPr>
          <p:cNvSpPr>
            <a:spLocks noGrp="1"/>
          </p:cNvSpPr>
          <p:nvPr>
            <p:ph type="dt" sz="half" idx="10"/>
          </p:nvPr>
        </p:nvSpPr>
        <p:spPr>
          <a:xfrm>
            <a:off x="10274527" y="6480175"/>
            <a:ext cx="1917473" cy="377825"/>
          </a:xfrm>
        </p:spPr>
        <p:txBody>
          <a:bodyPr/>
          <a:lstStyle/>
          <a:p>
            <a:pPr rtl="0"/>
            <a:r>
              <a:rPr lang="pl-PL" dirty="0" err="1"/>
              <a:t>Angular</a:t>
            </a:r>
            <a:r>
              <a:rPr lang="pl-PL" dirty="0"/>
              <a:t> – poziom podstawowy</a:t>
            </a:r>
            <a:endParaRPr lang="en-US" dirty="0"/>
          </a:p>
        </p:txBody>
      </p:sp>
      <p:sp>
        <p:nvSpPr>
          <p:cNvPr id="20" name="Rectangle 7">
            <a:extLst>
              <a:ext uri="{FF2B5EF4-FFF2-40B4-BE49-F238E27FC236}">
                <a16:creationId xmlns:a16="http://schemas.microsoft.com/office/drawing/2014/main" id="{40D0A5F1-8047-7BD4-606E-4C381BACAFFF}"/>
              </a:ext>
            </a:extLst>
          </p:cNvPr>
          <p:cNvSpPr>
            <a:spLocks noChangeArrowheads="1"/>
          </p:cNvSpPr>
          <p:nvPr/>
        </p:nvSpPr>
        <p:spPr bwMode="auto">
          <a:xfrm>
            <a:off x="1524001" y="890202"/>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endParaRPr lang="pl-PL" altLang="pl-PL" sz="1350" dirty="0">
              <a:latin typeface="Arial" panose="020B0604020202020204" pitchFamily="34" charset="0"/>
            </a:endParaRPr>
          </a:p>
        </p:txBody>
      </p:sp>
      <p:sp>
        <p:nvSpPr>
          <p:cNvPr id="21" name="pole tekstowe 20">
            <a:extLst>
              <a:ext uri="{FF2B5EF4-FFF2-40B4-BE49-F238E27FC236}">
                <a16:creationId xmlns:a16="http://schemas.microsoft.com/office/drawing/2014/main" id="{4DB2CEC2-7032-53AF-16CA-44B0F84D2B8C}"/>
              </a:ext>
            </a:extLst>
          </p:cNvPr>
          <p:cNvSpPr txBox="1"/>
          <p:nvPr/>
        </p:nvSpPr>
        <p:spPr>
          <a:xfrm>
            <a:off x="6697894" y="5145743"/>
            <a:ext cx="2125903" cy="230832"/>
          </a:xfrm>
          <a:prstGeom prst="rect">
            <a:avLst/>
          </a:prstGeom>
          <a:noFill/>
        </p:spPr>
        <p:txBody>
          <a:bodyPr wrap="none" rtlCol="0">
            <a:spAutoFit/>
          </a:bodyPr>
          <a:lstStyle/>
          <a:p>
            <a:r>
              <a:rPr lang="pl-PL" sz="900" b="1" i="1" dirty="0"/>
              <a:t>Kod – snippets-part-1-angular-module.ts</a:t>
            </a:r>
          </a:p>
        </p:txBody>
      </p:sp>
      <p:sp>
        <p:nvSpPr>
          <p:cNvPr id="4" name="Symbol zastępczy zawartości 2">
            <a:extLst>
              <a:ext uri="{FF2B5EF4-FFF2-40B4-BE49-F238E27FC236}">
                <a16:creationId xmlns:a16="http://schemas.microsoft.com/office/drawing/2014/main" id="{6A3485D1-75B6-6AA1-1956-3B429A553514}"/>
              </a:ext>
            </a:extLst>
          </p:cNvPr>
          <p:cNvSpPr txBox="1">
            <a:spLocks/>
          </p:cNvSpPr>
          <p:nvPr/>
        </p:nvSpPr>
        <p:spPr>
          <a:xfrm>
            <a:off x="2421083" y="1901628"/>
            <a:ext cx="4494078" cy="1096432"/>
          </a:xfrm>
          <a:prstGeom prst="rect">
            <a:avLst/>
          </a:prstGeom>
        </p:spPr>
        <p:txBody>
          <a:bodyPr vert="horz" lIns="91440" tIns="45720" rIns="91440" bIns="45720" numCol="1" rtlCol="0" anchor="ctr">
            <a:normAutofit fontScale="925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pl-PL" sz="4000" b="1" dirty="0" err="1"/>
              <a:t>Dependency</a:t>
            </a:r>
            <a:r>
              <a:rPr lang="pl-PL" sz="4000" b="1" dirty="0"/>
              <a:t> </a:t>
            </a:r>
            <a:r>
              <a:rPr lang="pl-PL" sz="4000" b="1" dirty="0" err="1"/>
              <a:t>Injection</a:t>
            </a:r>
            <a:endParaRPr lang="pl-PL" sz="4000" dirty="0"/>
          </a:p>
        </p:txBody>
      </p:sp>
      <p:pic>
        <p:nvPicPr>
          <p:cNvPr id="9" name="Obraz 8">
            <a:extLst>
              <a:ext uri="{FF2B5EF4-FFF2-40B4-BE49-F238E27FC236}">
                <a16:creationId xmlns:a16="http://schemas.microsoft.com/office/drawing/2014/main" id="{23C29064-FBAF-899F-FA53-69565A40AA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5161" y="1887744"/>
            <a:ext cx="1045220" cy="1045220"/>
          </a:xfrm>
          <a:prstGeom prst="rect">
            <a:avLst/>
          </a:prstGeom>
        </p:spPr>
      </p:pic>
    </p:spTree>
    <p:extLst>
      <p:ext uri="{BB962C8B-B14F-4D97-AF65-F5344CB8AC3E}">
        <p14:creationId xmlns:p14="http://schemas.microsoft.com/office/powerpoint/2010/main" val="10615291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heel(1)">
                                      <p:cBhvr>
                                        <p:cTn id="7" dur="1000"/>
                                        <p:tgtEl>
                                          <p:spTgt spid="4">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heel(1)">
                                      <p:cBhvr>
                                        <p:cTn id="10" dur="1000"/>
                                        <p:tgtEl>
                                          <p:spTgt spid="9"/>
                                        </p:tgtEl>
                                      </p:cBhvr>
                                    </p:animEffect>
                                  </p:childTnLst>
                                </p:cTn>
                              </p:par>
                            </p:childTnLst>
                          </p:cTn>
                        </p:par>
                        <p:par>
                          <p:cTn id="11" fill="hold">
                            <p:stCondLst>
                              <p:cond delay="1000"/>
                            </p:stCondLst>
                            <p:childTnLst>
                              <p:par>
                                <p:cTn id="12" presetID="2" presetClass="entr" presetSubtype="4"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par>
                          <p:cTn id="16" fill="hold">
                            <p:stCondLst>
                              <p:cond delay="1500"/>
                            </p:stCondLst>
                            <p:childTnLst>
                              <p:par>
                                <p:cTn id="17" presetID="22" presetClass="exit" presetSubtype="4" fill="hold" grpId="1" nodeType="afterEffect">
                                  <p:stCondLst>
                                    <p:cond delay="0"/>
                                  </p:stCondLst>
                                  <p:childTnLst>
                                    <p:animEffect transition="out" filter="wipe(down)">
                                      <p:cBhvr>
                                        <p:cTn id="18" dur="500"/>
                                        <p:tgtEl>
                                          <p:spTgt spid="4">
                                            <p:txEl>
                                              <p:pRg st="0" end="0"/>
                                            </p:txEl>
                                          </p:spTgt>
                                        </p:tgtEl>
                                      </p:cBhvr>
                                    </p:animEffect>
                                    <p:set>
                                      <p:cBhvr>
                                        <p:cTn id="19" dur="1" fill="hold">
                                          <p:stCondLst>
                                            <p:cond delay="499"/>
                                          </p:stCondLst>
                                        </p:cTn>
                                        <p:tgtEl>
                                          <p:spTgt spid="4">
                                            <p:txEl>
                                              <p:pRg st="0" end="0"/>
                                            </p:txEl>
                                          </p:spTgt>
                                        </p:tgtEl>
                                        <p:attrNameLst>
                                          <p:attrName>style.visibility</p:attrName>
                                        </p:attrNameLst>
                                      </p:cBhvr>
                                      <p:to>
                                        <p:strVal val="hidden"/>
                                      </p:to>
                                    </p:set>
                                  </p:childTnLst>
                                </p:cTn>
                              </p:par>
                            </p:childTnLst>
                          </p:cTn>
                        </p:par>
                        <p:par>
                          <p:cTn id="20" fill="hold">
                            <p:stCondLst>
                              <p:cond delay="2000"/>
                            </p:stCondLst>
                            <p:childTnLst>
                              <p:par>
                                <p:cTn id="21" presetID="64" presetClass="path" presetSubtype="0" accel="50000" decel="50000" fill="hold" nodeType="afterEffect">
                                  <p:stCondLst>
                                    <p:cond delay="0"/>
                                  </p:stCondLst>
                                  <p:childTnLst>
                                    <p:animMotion origin="layout" path="M 3.95833E-6 1.11111E-6 L 0.03346 -0.16343 " pathEditMode="relative" rAng="0" ptsTypes="AA">
                                      <p:cBhvr>
                                        <p:cTn id="22" dur="2000" fill="hold"/>
                                        <p:tgtEl>
                                          <p:spTgt spid="9"/>
                                        </p:tgtEl>
                                        <p:attrNameLst>
                                          <p:attrName>ppt_x</p:attrName>
                                          <p:attrName>ppt_y</p:attrName>
                                        </p:attrNameLst>
                                      </p:cBhvr>
                                      <p:rCtr x="1667" y="-8171"/>
                                    </p:animMotion>
                                  </p:childTnLst>
                                </p:cTn>
                              </p:par>
                            </p:childTnLst>
                          </p:cTn>
                        </p:par>
                        <p:par>
                          <p:cTn id="23" fill="hold">
                            <p:stCondLst>
                              <p:cond delay="4000"/>
                            </p:stCondLst>
                            <p:childTnLst>
                              <p:par>
                                <p:cTn id="24" presetID="14" presetClass="entr" presetSubtype="10" fill="hold" nodeType="afterEffect">
                                  <p:stCondLst>
                                    <p:cond delay="0"/>
                                  </p:stCondLst>
                                  <p:childTnLst>
                                    <p:set>
                                      <p:cBhvr>
                                        <p:cTn id="25" dur="1" fill="hold">
                                          <p:stCondLst>
                                            <p:cond delay="0"/>
                                          </p:stCondLst>
                                        </p:cTn>
                                        <p:tgtEl>
                                          <p:spTgt spid="7">
                                            <p:txEl>
                                              <p:pRg st="0" end="0"/>
                                            </p:txEl>
                                          </p:spTgt>
                                        </p:tgtEl>
                                        <p:attrNameLst>
                                          <p:attrName>style.visibility</p:attrName>
                                        </p:attrNameLst>
                                      </p:cBhvr>
                                      <p:to>
                                        <p:strVal val="visible"/>
                                      </p:to>
                                    </p:set>
                                    <p:animEffect transition="in" filter="randombar(horizontal)">
                                      <p:cBhvr>
                                        <p:cTn id="26" dur="500"/>
                                        <p:tgtEl>
                                          <p:spTgt spid="7">
                                            <p:txEl>
                                              <p:pRg st="0" end="0"/>
                                            </p:txEl>
                                          </p:spTgt>
                                        </p:tgtEl>
                                      </p:cBhvr>
                                    </p:animEffect>
                                  </p:childTnLst>
                                </p:cTn>
                              </p:par>
                              <p:par>
                                <p:cTn id="27" presetID="14" presetClass="entr" presetSubtype="10" fill="hold" nodeType="withEffect">
                                  <p:stCondLst>
                                    <p:cond delay="0"/>
                                  </p:stCondLst>
                                  <p:childTnLst>
                                    <p:set>
                                      <p:cBhvr>
                                        <p:cTn id="28" dur="1" fill="hold">
                                          <p:stCondLst>
                                            <p:cond delay="0"/>
                                          </p:stCondLst>
                                        </p:cTn>
                                        <p:tgtEl>
                                          <p:spTgt spid="7">
                                            <p:txEl>
                                              <p:pRg st="1" end="1"/>
                                            </p:txEl>
                                          </p:spTgt>
                                        </p:tgtEl>
                                        <p:attrNameLst>
                                          <p:attrName>style.visibility</p:attrName>
                                        </p:attrNameLst>
                                      </p:cBhvr>
                                      <p:to>
                                        <p:strVal val="visible"/>
                                      </p:to>
                                    </p:set>
                                    <p:animEffect transition="in" filter="randombar(horizontal)">
                                      <p:cBhvr>
                                        <p:cTn id="29" dur="500"/>
                                        <p:tgtEl>
                                          <p:spTgt spid="7">
                                            <p:txEl>
                                              <p:pRg st="1" end="1"/>
                                            </p:txEl>
                                          </p:spTgt>
                                        </p:tgtEl>
                                      </p:cBhvr>
                                    </p:animEffect>
                                  </p:childTnLst>
                                </p:cTn>
                              </p:par>
                              <p:par>
                                <p:cTn id="30" presetID="14" presetClass="entr" presetSubtype="10" fill="hold" nodeType="withEffect">
                                  <p:stCondLst>
                                    <p:cond delay="0"/>
                                  </p:stCondLst>
                                  <p:childTnLst>
                                    <p:set>
                                      <p:cBhvr>
                                        <p:cTn id="31" dur="1" fill="hold">
                                          <p:stCondLst>
                                            <p:cond delay="0"/>
                                          </p:stCondLst>
                                        </p:cTn>
                                        <p:tgtEl>
                                          <p:spTgt spid="7">
                                            <p:txEl>
                                              <p:pRg st="2" end="2"/>
                                            </p:txEl>
                                          </p:spTgt>
                                        </p:tgtEl>
                                        <p:attrNameLst>
                                          <p:attrName>style.visibility</p:attrName>
                                        </p:attrNameLst>
                                      </p:cBhvr>
                                      <p:to>
                                        <p:strVal val="visible"/>
                                      </p:to>
                                    </p:set>
                                    <p:animEffect transition="in" filter="randombar(horizontal)">
                                      <p:cBhvr>
                                        <p:cTn id="32" dur="500"/>
                                        <p:tgtEl>
                                          <p:spTgt spid="7">
                                            <p:txEl>
                                              <p:pRg st="2" end="2"/>
                                            </p:txEl>
                                          </p:spTgt>
                                        </p:tgtEl>
                                      </p:cBhvr>
                                    </p:animEffect>
                                  </p:childTnLst>
                                </p:cTn>
                              </p:par>
                              <p:par>
                                <p:cTn id="33" presetID="14" presetClass="entr" presetSubtype="10" fill="hold" nodeType="with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randombar(horizontal)">
                                      <p:cBhvr>
                                        <p:cTn id="35" dur="500"/>
                                        <p:tgtEl>
                                          <p:spTgt spid="7">
                                            <p:txEl>
                                              <p:pRg st="3" end="3"/>
                                            </p:txEl>
                                          </p:spTgt>
                                        </p:tgtEl>
                                      </p:cBhvr>
                                    </p:animEffect>
                                  </p:childTnLst>
                                </p:cTn>
                              </p:par>
                              <p:par>
                                <p:cTn id="36" presetID="14" presetClass="entr" presetSubtype="10" fill="hold" nodeType="withEffect">
                                  <p:stCondLst>
                                    <p:cond delay="0"/>
                                  </p:stCondLst>
                                  <p:childTnLst>
                                    <p:set>
                                      <p:cBhvr>
                                        <p:cTn id="37" dur="1" fill="hold">
                                          <p:stCondLst>
                                            <p:cond delay="0"/>
                                          </p:stCondLst>
                                        </p:cTn>
                                        <p:tgtEl>
                                          <p:spTgt spid="7">
                                            <p:txEl>
                                              <p:pRg st="4" end="4"/>
                                            </p:txEl>
                                          </p:spTgt>
                                        </p:tgtEl>
                                        <p:attrNameLst>
                                          <p:attrName>style.visibility</p:attrName>
                                        </p:attrNameLst>
                                      </p:cBhvr>
                                      <p:to>
                                        <p:strVal val="visible"/>
                                      </p:to>
                                    </p:set>
                                    <p:animEffect transition="in" filter="randombar(horizontal)">
                                      <p:cBhvr>
                                        <p:cTn id="38" dur="500"/>
                                        <p:tgtEl>
                                          <p:spTgt spid="7">
                                            <p:txEl>
                                              <p:pRg st="4" end="4"/>
                                            </p:txEl>
                                          </p:spTgt>
                                        </p:tgtEl>
                                      </p:cBhvr>
                                    </p:animEffect>
                                  </p:childTnLst>
                                </p:cTn>
                              </p:par>
                              <p:par>
                                <p:cTn id="39" presetID="14" presetClass="entr" presetSubtype="10" fill="hold" nodeType="withEffect">
                                  <p:stCondLst>
                                    <p:cond delay="0"/>
                                  </p:stCondLst>
                                  <p:childTnLst>
                                    <p:set>
                                      <p:cBhvr>
                                        <p:cTn id="40" dur="1" fill="hold">
                                          <p:stCondLst>
                                            <p:cond delay="0"/>
                                          </p:stCondLst>
                                        </p:cTn>
                                        <p:tgtEl>
                                          <p:spTgt spid="7">
                                            <p:txEl>
                                              <p:pRg st="5" end="5"/>
                                            </p:txEl>
                                          </p:spTgt>
                                        </p:tgtEl>
                                        <p:attrNameLst>
                                          <p:attrName>style.visibility</p:attrName>
                                        </p:attrNameLst>
                                      </p:cBhvr>
                                      <p:to>
                                        <p:strVal val="visible"/>
                                      </p:to>
                                    </p:set>
                                    <p:animEffect transition="in" filter="randombar(horizontal)">
                                      <p:cBhvr>
                                        <p:cTn id="41" dur="500"/>
                                        <p:tgtEl>
                                          <p:spTgt spid="7">
                                            <p:txEl>
                                              <p:pRg st="5" end="5"/>
                                            </p:txEl>
                                          </p:spTgt>
                                        </p:tgtEl>
                                      </p:cBhvr>
                                    </p:animEffect>
                                  </p:childTnLst>
                                </p:cTn>
                              </p:par>
                              <p:par>
                                <p:cTn id="42" presetID="14" presetClass="entr" presetSubtype="10" fill="hold" nodeType="withEffect">
                                  <p:stCondLst>
                                    <p:cond delay="0"/>
                                  </p:stCondLst>
                                  <p:childTnLst>
                                    <p:set>
                                      <p:cBhvr>
                                        <p:cTn id="43" dur="1" fill="hold">
                                          <p:stCondLst>
                                            <p:cond delay="0"/>
                                          </p:stCondLst>
                                        </p:cTn>
                                        <p:tgtEl>
                                          <p:spTgt spid="7">
                                            <p:txEl>
                                              <p:pRg st="6" end="6"/>
                                            </p:txEl>
                                          </p:spTgt>
                                        </p:tgtEl>
                                        <p:attrNameLst>
                                          <p:attrName>style.visibility</p:attrName>
                                        </p:attrNameLst>
                                      </p:cBhvr>
                                      <p:to>
                                        <p:strVal val="visible"/>
                                      </p:to>
                                    </p:set>
                                    <p:animEffect transition="in" filter="randombar(horizontal)">
                                      <p:cBhvr>
                                        <p:cTn id="44" dur="500"/>
                                        <p:tgtEl>
                                          <p:spTgt spid="7">
                                            <p:txEl>
                                              <p:pRg st="6" end="6"/>
                                            </p:txEl>
                                          </p:spTgt>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randombar(horizontal)">
                                      <p:cBhvr>
                                        <p:cTn id="4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1" grpId="0"/>
      <p:bldP spid="4" grpId="0" build="p"/>
      <p:bldP spid="4" grpI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5156DC8-8A3B-A455-2E23-27266B36CA3F}"/>
              </a:ext>
            </a:extLst>
          </p:cNvPr>
          <p:cNvSpPr>
            <a:spLocks noGrp="1"/>
          </p:cNvSpPr>
          <p:nvPr>
            <p:ph type="title"/>
          </p:nvPr>
        </p:nvSpPr>
        <p:spPr>
          <a:xfrm>
            <a:off x="702277" y="0"/>
            <a:ext cx="10131425" cy="947351"/>
          </a:xfrm>
        </p:spPr>
        <p:txBody>
          <a:bodyPr/>
          <a:lstStyle/>
          <a:p>
            <a:pPr algn="ctr"/>
            <a:r>
              <a:rPr lang="pl-PL" dirty="0" err="1"/>
              <a:t>Dekoratory</a:t>
            </a:r>
            <a:endParaRPr lang="pl-PL" dirty="0"/>
          </a:p>
        </p:txBody>
      </p:sp>
      <p:sp>
        <p:nvSpPr>
          <p:cNvPr id="6" name="Symbol zastępczy daty 3">
            <a:extLst>
              <a:ext uri="{FF2B5EF4-FFF2-40B4-BE49-F238E27FC236}">
                <a16:creationId xmlns:a16="http://schemas.microsoft.com/office/drawing/2014/main" id="{18B092DF-EB32-4034-C10F-022B92A03815}"/>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
        <p:nvSpPr>
          <p:cNvPr id="7" name="Rectangle 1">
            <a:extLst>
              <a:ext uri="{FF2B5EF4-FFF2-40B4-BE49-F238E27FC236}">
                <a16:creationId xmlns:a16="http://schemas.microsoft.com/office/drawing/2014/main" id="{3FACC746-7F05-3D3E-192F-A7C656482AD7}"/>
              </a:ext>
            </a:extLst>
          </p:cNvPr>
          <p:cNvSpPr>
            <a:spLocks noChangeArrowheads="1"/>
          </p:cNvSpPr>
          <p:nvPr/>
        </p:nvSpPr>
        <p:spPr bwMode="auto">
          <a:xfrm>
            <a:off x="551935" y="1508206"/>
            <a:ext cx="11154033" cy="5136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lnSpc>
                <a:spcPct val="150000"/>
              </a:lnSpc>
              <a:spcBef>
                <a:spcPct val="0"/>
              </a:spcBef>
              <a:spcAft>
                <a:spcPct val="0"/>
              </a:spcAft>
            </a:pPr>
            <a:r>
              <a:rPr kumimoji="0" lang="pl-PL" altLang="pl-PL" sz="1200" b="0" i="0" u="none" strike="noStrike" cap="none" normalizeH="0" baseline="0" dirty="0" err="1">
                <a:ln>
                  <a:noFill/>
                </a:ln>
                <a:solidFill>
                  <a:schemeClr val="tx1"/>
                </a:solidFill>
                <a:effectLst/>
                <a:latin typeface="Arial" panose="020B0604020202020204" pitchFamily="34" charset="0"/>
              </a:rPr>
              <a:t>Angular</a:t>
            </a:r>
            <a:r>
              <a:rPr kumimoji="0" lang="pl-PL" altLang="pl-PL" sz="1200" b="0" i="0" u="none" strike="noStrike" cap="none" normalizeH="0" baseline="0" dirty="0">
                <a:ln>
                  <a:noFill/>
                </a:ln>
                <a:solidFill>
                  <a:schemeClr val="tx1"/>
                </a:solidFill>
                <a:effectLst/>
                <a:latin typeface="Arial" panose="020B0604020202020204" pitchFamily="34" charset="0"/>
              </a:rPr>
              <a:t> korzysta z dekoratorów zdefiniowanych w </a:t>
            </a:r>
            <a:r>
              <a:rPr kumimoji="0" lang="pl-PL" altLang="pl-PL" sz="1200" b="0" i="0" u="none" strike="noStrike" cap="none" normalizeH="0" baseline="0" dirty="0" err="1">
                <a:ln>
                  <a:noFill/>
                </a:ln>
                <a:solidFill>
                  <a:schemeClr val="tx1"/>
                </a:solidFill>
                <a:effectLst/>
                <a:latin typeface="Arial" panose="020B0604020202020204" pitchFamily="34" charset="0"/>
              </a:rPr>
              <a:t>TypeScript</a:t>
            </a:r>
            <a:r>
              <a:rPr kumimoji="0" lang="pl-PL" altLang="pl-PL" sz="1200" b="0" i="0" u="none" strike="noStrike" cap="none" normalizeH="0" baseline="0" dirty="0">
                <a:ln>
                  <a:noFill/>
                </a:ln>
                <a:solidFill>
                  <a:schemeClr val="tx1"/>
                </a:solidFill>
                <a:effectLst/>
                <a:latin typeface="Arial" panose="020B0604020202020204" pitchFamily="34" charset="0"/>
              </a:rPr>
              <a:t> do dodawania dodatkowych informacji (metadanych) do klas, metod czy właściwości.</a:t>
            </a:r>
          </a:p>
          <a:p>
            <a:pPr defTabSz="914400" eaLnBrk="0" fontAlgn="base" hangingPunct="0">
              <a:lnSpc>
                <a:spcPct val="150000"/>
              </a:lnSpc>
              <a:spcBef>
                <a:spcPct val="0"/>
              </a:spcBef>
              <a:spcAft>
                <a:spcPct val="0"/>
              </a:spcAft>
            </a:pPr>
            <a:r>
              <a:rPr kumimoji="0" lang="pl-PL" altLang="pl-PL" sz="1200" b="0" i="0" u="none" strike="noStrike" cap="none" normalizeH="0" baseline="0" dirty="0">
                <a:ln>
                  <a:noFill/>
                </a:ln>
                <a:solidFill>
                  <a:schemeClr val="tx1"/>
                </a:solidFill>
                <a:effectLst/>
                <a:latin typeface="Arial" panose="020B0604020202020204" pitchFamily="34" charset="0"/>
              </a:rPr>
              <a:t>Chociaż </a:t>
            </a:r>
            <a:r>
              <a:rPr kumimoji="0" lang="pl-PL" altLang="pl-PL" sz="1200" b="0" i="0" u="none" strike="noStrike" cap="none" normalizeH="0" baseline="0" dirty="0" err="1">
                <a:ln>
                  <a:noFill/>
                </a:ln>
                <a:solidFill>
                  <a:schemeClr val="tx1"/>
                </a:solidFill>
                <a:effectLst/>
                <a:latin typeface="Arial" panose="020B0604020202020204" pitchFamily="34" charset="0"/>
              </a:rPr>
              <a:t>Angular</a:t>
            </a:r>
            <a:r>
              <a:rPr kumimoji="0" lang="pl-PL" altLang="pl-PL" sz="1200" b="0" i="0" u="none" strike="noStrike" cap="none" normalizeH="0" baseline="0" dirty="0">
                <a:ln>
                  <a:noFill/>
                </a:ln>
                <a:solidFill>
                  <a:schemeClr val="tx1"/>
                </a:solidFill>
                <a:effectLst/>
                <a:latin typeface="Arial" panose="020B0604020202020204" pitchFamily="34" charset="0"/>
              </a:rPr>
              <a:t> ma swoje własne </a:t>
            </a:r>
            <a:r>
              <a:rPr kumimoji="0" lang="pl-PL" altLang="pl-PL" sz="1200" b="0" i="0" u="none" strike="noStrike" cap="none" normalizeH="0" baseline="0" dirty="0" err="1">
                <a:ln>
                  <a:noFill/>
                </a:ln>
                <a:solidFill>
                  <a:schemeClr val="tx1"/>
                </a:solidFill>
                <a:effectLst/>
                <a:latin typeface="Arial" panose="020B0604020202020204" pitchFamily="34" charset="0"/>
              </a:rPr>
              <a:t>dekoratory</a:t>
            </a:r>
            <a:r>
              <a:rPr kumimoji="0" lang="pl-PL" altLang="pl-PL" sz="1200" b="0" i="0" u="none" strike="noStrike" cap="none" normalizeH="0" baseline="0" dirty="0">
                <a:ln>
                  <a:noFill/>
                </a:ln>
                <a:solidFill>
                  <a:schemeClr val="tx1"/>
                </a:solidFill>
                <a:effectLst/>
                <a:latin typeface="Arial" panose="020B0604020202020204" pitchFamily="34" charset="0"/>
              </a:rPr>
              <a:t>, </a:t>
            </a:r>
            <a:r>
              <a:rPr kumimoji="0" lang="pl-PL" altLang="pl-PL" sz="1200" b="0" i="0" u="none" strike="noStrike" cap="none" normalizeH="0" baseline="0" dirty="0">
                <a:ln>
                  <a:noFill/>
                </a:ln>
                <a:solidFill>
                  <a:schemeClr val="tx1"/>
                </a:solidFill>
                <a:effectLst/>
              </a:rPr>
              <a:t> są one zbudowane na podstawie funkcji dekoratorów </a:t>
            </a:r>
            <a:r>
              <a:rPr kumimoji="0" lang="pl-PL" altLang="pl-PL" sz="1200" b="0" i="0" u="none" strike="noStrike" cap="none" normalizeH="0" baseline="0" dirty="0" err="1">
                <a:ln>
                  <a:noFill/>
                </a:ln>
                <a:solidFill>
                  <a:schemeClr val="tx1"/>
                </a:solidFill>
                <a:effectLst/>
              </a:rPr>
              <a:t>TypeScriptu</a:t>
            </a:r>
            <a:r>
              <a:rPr lang="pl-PL" altLang="pl-PL" sz="1200" dirty="0">
                <a:latin typeface="Arial" panose="020B0604020202020204" pitchFamily="34" charset="0"/>
              </a:rPr>
              <a:t>:</a:t>
            </a:r>
          </a:p>
          <a:p>
            <a:pPr defTabSz="914400" eaLnBrk="0" fontAlgn="base" hangingPunct="0">
              <a:lnSpc>
                <a:spcPct val="150000"/>
              </a:lnSpc>
              <a:spcBef>
                <a:spcPct val="0"/>
              </a:spcBef>
              <a:spcAft>
                <a:spcPct val="0"/>
              </a:spcAft>
            </a:pPr>
            <a:endParaRPr lang="pl-PL" altLang="pl-PL" sz="1200" dirty="0">
              <a:latin typeface="Arial" panose="020B0604020202020204" pitchFamily="34" charset="0"/>
            </a:endParaRPr>
          </a:p>
          <a:p>
            <a:pPr marL="171450" indent="-171450" defTabSz="914400" eaLnBrk="0" fontAlgn="base" hangingPunct="0">
              <a:lnSpc>
                <a:spcPct val="150000"/>
              </a:lnSpc>
              <a:spcBef>
                <a:spcPct val="0"/>
              </a:spcBef>
              <a:spcAft>
                <a:spcPct val="0"/>
              </a:spcAft>
              <a:buFont typeface="Arial" panose="020B0604020202020204" pitchFamily="34" charset="0"/>
              <a:buChar char="•"/>
            </a:pPr>
            <a:r>
              <a:rPr kumimoji="0" lang="pl-PL" altLang="pl-PL" sz="1200" b="1" i="0" u="none" strike="noStrike" cap="none" normalizeH="0" baseline="0" dirty="0">
                <a:ln>
                  <a:noFill/>
                </a:ln>
                <a:solidFill>
                  <a:schemeClr val="tx1"/>
                </a:solidFill>
                <a:effectLst/>
                <a:latin typeface="Arial Unicode MS"/>
              </a:rPr>
              <a:t>@Component</a:t>
            </a:r>
            <a:r>
              <a:rPr lang="pl-PL" altLang="pl-PL" sz="1200" b="1" dirty="0">
                <a:latin typeface="Arial Unicode MS"/>
              </a:rPr>
              <a:t> </a:t>
            </a:r>
            <a:r>
              <a:rPr lang="pl-PL" altLang="pl-PL" sz="1200" dirty="0">
                <a:latin typeface="Arial Unicode MS"/>
              </a:rPr>
              <a:t>- </a:t>
            </a:r>
            <a:r>
              <a:rPr lang="pl-PL" sz="1200" dirty="0"/>
              <a:t>Ten dekorator jest sercem każdego komponentu </a:t>
            </a:r>
            <a:r>
              <a:rPr lang="pl-PL" sz="1200" dirty="0" err="1"/>
              <a:t>Angulara</a:t>
            </a:r>
            <a:r>
              <a:rPr lang="pl-PL" sz="1200" dirty="0"/>
              <a:t>. Określa, że dana klasa jest komponentem i dodaje do niej odpowiednie informacje, takie jak selektor, szablon HTML i styl.</a:t>
            </a:r>
            <a:endParaRPr kumimoji="0" lang="pl-PL" altLang="pl-PL" sz="1200" b="0" i="0" u="none" strike="noStrike" cap="none" normalizeH="0" baseline="0" dirty="0">
              <a:ln>
                <a:noFill/>
              </a:ln>
              <a:solidFill>
                <a:schemeClr val="tx1"/>
              </a:solidFill>
              <a:effectLst/>
            </a:endParaRPr>
          </a:p>
          <a:p>
            <a:pPr marL="171450" indent="-171450" defTabSz="914400" eaLnBrk="0" fontAlgn="base" hangingPunct="0">
              <a:lnSpc>
                <a:spcPct val="150000"/>
              </a:lnSpc>
              <a:spcBef>
                <a:spcPct val="0"/>
              </a:spcBef>
              <a:spcAft>
                <a:spcPct val="0"/>
              </a:spcAft>
              <a:buFont typeface="Arial" panose="020B0604020202020204" pitchFamily="34" charset="0"/>
              <a:buChar char="•"/>
            </a:pPr>
            <a:r>
              <a:rPr kumimoji="0" lang="pl-PL" altLang="pl-PL" sz="1200" b="1" i="0" u="none" strike="noStrike" cap="none" normalizeH="0" baseline="0" dirty="0">
                <a:ln>
                  <a:noFill/>
                </a:ln>
                <a:solidFill>
                  <a:schemeClr val="tx1"/>
                </a:solidFill>
                <a:effectLst/>
                <a:latin typeface="Arial Unicode MS"/>
              </a:rPr>
              <a:t>@Injectable </a:t>
            </a:r>
            <a:r>
              <a:rPr kumimoji="0" lang="pl-PL" altLang="pl-PL" sz="1200" b="0" i="0" u="none" strike="noStrike" cap="none" normalizeH="0" baseline="0" dirty="0">
                <a:ln>
                  <a:noFill/>
                </a:ln>
                <a:solidFill>
                  <a:schemeClr val="tx1"/>
                </a:solidFill>
                <a:effectLst/>
                <a:latin typeface="Arial Unicode MS"/>
              </a:rPr>
              <a:t>- </a:t>
            </a:r>
            <a:r>
              <a:rPr kumimoji="0" lang="pl-PL" altLang="pl-PL" sz="1200" b="0" i="0" u="none" strike="noStrike" cap="none" normalizeH="0" baseline="0" dirty="0">
                <a:ln>
                  <a:noFill/>
                </a:ln>
                <a:solidFill>
                  <a:schemeClr val="tx1"/>
                </a:solidFill>
                <a:effectLst/>
                <a:latin typeface="Arial" panose="020B0604020202020204" pitchFamily="34" charset="0"/>
              </a:rPr>
              <a:t>Ten dekorator oznacza klasę jako usługę, którą </a:t>
            </a:r>
            <a:r>
              <a:rPr kumimoji="0" lang="pl-PL" altLang="pl-PL" sz="1200" b="0" i="0" u="none" strike="noStrike" cap="none" normalizeH="0" baseline="0" dirty="0" err="1">
                <a:ln>
                  <a:noFill/>
                </a:ln>
                <a:solidFill>
                  <a:schemeClr val="tx1"/>
                </a:solidFill>
                <a:effectLst/>
                <a:latin typeface="Arial" panose="020B0604020202020204" pitchFamily="34" charset="0"/>
              </a:rPr>
              <a:t>Angular</a:t>
            </a:r>
            <a:r>
              <a:rPr kumimoji="0" lang="pl-PL" altLang="pl-PL" sz="1200" b="0" i="0" u="none" strike="noStrike" cap="none" normalizeH="0" baseline="0" dirty="0">
                <a:ln>
                  <a:noFill/>
                </a:ln>
                <a:solidFill>
                  <a:schemeClr val="tx1"/>
                </a:solidFill>
                <a:effectLst/>
                <a:latin typeface="Arial" panose="020B0604020202020204" pitchFamily="34" charset="0"/>
              </a:rPr>
              <a:t> może wstrzykiwać do innych komponentów lub usług. Dzięki </a:t>
            </a:r>
            <a:r>
              <a:rPr kumimoji="0" lang="pl-PL" altLang="pl-PL" sz="1200" b="0" i="0" u="none" strike="noStrike" cap="none" normalizeH="0" baseline="0" dirty="0">
                <a:ln>
                  <a:noFill/>
                </a:ln>
                <a:solidFill>
                  <a:schemeClr val="tx1"/>
                </a:solidFill>
                <a:effectLst/>
                <a:latin typeface="Arial Unicode MS"/>
              </a:rPr>
              <a:t>@Injectable</a:t>
            </a:r>
            <a:r>
              <a:rPr kumimoji="0" lang="pl-PL" altLang="pl-PL" sz="1200" b="0" i="0" u="none" strike="noStrike" cap="none" normalizeH="0" baseline="0" dirty="0">
                <a:ln>
                  <a:noFill/>
                </a:ln>
                <a:solidFill>
                  <a:schemeClr val="tx1"/>
                </a:solidFill>
                <a:effectLst/>
              </a:rPr>
              <a:t>, </a:t>
            </a:r>
            <a:r>
              <a:rPr kumimoji="0" lang="pl-PL" altLang="pl-PL" sz="1200" b="0" i="0" u="none" strike="noStrike" cap="none" normalizeH="0" baseline="0" dirty="0" err="1">
                <a:ln>
                  <a:noFill/>
                </a:ln>
                <a:solidFill>
                  <a:schemeClr val="tx1"/>
                </a:solidFill>
                <a:effectLst/>
              </a:rPr>
              <a:t>Angular</a:t>
            </a:r>
            <a:r>
              <a:rPr kumimoji="0" lang="pl-PL" altLang="pl-PL" sz="1200" b="0" i="0" u="none" strike="noStrike" cap="none" normalizeH="0" baseline="0" dirty="0">
                <a:ln>
                  <a:noFill/>
                </a:ln>
                <a:solidFill>
                  <a:schemeClr val="tx1"/>
                </a:solidFill>
                <a:effectLst/>
              </a:rPr>
              <a:t> wie, że może utworzyć instancję tej klasy za pomocą mechanizmu </a:t>
            </a:r>
            <a:r>
              <a:rPr kumimoji="0" lang="pl-PL" altLang="pl-PL" sz="1200" b="0" i="0" u="none" strike="noStrike" cap="none" normalizeH="0" baseline="0" dirty="0" err="1">
                <a:ln>
                  <a:noFill/>
                </a:ln>
                <a:solidFill>
                  <a:schemeClr val="tx1"/>
                </a:solidFill>
                <a:effectLst/>
              </a:rPr>
              <a:t>Dependency</a:t>
            </a:r>
            <a:r>
              <a:rPr kumimoji="0" lang="pl-PL" altLang="pl-PL" sz="1200" b="0" i="0" u="none" strike="noStrike" cap="none" normalizeH="0" baseline="0" dirty="0">
                <a:ln>
                  <a:noFill/>
                </a:ln>
                <a:solidFill>
                  <a:schemeClr val="tx1"/>
                </a:solidFill>
                <a:effectLst/>
              </a:rPr>
              <a:t> </a:t>
            </a:r>
            <a:r>
              <a:rPr kumimoji="0" lang="pl-PL" altLang="pl-PL" sz="1200" b="0" i="0" u="none" strike="noStrike" cap="none" normalizeH="0" baseline="0" dirty="0" err="1">
                <a:ln>
                  <a:noFill/>
                </a:ln>
                <a:solidFill>
                  <a:schemeClr val="tx1"/>
                </a:solidFill>
                <a:effectLst/>
              </a:rPr>
              <a:t>Injection</a:t>
            </a:r>
            <a:r>
              <a:rPr kumimoji="0" lang="pl-PL" altLang="pl-PL" sz="1200" b="0" i="0" u="none" strike="noStrike" cap="none" normalizeH="0" baseline="0" dirty="0">
                <a:ln>
                  <a:noFill/>
                </a:ln>
                <a:solidFill>
                  <a:schemeClr val="tx1"/>
                </a:solidFill>
                <a:effectLst/>
              </a:rPr>
              <a:t> (wstrzykiwania zależności). </a:t>
            </a:r>
            <a:endParaRPr kumimoji="0" lang="pl-PL" altLang="pl-PL" sz="1200" b="0" i="0" u="none" strike="noStrike" cap="none" normalizeH="0" baseline="0" dirty="0">
              <a:ln>
                <a:noFill/>
              </a:ln>
              <a:solidFill>
                <a:schemeClr val="tx1"/>
              </a:solidFill>
              <a:effectLst/>
              <a:latin typeface="Arial Unicode MS"/>
            </a:endParaRPr>
          </a:p>
          <a:p>
            <a:pPr marL="171450" indent="-171450" defTabSz="914400" eaLnBrk="0" fontAlgn="base" hangingPunct="0">
              <a:lnSpc>
                <a:spcPct val="150000"/>
              </a:lnSpc>
              <a:spcBef>
                <a:spcPct val="0"/>
              </a:spcBef>
              <a:spcAft>
                <a:spcPct val="0"/>
              </a:spcAft>
              <a:buFont typeface="Arial" panose="020B0604020202020204" pitchFamily="34" charset="0"/>
              <a:buChar char="•"/>
            </a:pPr>
            <a:r>
              <a:rPr kumimoji="0" lang="pl-PL" altLang="pl-PL" sz="1200" b="1" i="0" u="none" strike="noStrike" cap="none" normalizeH="0" baseline="0" dirty="0">
                <a:ln>
                  <a:noFill/>
                </a:ln>
                <a:solidFill>
                  <a:schemeClr val="tx1"/>
                </a:solidFill>
                <a:effectLst/>
                <a:latin typeface="Arial Unicode MS"/>
              </a:rPr>
              <a:t>@NgModule</a:t>
            </a:r>
            <a:r>
              <a:rPr kumimoji="0" lang="pl-PL" altLang="pl-PL" sz="1200" b="0" i="0" u="none" strike="noStrike" cap="none" normalizeH="0" baseline="0" dirty="0">
                <a:ln>
                  <a:noFill/>
                </a:ln>
                <a:solidFill>
                  <a:schemeClr val="tx1"/>
                </a:solidFill>
                <a:effectLst/>
                <a:latin typeface="Arial Unicode MS"/>
              </a:rPr>
              <a:t> - </a:t>
            </a:r>
            <a:r>
              <a:rPr lang="pl-PL" sz="1200" dirty="0"/>
              <a:t>Dekorator ten oznacza klasę jako moduł w </a:t>
            </a:r>
            <a:r>
              <a:rPr lang="pl-PL" sz="1200" dirty="0" err="1"/>
              <a:t>Angularze</a:t>
            </a:r>
            <a:r>
              <a:rPr lang="pl-PL" sz="1200" dirty="0"/>
              <a:t>. Moduły są odpowiedzialne za organizację aplikacji, grupując komponenty, dyrektywy i usługi. </a:t>
            </a:r>
            <a:endParaRPr kumimoji="0" lang="pl-PL" altLang="pl-PL" sz="1200" b="0" i="0" u="none" strike="noStrike" cap="none" normalizeH="0" baseline="0" dirty="0">
              <a:ln>
                <a:noFill/>
              </a:ln>
              <a:solidFill>
                <a:schemeClr val="tx1"/>
              </a:solidFill>
              <a:effectLst/>
              <a:latin typeface="Arial Unicode MS"/>
            </a:endParaRPr>
          </a:p>
          <a:p>
            <a:pPr marL="171450" indent="-171450" defTabSz="914400" eaLnBrk="0" fontAlgn="base" hangingPunct="0">
              <a:lnSpc>
                <a:spcPct val="150000"/>
              </a:lnSpc>
              <a:spcBef>
                <a:spcPct val="0"/>
              </a:spcBef>
              <a:spcAft>
                <a:spcPct val="0"/>
              </a:spcAft>
              <a:buFont typeface="Arial" panose="020B0604020202020204" pitchFamily="34" charset="0"/>
              <a:buChar char="•"/>
            </a:pPr>
            <a:r>
              <a:rPr kumimoji="0" lang="pl-PL" altLang="pl-PL" sz="1200" b="1" i="0" u="none" strike="noStrike" cap="none" normalizeH="0" baseline="0" dirty="0">
                <a:ln>
                  <a:noFill/>
                </a:ln>
                <a:solidFill>
                  <a:schemeClr val="tx1"/>
                </a:solidFill>
                <a:effectLst/>
                <a:latin typeface="Arial Unicode MS"/>
              </a:rPr>
              <a:t>@Inputs </a:t>
            </a:r>
            <a:r>
              <a:rPr kumimoji="0" lang="pl-PL" altLang="pl-PL" sz="1200" b="0" i="0" u="none" strike="noStrike" cap="none" normalizeH="0" baseline="0" dirty="0">
                <a:ln>
                  <a:noFill/>
                </a:ln>
                <a:solidFill>
                  <a:schemeClr val="tx1"/>
                </a:solidFill>
                <a:effectLst/>
                <a:latin typeface="Arial Unicode MS"/>
              </a:rPr>
              <a:t>- </a:t>
            </a:r>
            <a:r>
              <a:rPr lang="pl-PL" sz="1200" dirty="0"/>
              <a:t>Jest to dekorator używany do przekazywania danych z komponentu rodzica do komponentu dziecka.</a:t>
            </a:r>
            <a:endParaRPr kumimoji="0" lang="pl-PL" altLang="pl-PL" sz="1200" b="0" i="0" u="none" strike="noStrike" cap="none" normalizeH="0" baseline="0" dirty="0">
              <a:ln>
                <a:noFill/>
              </a:ln>
              <a:solidFill>
                <a:schemeClr val="tx1"/>
              </a:solidFill>
              <a:effectLst/>
              <a:latin typeface="Arial Unicode MS"/>
            </a:endParaRPr>
          </a:p>
          <a:p>
            <a:pPr marL="171450" indent="-171450" defTabSz="914400" eaLnBrk="0" fontAlgn="base" hangingPunct="0">
              <a:lnSpc>
                <a:spcPct val="150000"/>
              </a:lnSpc>
              <a:spcBef>
                <a:spcPct val="0"/>
              </a:spcBef>
              <a:spcAft>
                <a:spcPct val="0"/>
              </a:spcAft>
              <a:buFont typeface="Arial" panose="020B0604020202020204" pitchFamily="34" charset="0"/>
              <a:buChar char="•"/>
            </a:pPr>
            <a:r>
              <a:rPr kumimoji="0" lang="pl-PL" altLang="pl-PL" sz="1200" b="1" i="0" u="none" strike="noStrike" cap="none" normalizeH="0" baseline="0" dirty="0">
                <a:ln>
                  <a:noFill/>
                </a:ln>
                <a:solidFill>
                  <a:schemeClr val="tx1"/>
                </a:solidFill>
                <a:effectLst/>
                <a:latin typeface="Arial Unicode MS"/>
              </a:rPr>
              <a:t>@Outputs </a:t>
            </a:r>
            <a:r>
              <a:rPr kumimoji="0" lang="pl-PL" altLang="pl-PL" sz="1200" b="0" i="0" u="none" strike="noStrike" cap="none" normalizeH="0" baseline="0" dirty="0">
                <a:ln>
                  <a:noFill/>
                </a:ln>
                <a:solidFill>
                  <a:schemeClr val="tx1"/>
                </a:solidFill>
                <a:effectLst/>
                <a:latin typeface="Arial Unicode MS"/>
              </a:rPr>
              <a:t>- </a:t>
            </a:r>
            <a:r>
              <a:rPr kumimoji="0" lang="pl-PL" altLang="pl-PL" sz="1200" b="0" i="0" u="none" strike="noStrike" cap="none" normalizeH="0" baseline="0" dirty="0">
                <a:ln>
                  <a:noFill/>
                </a:ln>
                <a:solidFill>
                  <a:schemeClr val="tx1"/>
                </a:solidFill>
                <a:effectLst/>
                <a:latin typeface="Arial" panose="020B0604020202020204" pitchFamily="34" charset="0"/>
              </a:rPr>
              <a:t>Ten dekorator jest używany do przekazywania zdarzeń z komponentu dziecka do komponentu rodzica. </a:t>
            </a:r>
            <a:r>
              <a:rPr kumimoji="0" lang="pl-PL" altLang="pl-PL" sz="1200" b="0" i="0" u="none" strike="noStrike" cap="none" normalizeH="0" baseline="0" dirty="0">
                <a:ln>
                  <a:noFill/>
                </a:ln>
                <a:solidFill>
                  <a:schemeClr val="tx1"/>
                </a:solidFill>
                <a:effectLst/>
                <a:latin typeface="Arial Unicode MS"/>
              </a:rPr>
              <a:t>@Output</a:t>
            </a:r>
            <a:r>
              <a:rPr kumimoji="0" lang="pl-PL" altLang="pl-PL" sz="1200" b="0" i="0" u="none" strike="noStrike" cap="none" normalizeH="0" baseline="0" dirty="0">
                <a:ln>
                  <a:noFill/>
                </a:ln>
                <a:solidFill>
                  <a:schemeClr val="tx1"/>
                </a:solidFill>
                <a:effectLst/>
              </a:rPr>
              <a:t> często działa w parze z </a:t>
            </a:r>
            <a:r>
              <a:rPr kumimoji="0" lang="pl-PL" altLang="pl-PL" sz="1200" b="0" i="0" u="none" strike="noStrike" cap="none" normalizeH="0" baseline="0" dirty="0" err="1">
                <a:ln>
                  <a:noFill/>
                </a:ln>
                <a:solidFill>
                  <a:schemeClr val="tx1"/>
                </a:solidFill>
                <a:effectLst/>
                <a:latin typeface="Arial Unicode MS"/>
              </a:rPr>
              <a:t>EventEmitter</a:t>
            </a:r>
            <a:r>
              <a:rPr kumimoji="0" lang="pl-PL" altLang="pl-PL" sz="1200" b="0" i="0" u="none" strike="noStrike" cap="none" normalizeH="0" baseline="0" dirty="0">
                <a:ln>
                  <a:noFill/>
                </a:ln>
                <a:solidFill>
                  <a:schemeClr val="tx1"/>
                </a:solidFill>
                <a:effectLst/>
              </a:rPr>
              <a:t>, aby emitować własne zdarzenia. </a:t>
            </a:r>
            <a:endParaRPr kumimoji="0" lang="pl-PL" altLang="pl-PL"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lang="pl-PL" altLang="pl-PL" sz="1200" dirty="0">
              <a:latin typeface="Arial" panose="020B0604020202020204" pitchFamily="34" charset="0"/>
            </a:endParaRPr>
          </a:p>
          <a:p>
            <a:pPr>
              <a:lnSpc>
                <a:spcPct val="150000"/>
              </a:lnSpc>
            </a:pPr>
            <a:r>
              <a:rPr lang="pl-PL" sz="1600" b="1" u="sng" dirty="0"/>
              <a:t>Dlaczego </a:t>
            </a:r>
            <a:r>
              <a:rPr lang="pl-PL" sz="1600" b="1" u="sng" dirty="0" err="1"/>
              <a:t>dekoratory</a:t>
            </a:r>
            <a:r>
              <a:rPr lang="pl-PL" sz="1600" b="1" u="sng" dirty="0"/>
              <a:t> są ważne?</a:t>
            </a:r>
          </a:p>
          <a:p>
            <a:pPr>
              <a:lnSpc>
                <a:spcPct val="150000"/>
              </a:lnSpc>
            </a:pPr>
            <a:r>
              <a:rPr lang="pl-PL" sz="1200" dirty="0" err="1"/>
              <a:t>Dekoratory</a:t>
            </a:r>
            <a:r>
              <a:rPr lang="pl-PL" sz="1200" dirty="0"/>
              <a:t> sprawiają, że </a:t>
            </a:r>
            <a:r>
              <a:rPr lang="pl-PL" sz="1200" dirty="0" err="1"/>
              <a:t>Angular</a:t>
            </a:r>
            <a:r>
              <a:rPr lang="pl-PL" sz="1200" dirty="0"/>
              <a:t> wie, jak traktować daną klasę lub metodę. Są to podstawowe narzędzia, które pomagają </a:t>
            </a:r>
            <a:r>
              <a:rPr lang="pl-PL" sz="1200" dirty="0" err="1"/>
              <a:t>Angularowi</a:t>
            </a:r>
            <a:r>
              <a:rPr lang="pl-PL" sz="1200" dirty="0"/>
              <a:t> zarządzać komponentami, modułami, usługami i wstrzykiwaniem zależności. Bez nich </a:t>
            </a:r>
            <a:r>
              <a:rPr lang="pl-PL" sz="1200" dirty="0" err="1"/>
              <a:t>Angular</a:t>
            </a:r>
            <a:r>
              <a:rPr lang="pl-PL" sz="1200" dirty="0"/>
              <a:t> nie mógłby "zrozumieć", co jest czym w aplikacji.</a:t>
            </a:r>
          </a:p>
          <a:p>
            <a:pPr>
              <a:lnSpc>
                <a:spcPct val="150000"/>
              </a:lnSpc>
            </a:pPr>
            <a:r>
              <a:rPr lang="pl-PL" sz="1200" u="sng" dirty="0"/>
              <a:t>Możemy tworzyć własne </a:t>
            </a:r>
            <a:r>
              <a:rPr lang="pl-PL" sz="1200" u="sng" dirty="0" err="1"/>
              <a:t>dekoratory</a:t>
            </a:r>
            <a:r>
              <a:rPr lang="pl-PL" sz="1200" u="sng" dirty="0"/>
              <a:t> w </a:t>
            </a:r>
            <a:r>
              <a:rPr lang="pl-PL" sz="1200" u="sng" dirty="0" err="1"/>
              <a:t>TypeScript</a:t>
            </a:r>
            <a:r>
              <a:rPr lang="pl-PL" sz="1200" dirty="0"/>
              <a:t>, które można następnie używać w </a:t>
            </a:r>
            <a:r>
              <a:rPr lang="pl-PL" sz="1200" dirty="0" err="1"/>
              <a:t>Angularze</a:t>
            </a:r>
            <a:r>
              <a:rPr lang="pl-PL" sz="1200" dirty="0"/>
              <a:t> lub innych projektach. Własne </a:t>
            </a:r>
            <a:r>
              <a:rPr lang="pl-PL" sz="1200" dirty="0" err="1"/>
              <a:t>dekoratory</a:t>
            </a:r>
            <a:r>
              <a:rPr lang="pl-PL" sz="1200" dirty="0"/>
              <a:t> działają podobnie jak te dostarczane przez </a:t>
            </a:r>
            <a:r>
              <a:rPr lang="pl-PL" sz="1200" dirty="0" err="1"/>
              <a:t>Angulara</a:t>
            </a:r>
            <a:r>
              <a:rPr lang="pl-PL" sz="1200" dirty="0"/>
              <a:t> – pozwalają na modyfikowanie zachowania klas, metod, właściwości lub parametrów.</a:t>
            </a:r>
          </a:p>
          <a:p>
            <a:pPr marL="0" marR="0" lvl="0" indent="0" algn="ctr" defTabSz="914400" rtl="0" eaLnBrk="0" fontAlgn="base" latinLnBrk="0" hangingPunct="0">
              <a:lnSpc>
                <a:spcPct val="150000"/>
              </a:lnSpc>
              <a:spcBef>
                <a:spcPct val="0"/>
              </a:spcBef>
              <a:spcAft>
                <a:spcPct val="0"/>
              </a:spcAft>
              <a:buClrTx/>
              <a:buSzTx/>
              <a:buFontTx/>
              <a:buNone/>
              <a:tabLst/>
            </a:pPr>
            <a:endParaRPr kumimoji="0" lang="pl-PL" altLang="pl-PL"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68074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277C1E-C7D7-F121-7974-3ECE201B59A1}"/>
              </a:ext>
            </a:extLst>
          </p:cNvPr>
          <p:cNvSpPr>
            <a:spLocks noGrp="1"/>
          </p:cNvSpPr>
          <p:nvPr>
            <p:ph type="title"/>
          </p:nvPr>
        </p:nvSpPr>
        <p:spPr>
          <a:xfrm>
            <a:off x="685801" y="23628"/>
            <a:ext cx="10131425" cy="1456267"/>
          </a:xfrm>
        </p:spPr>
        <p:txBody>
          <a:bodyPr/>
          <a:lstStyle/>
          <a:p>
            <a:pPr algn="ctr"/>
            <a:r>
              <a:rPr lang="pl-PL" dirty="0" err="1"/>
              <a:t>Bootstraping</a:t>
            </a:r>
            <a:endParaRPr lang="pl-PL" dirty="0"/>
          </a:p>
        </p:txBody>
      </p:sp>
      <p:sp>
        <p:nvSpPr>
          <p:cNvPr id="6" name="Rectangle 1">
            <a:extLst>
              <a:ext uri="{FF2B5EF4-FFF2-40B4-BE49-F238E27FC236}">
                <a16:creationId xmlns:a16="http://schemas.microsoft.com/office/drawing/2014/main" id="{9E4306DC-7C6F-18F2-6586-4604DC3DDF80}"/>
              </a:ext>
            </a:extLst>
          </p:cNvPr>
          <p:cNvSpPr>
            <a:spLocks noGrp="1" noChangeArrowheads="1"/>
          </p:cNvSpPr>
          <p:nvPr>
            <p:ph sz="half" idx="1"/>
          </p:nvPr>
        </p:nvSpPr>
        <p:spPr bwMode="auto">
          <a:xfrm>
            <a:off x="685803" y="1436284"/>
            <a:ext cx="10820396"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u="none" strike="noStrike" cap="none" normalizeH="0" baseline="0" dirty="0" err="1">
                <a:ln>
                  <a:noFill/>
                </a:ln>
                <a:solidFill>
                  <a:schemeClr val="tx1"/>
                </a:solidFill>
                <a:effectLst/>
              </a:rPr>
              <a:t>Bootstrapowanie</a:t>
            </a:r>
            <a:r>
              <a:rPr kumimoji="0" lang="pl-PL" altLang="pl-PL" b="0" u="none" strike="noStrike" cap="none" normalizeH="0" baseline="0" dirty="0">
                <a:ln>
                  <a:noFill/>
                </a:ln>
                <a:solidFill>
                  <a:schemeClr val="tx1"/>
                </a:solidFill>
                <a:effectLst/>
              </a:rPr>
              <a:t> aplikacji w </a:t>
            </a:r>
            <a:r>
              <a:rPr kumimoji="0" lang="pl-PL" altLang="pl-PL" b="0" u="none" strike="noStrike" cap="none" normalizeH="0" baseline="0" dirty="0" err="1">
                <a:ln>
                  <a:noFill/>
                </a:ln>
                <a:solidFill>
                  <a:schemeClr val="tx1"/>
                </a:solidFill>
                <a:effectLst/>
              </a:rPr>
              <a:t>Angularze</a:t>
            </a:r>
            <a:r>
              <a:rPr kumimoji="0" lang="pl-PL" altLang="pl-PL" b="0" u="none" strike="noStrike" cap="none" normalizeH="0" baseline="0" dirty="0">
                <a:ln>
                  <a:noFill/>
                </a:ln>
                <a:solidFill>
                  <a:schemeClr val="tx1"/>
                </a:solidFill>
                <a:effectLst/>
              </a:rPr>
              <a:t> to proces uruchamiania aplikacji i ładowania jej głównego komponentu</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u="none" strike="noStrike" cap="none" normalizeH="0" baseline="0" dirty="0">
                <a:ln>
                  <a:noFill/>
                </a:ln>
                <a:solidFill>
                  <a:schemeClr val="tx1"/>
                </a:solidFill>
                <a:effectLst/>
              </a:rPr>
              <a:t>oraz niezbędnych zasobów, by użytkownik mógł zobaczyć i używać aplikacji w przeglądarce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i="0" u="none" strike="noStrike" cap="none" normalizeH="0" baseline="0" dirty="0">
                <a:ln>
                  <a:noFill/>
                </a:ln>
                <a:solidFill>
                  <a:schemeClr val="tx1"/>
                </a:solidFill>
                <a:effectLst/>
              </a:rPr>
              <a:t>W </a:t>
            </a:r>
            <a:r>
              <a:rPr kumimoji="0" lang="pl-PL" altLang="pl-PL" b="0" i="0" u="none" strike="noStrike" cap="none" normalizeH="0" baseline="0" dirty="0" err="1">
                <a:ln>
                  <a:noFill/>
                </a:ln>
                <a:solidFill>
                  <a:schemeClr val="tx1"/>
                </a:solidFill>
                <a:effectLst/>
              </a:rPr>
              <a:t>Angularze</a:t>
            </a:r>
            <a:r>
              <a:rPr kumimoji="0" lang="pl-PL" altLang="pl-PL" b="0" i="0" u="none" strike="noStrike" cap="none" normalizeH="0" baseline="0" dirty="0">
                <a:ln>
                  <a:noFill/>
                </a:ln>
                <a:solidFill>
                  <a:schemeClr val="tx1"/>
                </a:solidFill>
                <a:effectLst/>
              </a:rPr>
              <a:t> aplikacja startuje od modułu głównego, zazwyczaj nazywanego </a:t>
            </a:r>
            <a:r>
              <a:rPr kumimoji="0" lang="pl-PL" altLang="pl-PL" b="0" i="0" u="none" strike="noStrike" cap="none" normalizeH="0" baseline="0" dirty="0" err="1">
                <a:ln>
                  <a:noFill/>
                </a:ln>
                <a:solidFill>
                  <a:schemeClr val="tx1"/>
                </a:solidFill>
                <a:effectLst/>
              </a:rPr>
              <a:t>AppModule</a:t>
            </a:r>
            <a:r>
              <a:rPr kumimoji="0" lang="pl-PL" altLang="pl-PL"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i="0" u="none" strike="noStrike" cap="none" normalizeH="0" baseline="0" dirty="0">
                <a:ln>
                  <a:noFill/>
                </a:ln>
                <a:solidFill>
                  <a:schemeClr val="tx1"/>
                </a:solidFill>
                <a:effectLst/>
              </a:rPr>
              <a:t>W pliku </a:t>
            </a:r>
            <a:r>
              <a:rPr kumimoji="0" lang="pl-PL" altLang="pl-PL" b="1" i="0" u="none" strike="noStrike" cap="none" normalizeH="0" baseline="0" dirty="0" err="1">
                <a:ln>
                  <a:noFill/>
                </a:ln>
                <a:solidFill>
                  <a:schemeClr val="tx1"/>
                </a:solidFill>
                <a:effectLst/>
              </a:rPr>
              <a:t>main.ts</a:t>
            </a:r>
            <a:r>
              <a:rPr kumimoji="0" lang="pl-PL" altLang="pl-PL" b="1" i="0" u="none" strike="noStrike" cap="none" normalizeH="0" baseline="0" dirty="0">
                <a:ln>
                  <a:noFill/>
                </a:ln>
                <a:solidFill>
                  <a:schemeClr val="tx1"/>
                </a:solidFill>
                <a:effectLst/>
              </a:rPr>
              <a:t> </a:t>
            </a:r>
            <a:r>
              <a:rPr kumimoji="0" lang="pl-PL" altLang="pl-PL" b="0" i="0" u="none" strike="noStrike" cap="none" normalizeH="0" baseline="0" dirty="0" err="1">
                <a:ln>
                  <a:noFill/>
                </a:ln>
                <a:solidFill>
                  <a:schemeClr val="tx1"/>
                </a:solidFill>
                <a:effectLst/>
              </a:rPr>
              <a:t>Angular</a:t>
            </a:r>
            <a:r>
              <a:rPr kumimoji="0" lang="pl-PL" altLang="pl-PL" b="0" i="0" u="none" strike="noStrike" cap="none" normalizeH="0" baseline="0" dirty="0">
                <a:ln>
                  <a:noFill/>
                </a:ln>
                <a:solidFill>
                  <a:schemeClr val="tx1"/>
                </a:solidFill>
                <a:effectLst/>
              </a:rPr>
              <a:t> wywołuje metodę </a:t>
            </a:r>
            <a:r>
              <a:rPr kumimoji="0" lang="pl-PL" altLang="pl-PL" b="1" i="0" u="none" strike="noStrike" cap="none" normalizeH="0" baseline="0" dirty="0" err="1">
                <a:ln>
                  <a:noFill/>
                </a:ln>
                <a:solidFill>
                  <a:schemeClr val="tx1"/>
                </a:solidFill>
                <a:effectLst/>
              </a:rPr>
              <a:t>platformBrowserDynamic</a:t>
            </a:r>
            <a:r>
              <a:rPr kumimoji="0" lang="pl-PL" altLang="pl-PL" b="1" i="0" u="none" strike="noStrike" cap="none" normalizeH="0" baseline="0" dirty="0">
                <a:ln>
                  <a:noFill/>
                </a:ln>
                <a:solidFill>
                  <a:schemeClr val="tx1"/>
                </a:solidFill>
                <a:effectLst/>
              </a:rPr>
              <a:t>().</a:t>
            </a:r>
            <a:r>
              <a:rPr kumimoji="0" lang="pl-PL" altLang="pl-PL" b="1" i="0" u="none" strike="noStrike" cap="none" normalizeH="0" baseline="0" dirty="0" err="1">
                <a:ln>
                  <a:noFill/>
                </a:ln>
                <a:solidFill>
                  <a:schemeClr val="tx1"/>
                </a:solidFill>
                <a:effectLst/>
              </a:rPr>
              <a:t>bootstrapModule</a:t>
            </a:r>
            <a:r>
              <a:rPr kumimoji="0" lang="pl-PL" altLang="pl-PL" b="1" i="0" u="none" strike="noStrike" cap="none" normalizeH="0" baseline="0" dirty="0">
                <a:ln>
                  <a:noFill/>
                </a:ln>
                <a:solidFill>
                  <a:schemeClr val="tx1"/>
                </a:solidFill>
                <a:effectLst/>
              </a:rPr>
              <a:t>(</a:t>
            </a:r>
            <a:r>
              <a:rPr kumimoji="0" lang="pl-PL" altLang="pl-PL" b="1" i="0" u="none" strike="noStrike" cap="none" normalizeH="0" baseline="0" dirty="0" err="1">
                <a:ln>
                  <a:noFill/>
                </a:ln>
                <a:solidFill>
                  <a:schemeClr val="tx1"/>
                </a:solidFill>
                <a:effectLst/>
              </a:rPr>
              <a:t>AppModule</a:t>
            </a:r>
            <a:r>
              <a:rPr kumimoji="0" lang="pl-PL" altLang="pl-PL" b="1" i="0" u="none" strike="noStrike" cap="none" normalizeH="0" baseline="0" dirty="0">
                <a:ln>
                  <a:noFill/>
                </a:ln>
                <a:solidFill>
                  <a:schemeClr val="tx1"/>
                </a:solidFill>
                <a:effectLst/>
              </a:rPr>
              <a:t>), </a:t>
            </a:r>
            <a:r>
              <a:rPr kumimoji="0" lang="pl-PL" altLang="pl-PL" b="0" i="0" u="none" strike="noStrike" cap="none" normalizeH="0" baseline="0" dirty="0">
                <a:ln>
                  <a:noFill/>
                </a:ln>
                <a:solidFill>
                  <a:schemeClr val="tx1"/>
                </a:solidFill>
                <a:effectLst/>
              </a:rPr>
              <a:t>która inicjuje cały proces.</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i="0" u="none" strike="noStrike" cap="none" normalizeH="0" baseline="0" dirty="0">
                <a:ln>
                  <a:noFill/>
                </a:ln>
                <a:solidFill>
                  <a:schemeClr val="tx1"/>
                </a:solidFill>
                <a:effectLst/>
              </a:rPr>
              <a:t>To właśnie w </a:t>
            </a:r>
            <a:r>
              <a:rPr kumimoji="0" lang="pl-PL" altLang="pl-PL" b="1" i="0" u="none" strike="noStrike" cap="none" normalizeH="0" baseline="0" dirty="0" err="1">
                <a:ln>
                  <a:noFill/>
                </a:ln>
                <a:solidFill>
                  <a:schemeClr val="tx1"/>
                </a:solidFill>
                <a:effectLst/>
              </a:rPr>
              <a:t>AppModule</a:t>
            </a:r>
            <a:r>
              <a:rPr kumimoji="0" lang="pl-PL" altLang="pl-PL" b="0" i="0" u="none" strike="noStrike" cap="none" normalizeH="0" baseline="0" dirty="0">
                <a:ln>
                  <a:noFill/>
                </a:ln>
                <a:solidFill>
                  <a:schemeClr val="tx1"/>
                </a:solidFill>
                <a:effectLst/>
              </a:rPr>
              <a:t> wskazany jest główny komponent aplikacji, zwykle </a:t>
            </a:r>
            <a:r>
              <a:rPr kumimoji="0" lang="pl-PL" altLang="pl-PL" b="1" i="0" u="none" strike="noStrike" cap="none" normalizeH="0" baseline="0" dirty="0" err="1">
                <a:ln>
                  <a:noFill/>
                </a:ln>
                <a:solidFill>
                  <a:schemeClr val="tx1"/>
                </a:solidFill>
                <a:effectLst/>
              </a:rPr>
              <a:t>AppComponent</a:t>
            </a:r>
            <a:r>
              <a:rPr kumimoji="0" lang="pl-PL" altLang="pl-PL" b="0" i="0" u="none" strike="noStrike" cap="none" normalizeH="0" baseline="0" dirty="0">
                <a:ln>
                  <a:noFill/>
                </a:ln>
                <a:solidFill>
                  <a:schemeClr val="tx1"/>
                </a:solidFill>
                <a:effectLst/>
              </a:rPr>
              <a:t>, który jest pierwszym widocznym elementem na stronie.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1" i="0" u="none" strike="noStrike" cap="none" normalizeH="0" baseline="0" dirty="0">
                <a:ln>
                  <a:noFill/>
                </a:ln>
                <a:solidFill>
                  <a:schemeClr val="tx1"/>
                </a:solidFill>
                <a:effectLst/>
              </a:rPr>
              <a:t>Podsumowując:</a:t>
            </a:r>
          </a:p>
          <a:p>
            <a:pPr marL="0" marR="0" lvl="0" indent="0" algn="l" defTabSz="914400" rtl="0" eaLnBrk="0" fontAlgn="base" latinLnBrk="0" hangingPunct="0">
              <a:lnSpc>
                <a:spcPct val="100000"/>
              </a:lnSpc>
              <a:spcBef>
                <a:spcPct val="0"/>
              </a:spcBef>
              <a:spcAft>
                <a:spcPct val="0"/>
              </a:spcAft>
              <a:buClrTx/>
              <a:buSzTx/>
              <a:buNone/>
              <a:tabLst/>
            </a:pPr>
            <a:endParaRPr lang="pl-PL" altLang="pl-PL" dirty="0"/>
          </a:p>
          <a:p>
            <a:pPr defTabSz="914400" eaLnBrk="0" fontAlgn="base" hangingPunct="0">
              <a:spcBef>
                <a:spcPct val="0"/>
              </a:spcBef>
              <a:spcAft>
                <a:spcPct val="0"/>
              </a:spcAft>
              <a:buClrTx/>
              <a:buSzTx/>
            </a:pPr>
            <a:r>
              <a:rPr kumimoji="0" lang="pl-PL" altLang="pl-PL" b="0" i="0" u="none" strike="noStrike" cap="none" normalizeH="0" baseline="0" dirty="0" err="1">
                <a:ln>
                  <a:noFill/>
                </a:ln>
                <a:solidFill>
                  <a:schemeClr val="tx1"/>
                </a:solidFill>
                <a:effectLst/>
              </a:rPr>
              <a:t>Bootstrapowanie</a:t>
            </a:r>
            <a:r>
              <a:rPr kumimoji="0" lang="pl-PL" altLang="pl-PL" b="0" i="0" u="none" strike="noStrike" cap="none" normalizeH="0" baseline="0" dirty="0">
                <a:ln>
                  <a:noFill/>
                </a:ln>
                <a:solidFill>
                  <a:schemeClr val="tx1"/>
                </a:solidFill>
                <a:effectLst/>
              </a:rPr>
              <a:t> to uruchomienie aplikacji i załadowanie jej głównego modułu i komponentu.</a:t>
            </a:r>
          </a:p>
          <a:p>
            <a:pPr defTabSz="914400" eaLnBrk="0" fontAlgn="base" hangingPunct="0">
              <a:spcBef>
                <a:spcPct val="0"/>
              </a:spcBef>
              <a:spcAft>
                <a:spcPct val="0"/>
              </a:spcAft>
              <a:buClrTx/>
              <a:buSzTx/>
            </a:pPr>
            <a:r>
              <a:rPr kumimoji="0" lang="pl-PL" altLang="pl-PL" b="0" i="0" u="none" strike="noStrike" cap="none" normalizeH="0" baseline="0" dirty="0">
                <a:ln>
                  <a:noFill/>
                </a:ln>
                <a:solidFill>
                  <a:schemeClr val="tx1"/>
                </a:solidFill>
                <a:effectLst/>
              </a:rPr>
              <a:t>To dzięki </a:t>
            </a:r>
            <a:r>
              <a:rPr kumimoji="0" lang="pl-PL" altLang="pl-PL" b="0" i="0" u="none" strike="noStrike" cap="none" normalizeH="0" baseline="0" dirty="0" err="1">
                <a:ln>
                  <a:noFill/>
                </a:ln>
                <a:solidFill>
                  <a:schemeClr val="tx1"/>
                </a:solidFill>
                <a:effectLst/>
              </a:rPr>
              <a:t>bootstrapowaniu</a:t>
            </a:r>
            <a:r>
              <a:rPr kumimoji="0" lang="pl-PL" altLang="pl-PL" b="0" i="0" u="none" strike="noStrike" cap="none" normalizeH="0" baseline="0" dirty="0">
                <a:ln>
                  <a:noFill/>
                </a:ln>
                <a:solidFill>
                  <a:schemeClr val="tx1"/>
                </a:solidFill>
                <a:effectLst/>
              </a:rPr>
              <a:t> </a:t>
            </a:r>
            <a:r>
              <a:rPr kumimoji="0" lang="pl-PL" altLang="pl-PL" b="0" i="0" u="none" strike="noStrike" cap="none" normalizeH="0" baseline="0" dirty="0" err="1">
                <a:ln>
                  <a:noFill/>
                </a:ln>
                <a:solidFill>
                  <a:schemeClr val="tx1"/>
                </a:solidFill>
                <a:effectLst/>
              </a:rPr>
              <a:t>Angular</a:t>
            </a:r>
            <a:r>
              <a:rPr kumimoji="0" lang="pl-PL" altLang="pl-PL" b="0" i="0" u="none" strike="noStrike" cap="none" normalizeH="0" baseline="0" dirty="0">
                <a:ln>
                  <a:noFill/>
                </a:ln>
                <a:solidFill>
                  <a:schemeClr val="tx1"/>
                </a:solidFill>
                <a:effectLst/>
              </a:rPr>
              <a:t> wie, od czego zacząć budowę struktury aplikacji i wyświetlanie interfejsu dla użytkownika.</a:t>
            </a:r>
          </a:p>
          <a:p>
            <a:pPr defTabSz="914400" eaLnBrk="0" fontAlgn="base" hangingPunct="0">
              <a:spcBef>
                <a:spcPct val="0"/>
              </a:spcBef>
              <a:spcAft>
                <a:spcPct val="0"/>
              </a:spcAft>
              <a:buClrTx/>
              <a:buSzTx/>
            </a:pPr>
            <a:endParaRPr kumimoji="0" lang="pl-PL" altLang="pl-PL"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i="0" u="none" strike="noStrike" cap="none" normalizeH="0" baseline="0" dirty="0" err="1">
                <a:ln>
                  <a:noFill/>
                </a:ln>
                <a:solidFill>
                  <a:schemeClr val="tx1"/>
                </a:solidFill>
                <a:effectLst/>
              </a:rPr>
              <a:t>Bootstrapowanie</a:t>
            </a:r>
            <a:r>
              <a:rPr kumimoji="0" lang="pl-PL" altLang="pl-PL" b="0" i="0" u="none" strike="noStrike" cap="none" normalizeH="0" baseline="0" dirty="0">
                <a:ln>
                  <a:noFill/>
                </a:ln>
                <a:solidFill>
                  <a:schemeClr val="tx1"/>
                </a:solidFill>
                <a:effectLst/>
              </a:rPr>
              <a:t> to kluczowy pierwszy krok, który sprawia, że aplikacja jest gotowa do działania.</a:t>
            </a:r>
          </a:p>
        </p:txBody>
      </p:sp>
      <p:sp>
        <p:nvSpPr>
          <p:cNvPr id="8" name="Symbol zastępczy daty 3">
            <a:extLst>
              <a:ext uri="{FF2B5EF4-FFF2-40B4-BE49-F238E27FC236}">
                <a16:creationId xmlns:a16="http://schemas.microsoft.com/office/drawing/2014/main" id="{199ECE22-F733-F75A-1CFF-E73B7A2AD2E5}"/>
              </a:ext>
            </a:extLst>
          </p:cNvPr>
          <p:cNvSpPr>
            <a:spLocks noGrp="1"/>
          </p:cNvSpPr>
          <p:nvPr>
            <p:ph type="dt" sz="half" idx="10"/>
          </p:nvPr>
        </p:nvSpPr>
        <p:spPr>
          <a:xfrm>
            <a:off x="10310305" y="6456547"/>
            <a:ext cx="1881695" cy="377825"/>
          </a:xfrm>
        </p:spPr>
        <p:txBody>
          <a:bodyPr/>
          <a:lstStyle/>
          <a:p>
            <a:r>
              <a:rPr lang="pl-PL" dirty="0" err="1"/>
              <a:t>Angular</a:t>
            </a:r>
            <a:r>
              <a:rPr lang="pl-PL" dirty="0"/>
              <a:t> – poziom podstawowy</a:t>
            </a:r>
            <a:endParaRPr lang="en-US" dirty="0"/>
          </a:p>
          <a:p>
            <a:pPr rtl="0"/>
            <a:endParaRPr lang="en-US" dirty="0"/>
          </a:p>
        </p:txBody>
      </p:sp>
    </p:spTree>
    <p:extLst>
      <p:ext uri="{BB962C8B-B14F-4D97-AF65-F5344CB8AC3E}">
        <p14:creationId xmlns:p14="http://schemas.microsoft.com/office/powerpoint/2010/main" val="2481254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C3EAFA9-043B-4E14-BE8D-741D3E0904BB}"/>
              </a:ext>
            </a:extLst>
          </p:cNvPr>
          <p:cNvSpPr>
            <a:spLocks noGrp="1"/>
          </p:cNvSpPr>
          <p:nvPr>
            <p:ph type="title"/>
          </p:nvPr>
        </p:nvSpPr>
        <p:spPr/>
        <p:txBody>
          <a:bodyPr/>
          <a:lstStyle/>
          <a:p>
            <a:pPr algn="ctr"/>
            <a:r>
              <a:rPr lang="pl-PL" dirty="0"/>
              <a:t>Pytania?</a:t>
            </a:r>
          </a:p>
        </p:txBody>
      </p:sp>
      <p:sp>
        <p:nvSpPr>
          <p:cNvPr id="3" name="Symbol zastępczy zawartości 2">
            <a:extLst>
              <a:ext uri="{FF2B5EF4-FFF2-40B4-BE49-F238E27FC236}">
                <a16:creationId xmlns:a16="http://schemas.microsoft.com/office/drawing/2014/main" id="{7FE6D98E-228A-9815-761A-822D9E992DF3}"/>
              </a:ext>
            </a:extLst>
          </p:cNvPr>
          <p:cNvSpPr>
            <a:spLocks noGrp="1"/>
          </p:cNvSpPr>
          <p:nvPr>
            <p:ph idx="1"/>
          </p:nvPr>
        </p:nvSpPr>
        <p:spPr/>
        <p:txBody>
          <a:bodyPr/>
          <a:lstStyle/>
          <a:p>
            <a:pPr marL="0" indent="0" algn="ctr">
              <a:buNone/>
            </a:pPr>
            <a:r>
              <a:rPr lang="pl-PL" dirty="0"/>
              <a:t>Zaraz przejdziemy do już samego języka, omówimy sobie składnie </a:t>
            </a:r>
            <a:r>
              <a:rPr lang="pl-PL" dirty="0" err="1"/>
              <a:t>JS’a</a:t>
            </a:r>
            <a:r>
              <a:rPr lang="pl-PL" dirty="0"/>
              <a:t> i </a:t>
            </a:r>
            <a:r>
              <a:rPr lang="pl-PL" dirty="0" err="1"/>
              <a:t>TS’a</a:t>
            </a:r>
            <a:r>
              <a:rPr lang="pl-PL" dirty="0"/>
              <a:t>.</a:t>
            </a:r>
          </a:p>
        </p:txBody>
      </p:sp>
      <p:sp>
        <p:nvSpPr>
          <p:cNvPr id="4" name="Symbol zastępczy daty 3">
            <a:extLst>
              <a:ext uri="{FF2B5EF4-FFF2-40B4-BE49-F238E27FC236}">
                <a16:creationId xmlns:a16="http://schemas.microsoft.com/office/drawing/2014/main" id="{BE6E0B33-7C30-7229-B78A-60E331896EE3}"/>
              </a:ext>
            </a:extLst>
          </p:cNvPr>
          <p:cNvSpPr>
            <a:spLocks noGrp="1"/>
          </p:cNvSpPr>
          <p:nvPr>
            <p:ph type="dt" sz="half" idx="10"/>
          </p:nvPr>
        </p:nvSpPr>
        <p:spPr/>
        <p:txBody>
          <a:bodyPr/>
          <a:lstStyle/>
          <a:p>
            <a:pPr rtl="0"/>
            <a:fld id="{1B23B4D2-AC56-4E03-B584-C7EE294BDCA4}" type="datetime1">
              <a:rPr lang="pl-PL" smtClean="0"/>
              <a:t>03.11.2024</a:t>
            </a:fld>
            <a:endParaRPr lang="en-US" dirty="0"/>
          </a:p>
        </p:txBody>
      </p:sp>
    </p:spTree>
    <p:extLst>
      <p:ext uri="{BB962C8B-B14F-4D97-AF65-F5344CB8AC3E}">
        <p14:creationId xmlns:p14="http://schemas.microsoft.com/office/powerpoint/2010/main" val="663994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041D33-5A02-3927-2D79-3DEFE2521F41}"/>
              </a:ext>
            </a:extLst>
          </p:cNvPr>
          <p:cNvSpPr>
            <a:spLocks noGrp="1"/>
          </p:cNvSpPr>
          <p:nvPr>
            <p:ph type="title"/>
          </p:nvPr>
        </p:nvSpPr>
        <p:spPr>
          <a:xfrm>
            <a:off x="650515" y="14513"/>
            <a:ext cx="10131425" cy="1456267"/>
          </a:xfrm>
        </p:spPr>
        <p:txBody>
          <a:bodyPr/>
          <a:lstStyle/>
          <a:p>
            <a:pPr algn="ctr"/>
            <a:r>
              <a:rPr lang="pl-PL" dirty="0"/>
              <a:t>Wprowadzenie do </a:t>
            </a:r>
            <a:r>
              <a:rPr lang="pl-PL" sz="5400" b="1" dirty="0"/>
              <a:t>J</a:t>
            </a:r>
            <a:r>
              <a:rPr lang="pl-PL" sz="3600" dirty="0"/>
              <a:t>ava</a:t>
            </a:r>
            <a:r>
              <a:rPr lang="pl-PL" sz="5400" b="1" dirty="0"/>
              <a:t>S</a:t>
            </a:r>
            <a:r>
              <a:rPr lang="pl-PL" sz="3600" dirty="0"/>
              <a:t>cript</a:t>
            </a:r>
            <a:endParaRPr lang="pl-PL" dirty="0"/>
          </a:p>
        </p:txBody>
      </p:sp>
      <p:sp>
        <p:nvSpPr>
          <p:cNvPr id="4" name="Symbol zastępczy daty 3">
            <a:extLst>
              <a:ext uri="{FF2B5EF4-FFF2-40B4-BE49-F238E27FC236}">
                <a16:creationId xmlns:a16="http://schemas.microsoft.com/office/drawing/2014/main" id="{0030383A-CE66-2980-0A96-B54B6B567E9D}"/>
              </a:ext>
            </a:extLst>
          </p:cNvPr>
          <p:cNvSpPr>
            <a:spLocks noGrp="1"/>
          </p:cNvSpPr>
          <p:nvPr>
            <p:ph type="dt" sz="half" idx="10"/>
          </p:nvPr>
        </p:nvSpPr>
        <p:spPr>
          <a:xfrm>
            <a:off x="10310305" y="6456547"/>
            <a:ext cx="1881695" cy="377825"/>
          </a:xfrm>
        </p:spPr>
        <p:txBody>
          <a:bodyPr/>
          <a:lstStyle/>
          <a:p>
            <a:r>
              <a:rPr lang="pl-PL" dirty="0" err="1"/>
              <a:t>Angular</a:t>
            </a:r>
            <a:r>
              <a:rPr lang="pl-PL" dirty="0"/>
              <a:t> – poziom podstawowy</a:t>
            </a:r>
            <a:endParaRPr lang="en-US" dirty="0"/>
          </a:p>
          <a:p>
            <a:pPr rtl="0"/>
            <a:endParaRPr lang="en-US" dirty="0"/>
          </a:p>
        </p:txBody>
      </p:sp>
      <p:sp>
        <p:nvSpPr>
          <p:cNvPr id="24" name="pole tekstowe 23">
            <a:extLst>
              <a:ext uri="{FF2B5EF4-FFF2-40B4-BE49-F238E27FC236}">
                <a16:creationId xmlns:a16="http://schemas.microsoft.com/office/drawing/2014/main" id="{66F93E22-D31A-2FDA-F5F6-C687F7CCF87D}"/>
              </a:ext>
            </a:extLst>
          </p:cNvPr>
          <p:cNvSpPr txBox="1"/>
          <p:nvPr/>
        </p:nvSpPr>
        <p:spPr>
          <a:xfrm>
            <a:off x="1143362" y="2084923"/>
            <a:ext cx="8980664" cy="3785652"/>
          </a:xfrm>
          <a:prstGeom prst="rect">
            <a:avLst/>
          </a:prstGeom>
          <a:noFill/>
        </p:spPr>
        <p:txBody>
          <a:bodyPr wrap="none" rtlCol="0">
            <a:spAutoFit/>
          </a:bodyPr>
          <a:lstStyle/>
          <a:p>
            <a:pPr lvl="0"/>
            <a:r>
              <a:rPr lang="pl-PL" sz="2400" b="1" i="0" baseline="0" dirty="0">
                <a:latin typeface="+mj-lt"/>
                <a:cs typeface="Arial" panose="020B0604020202020204" pitchFamily="34" charset="0"/>
              </a:rPr>
              <a:t>Co to jest JavaScript?</a:t>
            </a:r>
            <a:endParaRPr lang="pl-PL" sz="2400" dirty="0">
              <a:latin typeface="+mj-lt"/>
              <a:cs typeface="Arial" panose="020B0604020202020204" pitchFamily="34" charset="0"/>
            </a:endParaRPr>
          </a:p>
          <a:p>
            <a:pPr marL="742950" lvl="1" indent="-285750">
              <a:buFont typeface="Arial" panose="020B0604020202020204" pitchFamily="34" charset="0"/>
              <a:buChar char="•"/>
            </a:pPr>
            <a:r>
              <a:rPr lang="pl-PL" sz="2400" b="0" i="0" baseline="0" dirty="0">
                <a:latin typeface="+mj-lt"/>
                <a:cs typeface="Arial" panose="020B0604020202020204" pitchFamily="34" charset="0"/>
              </a:rPr>
              <a:t>Język skryptowy uruchamiany po stronie klienta (w przeglądarce).</a:t>
            </a:r>
            <a:endParaRPr lang="pl-PL" sz="2400" dirty="0">
              <a:latin typeface="+mj-lt"/>
              <a:cs typeface="Arial" panose="020B0604020202020204" pitchFamily="34" charset="0"/>
            </a:endParaRPr>
          </a:p>
          <a:p>
            <a:pPr marL="742950" lvl="1" indent="-285750">
              <a:buFont typeface="Arial" panose="020B0604020202020204" pitchFamily="34" charset="0"/>
              <a:buChar char="•"/>
            </a:pPr>
            <a:r>
              <a:rPr lang="pl-PL" sz="2400" b="0" i="0" baseline="0" dirty="0">
                <a:latin typeface="+mj-lt"/>
                <a:cs typeface="Arial" panose="020B0604020202020204" pitchFamily="34" charset="0"/>
              </a:rPr>
              <a:t>Używany do dynamicznego manipulowania strony WWW.</a:t>
            </a:r>
          </a:p>
          <a:p>
            <a:pPr lvl="1"/>
            <a:endParaRPr lang="pl-PL" sz="2400" dirty="0">
              <a:latin typeface="+mj-lt"/>
              <a:cs typeface="Arial" panose="020B0604020202020204" pitchFamily="34" charset="0"/>
            </a:endParaRPr>
          </a:p>
          <a:p>
            <a:pPr lvl="0"/>
            <a:r>
              <a:rPr lang="pl-PL" sz="2400" b="1" i="0" baseline="0" dirty="0">
                <a:latin typeface="+mj-lt"/>
                <a:cs typeface="Arial" panose="020B0604020202020204" pitchFamily="34" charset="0"/>
              </a:rPr>
              <a:t>Zastosowanie JavaScript:</a:t>
            </a:r>
            <a:endParaRPr lang="pl-PL" sz="2400" dirty="0">
              <a:latin typeface="+mj-lt"/>
              <a:cs typeface="Arial" panose="020B0604020202020204" pitchFamily="34" charset="0"/>
            </a:endParaRPr>
          </a:p>
          <a:p>
            <a:pPr marL="800100" lvl="1" indent="-342900">
              <a:buFont typeface="Arial" panose="020B0604020202020204" pitchFamily="34" charset="0"/>
              <a:buChar char="•"/>
            </a:pPr>
            <a:r>
              <a:rPr lang="pl-PL" sz="2400" b="0" i="0" baseline="0" dirty="0">
                <a:latin typeface="+mj-lt"/>
                <a:cs typeface="Arial" panose="020B0604020202020204" pitchFamily="34" charset="0"/>
              </a:rPr>
              <a:t>Manipulacja DOM (</a:t>
            </a:r>
            <a:r>
              <a:rPr lang="pl-PL" sz="2400" b="0" i="0" baseline="0" dirty="0" err="1">
                <a:latin typeface="+mj-lt"/>
                <a:cs typeface="Arial" panose="020B0604020202020204" pitchFamily="34" charset="0"/>
              </a:rPr>
              <a:t>Domain</a:t>
            </a:r>
            <a:r>
              <a:rPr lang="pl-PL" sz="2400" b="0" i="0" baseline="0" dirty="0">
                <a:latin typeface="+mj-lt"/>
                <a:cs typeface="Arial" panose="020B0604020202020204" pitchFamily="34" charset="0"/>
              </a:rPr>
              <a:t> Object Model)</a:t>
            </a:r>
            <a:endParaRPr lang="pl-PL" sz="2400" dirty="0">
              <a:latin typeface="+mj-lt"/>
              <a:cs typeface="Arial" panose="020B0604020202020204" pitchFamily="34" charset="0"/>
            </a:endParaRPr>
          </a:p>
          <a:p>
            <a:pPr marL="800100" lvl="1" indent="-342900">
              <a:buFont typeface="Arial" panose="020B0604020202020204" pitchFamily="34" charset="0"/>
              <a:buChar char="•"/>
            </a:pPr>
            <a:r>
              <a:rPr lang="pl-PL" sz="2400" b="0" i="0" baseline="0" dirty="0">
                <a:latin typeface="+mj-lt"/>
                <a:cs typeface="Arial" panose="020B0604020202020204" pitchFamily="34" charset="0"/>
              </a:rPr>
              <a:t>Walidacja formularzy.</a:t>
            </a:r>
            <a:endParaRPr lang="pl-PL" sz="2400" dirty="0">
              <a:latin typeface="+mj-lt"/>
              <a:cs typeface="Arial" panose="020B0604020202020204" pitchFamily="34" charset="0"/>
            </a:endParaRPr>
          </a:p>
          <a:p>
            <a:pPr marL="800100" lvl="1" indent="-342900">
              <a:buFont typeface="Arial" panose="020B0604020202020204" pitchFamily="34" charset="0"/>
              <a:buChar char="•"/>
            </a:pPr>
            <a:r>
              <a:rPr lang="pl-PL" sz="2400" b="0" i="0" baseline="0" dirty="0">
                <a:latin typeface="+mj-lt"/>
                <a:cs typeface="Arial" panose="020B0604020202020204" pitchFamily="34" charset="0"/>
              </a:rPr>
              <a:t>Obsługa zdarzeń.</a:t>
            </a:r>
            <a:endParaRPr lang="pl-PL" sz="2400" dirty="0">
              <a:latin typeface="+mj-lt"/>
              <a:cs typeface="Arial" panose="020B0604020202020204" pitchFamily="34" charset="0"/>
            </a:endParaRPr>
          </a:p>
          <a:p>
            <a:pPr marL="800100" lvl="1" indent="-342900">
              <a:buFont typeface="Arial" panose="020B0604020202020204" pitchFamily="34" charset="0"/>
              <a:buChar char="•"/>
            </a:pPr>
            <a:r>
              <a:rPr lang="pl-PL" sz="2400" dirty="0">
                <a:latin typeface="+mj-lt"/>
                <a:cs typeface="Arial" panose="020B0604020202020204" pitchFamily="34" charset="0"/>
              </a:rPr>
              <a:t>Komunikacja z API</a:t>
            </a:r>
            <a:r>
              <a:rPr lang="pl-PL" sz="2400" b="0" i="0" baseline="0" dirty="0">
                <a:latin typeface="+mj-lt"/>
                <a:cs typeface="Arial" panose="020B0604020202020204" pitchFamily="34" charset="0"/>
              </a:rPr>
              <a:t>.</a:t>
            </a:r>
            <a:endParaRPr lang="pl-PL" sz="2400" dirty="0">
              <a:latin typeface="+mj-lt"/>
              <a:cs typeface="Arial" panose="020B0604020202020204" pitchFamily="34" charset="0"/>
            </a:endParaRPr>
          </a:p>
          <a:p>
            <a:endParaRPr lang="pl-PL" sz="2400" dirty="0">
              <a:latin typeface="+mj-lt"/>
            </a:endParaRPr>
          </a:p>
        </p:txBody>
      </p:sp>
    </p:spTree>
    <p:extLst>
      <p:ext uri="{BB962C8B-B14F-4D97-AF65-F5344CB8AC3E}">
        <p14:creationId xmlns:p14="http://schemas.microsoft.com/office/powerpoint/2010/main" val="936479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041D33-5A02-3927-2D79-3DEFE2521F41}"/>
              </a:ext>
            </a:extLst>
          </p:cNvPr>
          <p:cNvSpPr>
            <a:spLocks noGrp="1"/>
          </p:cNvSpPr>
          <p:nvPr>
            <p:ph type="title"/>
          </p:nvPr>
        </p:nvSpPr>
        <p:spPr>
          <a:xfrm>
            <a:off x="650515" y="14513"/>
            <a:ext cx="10131425" cy="1456267"/>
          </a:xfrm>
        </p:spPr>
        <p:txBody>
          <a:bodyPr/>
          <a:lstStyle/>
          <a:p>
            <a:pPr algn="ctr"/>
            <a:r>
              <a:rPr lang="pl-PL" sz="5400" b="1" dirty="0"/>
              <a:t>J</a:t>
            </a:r>
            <a:r>
              <a:rPr lang="pl-PL" sz="3600" dirty="0"/>
              <a:t>ava</a:t>
            </a:r>
            <a:r>
              <a:rPr lang="pl-PL" sz="5400" b="1" dirty="0"/>
              <a:t>S</a:t>
            </a:r>
            <a:r>
              <a:rPr lang="pl-PL" sz="3600" dirty="0"/>
              <a:t>cript</a:t>
            </a:r>
            <a:r>
              <a:rPr lang="pl-PL" sz="5400" dirty="0"/>
              <a:t> </a:t>
            </a:r>
            <a:r>
              <a:rPr lang="pl-PL" dirty="0"/>
              <a:t>– Zmienne i Typy Danych</a:t>
            </a:r>
          </a:p>
        </p:txBody>
      </p:sp>
      <p:sp>
        <p:nvSpPr>
          <p:cNvPr id="4" name="Symbol zastępczy daty 3">
            <a:extLst>
              <a:ext uri="{FF2B5EF4-FFF2-40B4-BE49-F238E27FC236}">
                <a16:creationId xmlns:a16="http://schemas.microsoft.com/office/drawing/2014/main" id="{0030383A-CE66-2980-0A96-B54B6B567E9D}"/>
              </a:ext>
            </a:extLst>
          </p:cNvPr>
          <p:cNvSpPr>
            <a:spLocks noGrp="1"/>
          </p:cNvSpPr>
          <p:nvPr>
            <p:ph type="dt" sz="half" idx="10"/>
          </p:nvPr>
        </p:nvSpPr>
        <p:spPr>
          <a:xfrm>
            <a:off x="10369299" y="6465662"/>
            <a:ext cx="1822701" cy="377825"/>
          </a:xfrm>
        </p:spPr>
        <p:txBody>
          <a:bodyPr/>
          <a:lstStyle/>
          <a:p>
            <a:r>
              <a:rPr lang="pl-PL" dirty="0" err="1"/>
              <a:t>Angular</a:t>
            </a:r>
            <a:r>
              <a:rPr lang="pl-PL" dirty="0"/>
              <a:t> – poziom podstawowy</a:t>
            </a:r>
            <a:endParaRPr lang="en-US" dirty="0"/>
          </a:p>
        </p:txBody>
      </p:sp>
      <p:sp>
        <p:nvSpPr>
          <p:cNvPr id="24" name="pole tekstowe 23">
            <a:extLst>
              <a:ext uri="{FF2B5EF4-FFF2-40B4-BE49-F238E27FC236}">
                <a16:creationId xmlns:a16="http://schemas.microsoft.com/office/drawing/2014/main" id="{66F93E22-D31A-2FDA-F5F6-C687F7CCF87D}"/>
              </a:ext>
            </a:extLst>
          </p:cNvPr>
          <p:cNvSpPr txBox="1"/>
          <p:nvPr/>
        </p:nvSpPr>
        <p:spPr>
          <a:xfrm>
            <a:off x="1149225" y="1580508"/>
            <a:ext cx="10131424" cy="5262979"/>
          </a:xfrm>
          <a:prstGeom prst="rect">
            <a:avLst/>
          </a:prstGeom>
          <a:noFill/>
        </p:spPr>
        <p:txBody>
          <a:bodyPr wrap="square" rtlCol="0">
            <a:spAutoFit/>
          </a:bodyPr>
          <a:lstStyle/>
          <a:p>
            <a:pPr marL="0" indent="0">
              <a:buNone/>
            </a:pPr>
            <a:r>
              <a:rPr lang="pl-PL" sz="2800" b="1" dirty="0">
                <a:latin typeface="+mj-lt"/>
              </a:rPr>
              <a:t>Deklarowanie zmiennych</a:t>
            </a:r>
            <a:r>
              <a:rPr lang="pl-PL" sz="2800" dirty="0">
                <a:latin typeface="+mj-lt"/>
              </a:rPr>
              <a:t>:</a:t>
            </a:r>
          </a:p>
          <a:p>
            <a:pPr marL="742950" lvl="1" indent="-285750">
              <a:buFont typeface="Arial" panose="020B0604020202020204" pitchFamily="34" charset="0"/>
              <a:buChar char="•"/>
            </a:pPr>
            <a:r>
              <a:rPr lang="pl-PL" sz="2400" b="1" dirty="0" err="1">
                <a:latin typeface="+mj-lt"/>
              </a:rPr>
              <a:t>var</a:t>
            </a:r>
            <a:r>
              <a:rPr lang="pl-PL" sz="2400" b="1" dirty="0">
                <a:latin typeface="+mj-lt"/>
              </a:rPr>
              <a:t> - </a:t>
            </a:r>
            <a:r>
              <a:rPr lang="pl-PL" sz="2400" dirty="0">
                <a:latin typeface="+mj-lt"/>
              </a:rPr>
              <a:t>zasięg funkcyjny</a:t>
            </a:r>
          </a:p>
          <a:p>
            <a:pPr marL="742950" lvl="1" indent="-285750">
              <a:buFont typeface="Arial" panose="020B0604020202020204" pitchFamily="34" charset="0"/>
              <a:buChar char="•"/>
            </a:pPr>
            <a:r>
              <a:rPr lang="pl-PL" sz="2400" b="1" dirty="0" err="1">
                <a:latin typeface="+mj-lt"/>
              </a:rPr>
              <a:t>let</a:t>
            </a:r>
            <a:r>
              <a:rPr lang="pl-PL" sz="2400" b="1" dirty="0">
                <a:latin typeface="+mj-lt"/>
              </a:rPr>
              <a:t> i </a:t>
            </a:r>
            <a:r>
              <a:rPr lang="pl-PL" sz="2400" b="1" dirty="0" err="1">
                <a:latin typeface="+mj-lt"/>
              </a:rPr>
              <a:t>const</a:t>
            </a:r>
            <a:r>
              <a:rPr lang="pl-PL" sz="2400" b="1" dirty="0">
                <a:latin typeface="+mj-lt"/>
              </a:rPr>
              <a:t> </a:t>
            </a:r>
            <a:r>
              <a:rPr lang="pl-PL" sz="2400" dirty="0">
                <a:latin typeface="+mj-lt"/>
              </a:rPr>
              <a:t>wprowadzone w ES6 – zasięg  blokowy</a:t>
            </a:r>
          </a:p>
          <a:p>
            <a:pPr lvl="1"/>
            <a:endParaRPr lang="pl-PL" sz="2400" dirty="0">
              <a:latin typeface="+mj-lt"/>
            </a:endParaRPr>
          </a:p>
          <a:p>
            <a:pPr marL="0" indent="0">
              <a:buNone/>
            </a:pPr>
            <a:r>
              <a:rPr lang="pl-PL" sz="2800" b="1" dirty="0">
                <a:latin typeface="+mj-lt"/>
              </a:rPr>
              <a:t>Typy danych w JavaScript:</a:t>
            </a:r>
          </a:p>
          <a:p>
            <a:pPr marL="742950" lvl="1" indent="-285750">
              <a:buFont typeface="Arial" panose="020B0604020202020204" pitchFamily="34" charset="0"/>
              <a:buChar char="•"/>
            </a:pPr>
            <a:r>
              <a:rPr lang="pl-PL" sz="2400" b="1" dirty="0">
                <a:latin typeface="+mj-lt"/>
              </a:rPr>
              <a:t>Typy prymitywne: </a:t>
            </a:r>
            <a:r>
              <a:rPr lang="pl-PL" sz="2400" dirty="0">
                <a:latin typeface="+mj-lt"/>
              </a:rPr>
              <a:t>string, </a:t>
            </a:r>
            <a:r>
              <a:rPr lang="pl-PL" sz="2400" dirty="0" err="1">
                <a:latin typeface="+mj-lt"/>
              </a:rPr>
              <a:t>number</a:t>
            </a:r>
            <a:r>
              <a:rPr lang="pl-PL" sz="2400" dirty="0">
                <a:latin typeface="+mj-lt"/>
              </a:rPr>
              <a:t>, </a:t>
            </a:r>
            <a:r>
              <a:rPr lang="pl-PL" sz="2400" dirty="0" err="1">
                <a:latin typeface="+mj-lt"/>
              </a:rPr>
              <a:t>boolean</a:t>
            </a:r>
            <a:r>
              <a:rPr lang="pl-PL" sz="2400" dirty="0">
                <a:latin typeface="+mj-lt"/>
              </a:rPr>
              <a:t>, </a:t>
            </a:r>
            <a:r>
              <a:rPr lang="pl-PL" sz="2400" dirty="0" err="1">
                <a:latin typeface="+mj-lt"/>
              </a:rPr>
              <a:t>undefined</a:t>
            </a:r>
            <a:r>
              <a:rPr lang="pl-PL" sz="2400" dirty="0">
                <a:latin typeface="+mj-lt"/>
              </a:rPr>
              <a:t>, </a:t>
            </a:r>
            <a:r>
              <a:rPr lang="pl-PL" sz="2400" dirty="0" err="1">
                <a:latin typeface="+mj-lt"/>
              </a:rPr>
              <a:t>null</a:t>
            </a:r>
            <a:r>
              <a:rPr lang="pl-PL" sz="2400" dirty="0">
                <a:latin typeface="+mj-lt"/>
              </a:rPr>
              <a:t>, symbol.</a:t>
            </a:r>
          </a:p>
          <a:p>
            <a:pPr marL="742950" lvl="1" indent="-285750">
              <a:buFont typeface="Arial" panose="020B0604020202020204" pitchFamily="34" charset="0"/>
              <a:buChar char="•"/>
            </a:pPr>
            <a:r>
              <a:rPr lang="pl-PL" sz="2400" b="1" dirty="0">
                <a:latin typeface="+mj-lt"/>
              </a:rPr>
              <a:t>Typy referencyjne: </a:t>
            </a:r>
            <a:r>
              <a:rPr lang="pl-PL" sz="2400" dirty="0" err="1">
                <a:latin typeface="+mj-lt"/>
              </a:rPr>
              <a:t>object</a:t>
            </a:r>
            <a:r>
              <a:rPr lang="pl-PL" sz="2400" dirty="0">
                <a:latin typeface="+mj-lt"/>
              </a:rPr>
              <a:t>, </a:t>
            </a:r>
            <a:r>
              <a:rPr lang="pl-PL" sz="2400" dirty="0" err="1">
                <a:latin typeface="+mj-lt"/>
              </a:rPr>
              <a:t>array</a:t>
            </a:r>
            <a:r>
              <a:rPr lang="pl-PL" sz="2400" dirty="0">
                <a:latin typeface="+mj-lt"/>
              </a:rPr>
              <a:t>, </a:t>
            </a:r>
            <a:r>
              <a:rPr lang="pl-PL" sz="2400" dirty="0" err="1">
                <a:latin typeface="+mj-lt"/>
              </a:rPr>
              <a:t>function</a:t>
            </a:r>
            <a:r>
              <a:rPr lang="pl-PL" sz="2400" dirty="0">
                <a:latin typeface="+mj-lt"/>
              </a:rPr>
              <a:t>.</a:t>
            </a:r>
          </a:p>
          <a:p>
            <a:pPr lvl="1"/>
            <a:endParaRPr lang="pl-PL" sz="2400" dirty="0">
              <a:latin typeface="+mj-lt"/>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pl-PL" sz="2800" b="0" i="0" u="none" strike="noStrike" kern="1200" cap="none" spc="0" normalizeH="0" baseline="0" noProof="0" dirty="0">
                <a:ln>
                  <a:noFill/>
                </a:ln>
                <a:solidFill>
                  <a:prstClr val="white"/>
                </a:solidFill>
                <a:effectLst/>
                <a:uLnTx/>
                <a:uFillTx/>
                <a:latin typeface="Calibri Light" panose="020F0302020204030204"/>
                <a:ea typeface="+mn-ea"/>
                <a:cs typeface="+mn-cs"/>
              </a:rPr>
              <a:t>Przykład:</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B050"/>
                </a:solidFill>
                <a:effectLst/>
                <a:uLnTx/>
                <a:uFillTx/>
                <a:latin typeface="Calibri Light" panose="020F0302020204030204"/>
                <a:ea typeface="+mn-ea"/>
                <a:cs typeface="+mn-cs"/>
              </a:rPr>
              <a:t>let</a:t>
            </a:r>
            <a:r>
              <a:rPr kumimoji="0" lang="en-US" sz="2400" b="0" i="0" u="none" strike="noStrike" kern="1200" cap="none" spc="0" normalizeH="0" baseline="0" noProof="0" dirty="0">
                <a:ln>
                  <a:noFill/>
                </a:ln>
                <a:solidFill>
                  <a:prstClr val="white"/>
                </a:solidFill>
                <a:effectLst/>
                <a:uLnTx/>
                <a:uFillTx/>
                <a:latin typeface="Calibri Light" panose="020F0302020204030204"/>
                <a:ea typeface="+mn-ea"/>
                <a:cs typeface="+mn-cs"/>
              </a:rPr>
              <a:t> </a:t>
            </a:r>
            <a:r>
              <a:rPr kumimoji="0" lang="en-US" sz="2400" b="0" i="0" u="none" strike="noStrike" kern="1200" cap="none" spc="0" normalizeH="0" baseline="0" noProof="0" dirty="0">
                <a:ln>
                  <a:noFill/>
                </a:ln>
                <a:solidFill>
                  <a:srgbClr val="FFC000"/>
                </a:solidFill>
                <a:effectLst/>
                <a:uLnTx/>
                <a:uFillTx/>
                <a:latin typeface="Calibri Light" panose="020F0302020204030204"/>
                <a:ea typeface="+mn-ea"/>
                <a:cs typeface="+mn-cs"/>
              </a:rPr>
              <a:t>name</a:t>
            </a:r>
            <a:r>
              <a:rPr kumimoji="0" lang="en-US" sz="2400" b="0" i="0" u="none" strike="noStrike" kern="1200" cap="none" spc="0" normalizeH="0" baseline="0" noProof="0" dirty="0">
                <a:ln>
                  <a:noFill/>
                </a:ln>
                <a:solidFill>
                  <a:prstClr val="white"/>
                </a:solidFill>
                <a:effectLst/>
                <a:uLnTx/>
                <a:uFillTx/>
                <a:latin typeface="Calibri Light" panose="020F0302020204030204"/>
                <a:ea typeface="+mn-ea"/>
                <a:cs typeface="+mn-cs"/>
              </a:rPr>
              <a:t> = </a:t>
            </a:r>
            <a:r>
              <a:rPr kumimoji="0" lang="en-US" sz="2400" b="0" i="0" u="none" strike="noStrike" kern="1200" cap="none" spc="0" normalizeH="0" baseline="0" noProof="0" dirty="0">
                <a:ln>
                  <a:noFill/>
                </a:ln>
                <a:solidFill>
                  <a:srgbClr val="90BA4C"/>
                </a:solidFill>
                <a:effectLst/>
                <a:uLnTx/>
                <a:uFillTx/>
                <a:latin typeface="Calibri Light" panose="020F0302020204030204"/>
                <a:ea typeface="+mn-ea"/>
                <a:cs typeface="+mn-cs"/>
              </a:rPr>
              <a:t>"John";</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B050"/>
                </a:solidFill>
                <a:effectLst/>
                <a:uLnTx/>
                <a:uFillTx/>
                <a:latin typeface="Calibri Light" panose="020F0302020204030204"/>
                <a:ea typeface="+mn-ea"/>
                <a:cs typeface="+mn-cs"/>
              </a:rPr>
              <a:t>const</a:t>
            </a:r>
            <a:r>
              <a:rPr kumimoji="0" lang="en-US" sz="2400" b="0" i="0" u="none" strike="noStrike" kern="1200" cap="none" spc="0" normalizeH="0" baseline="0" noProof="0" dirty="0">
                <a:ln>
                  <a:noFill/>
                </a:ln>
                <a:solidFill>
                  <a:prstClr val="white"/>
                </a:solidFill>
                <a:effectLst/>
                <a:uLnTx/>
                <a:uFillTx/>
                <a:latin typeface="Calibri Light" panose="020F0302020204030204"/>
                <a:ea typeface="+mn-ea"/>
                <a:cs typeface="+mn-cs"/>
              </a:rPr>
              <a:t> </a:t>
            </a:r>
            <a:r>
              <a:rPr kumimoji="0" lang="en-US" sz="2400" b="0" i="0" u="none" strike="noStrike" kern="1200" cap="none" spc="0" normalizeH="0" baseline="0" noProof="0" dirty="0">
                <a:ln>
                  <a:noFill/>
                </a:ln>
                <a:solidFill>
                  <a:srgbClr val="FFC000"/>
                </a:solidFill>
                <a:effectLst/>
                <a:uLnTx/>
                <a:uFillTx/>
                <a:latin typeface="Calibri Light" panose="020F0302020204030204"/>
                <a:ea typeface="+mn-ea"/>
                <a:cs typeface="+mn-cs"/>
              </a:rPr>
              <a:t>age</a:t>
            </a:r>
            <a:r>
              <a:rPr kumimoji="0" lang="en-US" sz="2400" b="0" i="0" u="none" strike="noStrike" kern="1200" cap="none" spc="0" normalizeH="0" baseline="0" noProof="0" dirty="0">
                <a:ln>
                  <a:noFill/>
                </a:ln>
                <a:solidFill>
                  <a:prstClr val="white"/>
                </a:solidFill>
                <a:effectLst/>
                <a:uLnTx/>
                <a:uFillTx/>
                <a:latin typeface="Calibri Light" panose="020F0302020204030204"/>
                <a:ea typeface="+mn-ea"/>
                <a:cs typeface="+mn-cs"/>
              </a:rPr>
              <a:t> = </a:t>
            </a:r>
            <a:r>
              <a:rPr kumimoji="0" lang="en-US" sz="2400" b="0" i="0" u="none" strike="noStrike" kern="1200" cap="none" spc="0" normalizeH="0" baseline="0" noProof="0" dirty="0">
                <a:ln>
                  <a:noFill/>
                </a:ln>
                <a:solidFill>
                  <a:srgbClr val="90BA4C"/>
                </a:solidFill>
                <a:effectLst/>
                <a:uLnTx/>
                <a:uFillTx/>
                <a:latin typeface="Calibri Light" panose="020F0302020204030204"/>
                <a:ea typeface="+mn-ea"/>
                <a:cs typeface="+mn-cs"/>
              </a:rPr>
              <a:t>30;</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B050"/>
                </a:solidFill>
                <a:effectLst/>
                <a:uLnTx/>
                <a:uFillTx/>
                <a:latin typeface="Calibri Light" panose="020F0302020204030204"/>
                <a:ea typeface="+mn-ea"/>
                <a:cs typeface="+mn-cs"/>
              </a:rPr>
              <a:t>var</a:t>
            </a:r>
            <a:r>
              <a:rPr kumimoji="0" lang="en-US" sz="2400" b="0" i="0" u="none" strike="noStrike" kern="1200" cap="none" spc="0" normalizeH="0" baseline="0" noProof="0" dirty="0">
                <a:ln>
                  <a:noFill/>
                </a:ln>
                <a:solidFill>
                  <a:prstClr val="white"/>
                </a:solidFill>
                <a:effectLst/>
                <a:uLnTx/>
                <a:uFillTx/>
                <a:latin typeface="Calibri Light" panose="020F0302020204030204"/>
                <a:ea typeface="+mn-ea"/>
                <a:cs typeface="+mn-cs"/>
              </a:rPr>
              <a:t> </a:t>
            </a:r>
            <a:r>
              <a:rPr kumimoji="0" lang="en-US" sz="2400" b="0" i="0" u="none" strike="noStrike" kern="1200" cap="none" spc="0" normalizeH="0" baseline="0" noProof="0" dirty="0" err="1">
                <a:ln>
                  <a:noFill/>
                </a:ln>
                <a:solidFill>
                  <a:srgbClr val="FFC000"/>
                </a:solidFill>
                <a:effectLst/>
                <a:uLnTx/>
                <a:uFillTx/>
                <a:latin typeface="Calibri Light" panose="020F0302020204030204"/>
                <a:ea typeface="+mn-ea"/>
                <a:cs typeface="+mn-cs"/>
              </a:rPr>
              <a:t>isStudent</a:t>
            </a:r>
            <a:r>
              <a:rPr kumimoji="0" lang="en-US" sz="2400" b="0" i="0" u="none" strike="noStrike" kern="1200" cap="none" spc="0" normalizeH="0" baseline="0" noProof="0" dirty="0">
                <a:ln>
                  <a:noFill/>
                </a:ln>
                <a:solidFill>
                  <a:prstClr val="white"/>
                </a:solidFill>
                <a:effectLst/>
                <a:uLnTx/>
                <a:uFillTx/>
                <a:latin typeface="Calibri Light" panose="020F0302020204030204"/>
                <a:ea typeface="+mn-ea"/>
                <a:cs typeface="+mn-cs"/>
              </a:rPr>
              <a:t> = </a:t>
            </a:r>
            <a:r>
              <a:rPr kumimoji="0" lang="en-US" sz="2400" b="0" i="0" u="none" strike="noStrike" kern="1200" cap="none" spc="0" normalizeH="0" baseline="0" noProof="0" dirty="0">
                <a:ln>
                  <a:noFill/>
                </a:ln>
                <a:solidFill>
                  <a:srgbClr val="90BA4C"/>
                </a:solidFill>
                <a:effectLst/>
                <a:uLnTx/>
                <a:uFillTx/>
                <a:latin typeface="Calibri Light" panose="020F0302020204030204"/>
                <a:ea typeface="+mn-ea"/>
                <a:cs typeface="+mn-cs"/>
              </a:rPr>
              <a:t>true;</a:t>
            </a:r>
          </a:p>
          <a:p>
            <a:endParaRPr lang="pl-PL" sz="3600" dirty="0">
              <a:latin typeface="+mj-lt"/>
            </a:endParaRPr>
          </a:p>
        </p:txBody>
      </p:sp>
    </p:spTree>
    <p:extLst>
      <p:ext uri="{BB962C8B-B14F-4D97-AF65-F5344CB8AC3E}">
        <p14:creationId xmlns:p14="http://schemas.microsoft.com/office/powerpoint/2010/main" val="782114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24F2496-8BCD-4C53-0B8A-2F8A0A10DFB1}"/>
              </a:ext>
            </a:extLst>
          </p:cNvPr>
          <p:cNvSpPr>
            <a:spLocks noGrp="1"/>
          </p:cNvSpPr>
          <p:nvPr>
            <p:ph type="title"/>
          </p:nvPr>
        </p:nvSpPr>
        <p:spPr/>
        <p:txBody>
          <a:bodyPr>
            <a:normAutofit/>
          </a:bodyPr>
          <a:lstStyle/>
          <a:p>
            <a:pPr algn="ctr"/>
            <a:r>
              <a:rPr lang="pl-PL" sz="3600" dirty="0"/>
              <a:t>Cześć! Nazywam się </a:t>
            </a:r>
            <a:r>
              <a:rPr lang="pl-PL" sz="3600" b="1" dirty="0"/>
              <a:t>Piotrek</a:t>
            </a:r>
          </a:p>
        </p:txBody>
      </p:sp>
      <p:sp>
        <p:nvSpPr>
          <p:cNvPr id="3" name="Symbol zastępczy zawartości 2">
            <a:extLst>
              <a:ext uri="{FF2B5EF4-FFF2-40B4-BE49-F238E27FC236}">
                <a16:creationId xmlns:a16="http://schemas.microsoft.com/office/drawing/2014/main" id="{BF8DCF58-5D29-B105-FB1F-2AEF02A95B47}"/>
              </a:ext>
            </a:extLst>
          </p:cNvPr>
          <p:cNvSpPr>
            <a:spLocks noGrp="1"/>
          </p:cNvSpPr>
          <p:nvPr>
            <p:ph idx="1"/>
          </p:nvPr>
        </p:nvSpPr>
        <p:spPr/>
        <p:txBody>
          <a:bodyPr>
            <a:normAutofit fontScale="92500" lnSpcReduction="20000"/>
          </a:bodyPr>
          <a:lstStyle/>
          <a:p>
            <a:pPr marL="0" indent="0" algn="ctr">
              <a:lnSpc>
                <a:spcPct val="150000"/>
              </a:lnSpc>
              <a:buNone/>
            </a:pPr>
            <a:r>
              <a:rPr lang="pl-PL" sz="2800" b="1" u="sng" dirty="0"/>
              <a:t>Kim jestem?</a:t>
            </a:r>
          </a:p>
          <a:p>
            <a:pPr marL="0" indent="0" algn="ctr">
              <a:lnSpc>
                <a:spcPct val="150000"/>
              </a:lnSpc>
              <a:buNone/>
            </a:pPr>
            <a:r>
              <a:rPr lang="pl-PL" sz="1600" i="1" dirty="0"/>
              <a:t>Senior IT Developer w </a:t>
            </a:r>
            <a:endParaRPr lang="pl-PL" sz="1600" dirty="0"/>
          </a:p>
          <a:p>
            <a:pPr marL="0" indent="0" algn="ctr">
              <a:lnSpc>
                <a:spcPct val="150000"/>
              </a:lnSpc>
              <a:buNone/>
            </a:pPr>
            <a:r>
              <a:rPr lang="pl-PL" sz="2800" b="1" u="sng" dirty="0"/>
              <a:t>Czym się zajmuję? </a:t>
            </a:r>
          </a:p>
          <a:p>
            <a:pPr marL="0" indent="0" algn="ctr">
              <a:lnSpc>
                <a:spcPct val="150000"/>
              </a:lnSpc>
              <a:buNone/>
            </a:pPr>
            <a:r>
              <a:rPr lang="pl-PL" sz="1600" i="1" dirty="0"/>
              <a:t>Od kilku lat tworze aplikacji webowych z wykorzystaniem</a:t>
            </a:r>
          </a:p>
          <a:p>
            <a:pPr marL="0" indent="0" algn="ctr">
              <a:lnSpc>
                <a:spcPct val="150000"/>
              </a:lnSpc>
              <a:buNone/>
            </a:pPr>
            <a:r>
              <a:rPr lang="pl-PL" sz="2800" b="1" u="sng" dirty="0"/>
              <a:t>Moja droga zawodowa</a:t>
            </a:r>
          </a:p>
          <a:p>
            <a:pPr marL="0" indent="0" algn="ctr">
              <a:lnSpc>
                <a:spcPct val="150000"/>
              </a:lnSpc>
              <a:buNone/>
            </a:pPr>
            <a:r>
              <a:rPr lang="pl-PL" sz="4000" b="1" dirty="0"/>
              <a:t> </a:t>
            </a:r>
            <a:r>
              <a:rPr lang="pl-PL" sz="1600" i="1" dirty="0"/>
              <a:t>Zaczynałem najpierw jako technik a potem </a:t>
            </a:r>
            <a:r>
              <a:rPr lang="pl-PL" sz="1600" i="1" dirty="0" err="1"/>
              <a:t>FullStack</a:t>
            </a:r>
            <a:r>
              <a:rPr lang="pl-PL" sz="1600" i="1" dirty="0"/>
              <a:t> C# Developer w                teraz skupiam się głównie na </a:t>
            </a:r>
            <a:r>
              <a:rPr lang="pl-PL" sz="1600" i="1" dirty="0" err="1"/>
              <a:t>frontendzie</a:t>
            </a:r>
            <a:r>
              <a:rPr lang="pl-PL" sz="1600" i="1" dirty="0"/>
              <a:t>.</a:t>
            </a:r>
            <a:endParaRPr lang="pl-PL" sz="4000" i="1" dirty="0"/>
          </a:p>
        </p:txBody>
      </p:sp>
      <p:sp>
        <p:nvSpPr>
          <p:cNvPr id="4" name="Symbol zastępczy daty 3">
            <a:extLst>
              <a:ext uri="{FF2B5EF4-FFF2-40B4-BE49-F238E27FC236}">
                <a16:creationId xmlns:a16="http://schemas.microsoft.com/office/drawing/2014/main" id="{1F4884C2-82D6-2D17-5AD9-E5B7C6C4236F}"/>
              </a:ext>
            </a:extLst>
          </p:cNvPr>
          <p:cNvSpPr>
            <a:spLocks noGrp="1"/>
          </p:cNvSpPr>
          <p:nvPr>
            <p:ph type="dt" sz="half" idx="10"/>
          </p:nvPr>
        </p:nvSpPr>
        <p:spPr>
          <a:xfrm>
            <a:off x="10418460" y="6480175"/>
            <a:ext cx="1773540" cy="377825"/>
          </a:xfrm>
        </p:spPr>
        <p:txBody>
          <a:bodyPr/>
          <a:lstStyle/>
          <a:p>
            <a:pPr rtl="0"/>
            <a:r>
              <a:rPr lang="pl-PL" dirty="0" err="1"/>
              <a:t>Angular</a:t>
            </a:r>
            <a:r>
              <a:rPr lang="pl-PL" dirty="0"/>
              <a:t> – poziom podstawowy</a:t>
            </a:r>
            <a:endParaRPr lang="en-US" dirty="0"/>
          </a:p>
        </p:txBody>
      </p:sp>
      <p:pic>
        <p:nvPicPr>
          <p:cNvPr id="7" name="Obraz 6">
            <a:extLst>
              <a:ext uri="{FF2B5EF4-FFF2-40B4-BE49-F238E27FC236}">
                <a16:creationId xmlns:a16="http://schemas.microsoft.com/office/drawing/2014/main" id="{6D06EE9F-631D-3CD6-067C-501DDEBAEB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6999" y="2755753"/>
            <a:ext cx="1270000" cy="476250"/>
          </a:xfrm>
          <a:prstGeom prst="rect">
            <a:avLst/>
          </a:prstGeom>
        </p:spPr>
      </p:pic>
      <p:pic>
        <p:nvPicPr>
          <p:cNvPr id="9" name="Obraz 8">
            <a:extLst>
              <a:ext uri="{FF2B5EF4-FFF2-40B4-BE49-F238E27FC236}">
                <a16:creationId xmlns:a16="http://schemas.microsoft.com/office/drawing/2014/main" id="{292ED673-3EA5-03CB-E131-4D7FBC6657D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00969" y="5262880"/>
            <a:ext cx="531351" cy="344678"/>
          </a:xfrm>
          <a:prstGeom prst="rect">
            <a:avLst/>
          </a:prstGeom>
        </p:spPr>
      </p:pic>
      <p:pic>
        <p:nvPicPr>
          <p:cNvPr id="13" name="Grafika 12">
            <a:extLst>
              <a:ext uri="{FF2B5EF4-FFF2-40B4-BE49-F238E27FC236}">
                <a16:creationId xmlns:a16="http://schemas.microsoft.com/office/drawing/2014/main" id="{1698DCF2-E699-F698-4D82-08978A38BF1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960636" y="3625997"/>
            <a:ext cx="1258047" cy="889000"/>
          </a:xfrm>
          <a:prstGeom prst="rect">
            <a:avLst/>
          </a:prstGeom>
        </p:spPr>
      </p:pic>
    </p:spTree>
    <p:extLst>
      <p:ext uri="{BB962C8B-B14F-4D97-AF65-F5344CB8AC3E}">
        <p14:creationId xmlns:p14="http://schemas.microsoft.com/office/powerpoint/2010/main" val="13733818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750"/>
                                        <p:tgtEl>
                                          <p:spTgt spid="3">
                                            <p:txEl>
                                              <p:pRg st="0" end="0"/>
                                            </p:txEl>
                                          </p:spTgt>
                                        </p:tgtEl>
                                      </p:cBhvr>
                                    </p:animEffect>
                                    <p:anim calcmode="lin" valueType="num">
                                      <p:cBhvr>
                                        <p:cTn id="12"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7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4" fill="hold">
                            <p:stCondLst>
                              <p:cond delay="1250"/>
                            </p:stCondLst>
                            <p:childTnLst>
                              <p:par>
                                <p:cTn id="15" presetID="22" presetClass="entr" presetSubtype="4"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1500"/>
                                        <p:tgtEl>
                                          <p:spTgt spid="7"/>
                                        </p:tgtEl>
                                      </p:cBhvr>
                                    </p:animEffect>
                                  </p:childTnLst>
                                </p:cTn>
                              </p:par>
                            </p:childTnLst>
                          </p:cTn>
                        </p:par>
                        <p:par>
                          <p:cTn id="18" fill="hold">
                            <p:stCondLst>
                              <p:cond delay="2750"/>
                            </p:stCondLst>
                            <p:childTnLst>
                              <p:par>
                                <p:cTn id="19" presetID="42" presetClass="entr" presetSubtype="0" fill="hold" nodeType="after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4" fill="hold">
                            <p:stCondLst>
                              <p:cond delay="3750"/>
                            </p:stCondLst>
                            <p:childTnLst>
                              <p:par>
                                <p:cTn id="25" presetID="10" presetClass="entr" presetSubtype="0" fill="hold"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par>
                          <p:cTn id="28" fill="hold">
                            <p:stCondLst>
                              <p:cond delay="4250"/>
                            </p:stCondLst>
                            <p:childTnLst>
                              <p:par>
                                <p:cTn id="29" presetID="42" presetClass="entr" presetSubtype="0" fill="hold" nodeType="after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fade">
                                      <p:cBhvr>
                                        <p:cTn id="31" dur="750"/>
                                        <p:tgtEl>
                                          <p:spTgt spid="3">
                                            <p:txEl>
                                              <p:pRg st="2" end="2"/>
                                            </p:txEl>
                                          </p:spTgt>
                                        </p:tgtEl>
                                      </p:cBhvr>
                                    </p:animEffect>
                                    <p:anim calcmode="lin" valueType="num">
                                      <p:cBhvr>
                                        <p:cTn id="32" dur="7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3" dur="75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Effect transition="in" filter="fade">
                                      <p:cBhvr>
                                        <p:cTn id="37" dur="1000"/>
                                        <p:tgtEl>
                                          <p:spTgt spid="3">
                                            <p:txEl>
                                              <p:pRg st="3" end="3"/>
                                            </p:txEl>
                                          </p:spTgt>
                                        </p:tgtEl>
                                      </p:cBhvr>
                                    </p:animEffect>
                                    <p:anim calcmode="lin" valueType="num">
                                      <p:cBhvr>
                                        <p:cTn id="3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nodeType="after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Effect transition="in" filter="fade">
                                      <p:cBhvr>
                                        <p:cTn id="43" dur="750"/>
                                        <p:tgtEl>
                                          <p:spTgt spid="3">
                                            <p:txEl>
                                              <p:pRg st="4" end="4"/>
                                            </p:txEl>
                                          </p:spTgt>
                                        </p:tgtEl>
                                      </p:cBhvr>
                                    </p:animEffect>
                                    <p:anim calcmode="lin" valueType="num">
                                      <p:cBhvr>
                                        <p:cTn id="44" dur="75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5" dur="75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46" fill="hold">
                            <p:stCondLst>
                              <p:cond delay="6750"/>
                            </p:stCondLst>
                            <p:childTnLst>
                              <p:par>
                                <p:cTn id="47" presetID="42" presetClass="entr" presetSubtype="0" fill="hold" nodeType="after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52" fill="hold">
                            <p:stCondLst>
                              <p:cond delay="7750"/>
                            </p:stCondLst>
                            <p:childTnLst>
                              <p:par>
                                <p:cTn id="53" presetID="16" presetClass="entr" presetSubtype="21" fill="hold" nodeType="after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barn(inVertical)">
                                      <p:cBhvr>
                                        <p:cTn id="55" dur="1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041D33-5A02-3927-2D79-3DEFE2521F41}"/>
              </a:ext>
            </a:extLst>
          </p:cNvPr>
          <p:cNvSpPr>
            <a:spLocks noGrp="1"/>
          </p:cNvSpPr>
          <p:nvPr>
            <p:ph type="title"/>
          </p:nvPr>
        </p:nvSpPr>
        <p:spPr>
          <a:xfrm>
            <a:off x="650515" y="14513"/>
            <a:ext cx="10131425" cy="1456267"/>
          </a:xfrm>
        </p:spPr>
        <p:txBody>
          <a:bodyPr/>
          <a:lstStyle/>
          <a:p>
            <a:pPr algn="ctr"/>
            <a:r>
              <a:rPr lang="pl-PL" sz="5400" b="1" dirty="0"/>
              <a:t>J</a:t>
            </a:r>
            <a:r>
              <a:rPr lang="pl-PL" sz="3600" dirty="0"/>
              <a:t>ava</a:t>
            </a:r>
            <a:r>
              <a:rPr lang="pl-PL" sz="5400" b="1" dirty="0"/>
              <a:t>S</a:t>
            </a:r>
            <a:r>
              <a:rPr lang="pl-PL" sz="3600" dirty="0"/>
              <a:t>cript</a:t>
            </a:r>
            <a:r>
              <a:rPr lang="pl-PL" sz="5400" dirty="0"/>
              <a:t> </a:t>
            </a:r>
            <a:r>
              <a:rPr lang="pl-PL" dirty="0"/>
              <a:t>– Operatory</a:t>
            </a:r>
          </a:p>
        </p:txBody>
      </p:sp>
      <p:sp>
        <p:nvSpPr>
          <p:cNvPr id="4" name="Symbol zastępczy daty 3">
            <a:extLst>
              <a:ext uri="{FF2B5EF4-FFF2-40B4-BE49-F238E27FC236}">
                <a16:creationId xmlns:a16="http://schemas.microsoft.com/office/drawing/2014/main" id="{0030383A-CE66-2980-0A96-B54B6B567E9D}"/>
              </a:ext>
            </a:extLst>
          </p:cNvPr>
          <p:cNvSpPr>
            <a:spLocks noGrp="1"/>
          </p:cNvSpPr>
          <p:nvPr>
            <p:ph type="dt" sz="half" idx="10"/>
          </p:nvPr>
        </p:nvSpPr>
        <p:spPr>
          <a:xfrm>
            <a:off x="10369299" y="6465662"/>
            <a:ext cx="1822701" cy="377825"/>
          </a:xfrm>
        </p:spPr>
        <p:txBody>
          <a:bodyPr/>
          <a:lstStyle/>
          <a:p>
            <a:r>
              <a:rPr lang="pl-PL" dirty="0" err="1"/>
              <a:t>Angular</a:t>
            </a:r>
            <a:r>
              <a:rPr lang="pl-PL" dirty="0"/>
              <a:t> – poziom podstawowy</a:t>
            </a:r>
            <a:endParaRPr lang="en-US" dirty="0"/>
          </a:p>
        </p:txBody>
      </p:sp>
      <p:sp>
        <p:nvSpPr>
          <p:cNvPr id="24" name="pole tekstowe 23">
            <a:extLst>
              <a:ext uri="{FF2B5EF4-FFF2-40B4-BE49-F238E27FC236}">
                <a16:creationId xmlns:a16="http://schemas.microsoft.com/office/drawing/2014/main" id="{66F93E22-D31A-2FDA-F5F6-C687F7CCF87D}"/>
              </a:ext>
            </a:extLst>
          </p:cNvPr>
          <p:cNvSpPr txBox="1"/>
          <p:nvPr/>
        </p:nvSpPr>
        <p:spPr>
          <a:xfrm>
            <a:off x="1143362" y="2084923"/>
            <a:ext cx="10131424" cy="4216539"/>
          </a:xfrm>
          <a:prstGeom prst="rect">
            <a:avLst/>
          </a:prstGeom>
          <a:noFill/>
        </p:spPr>
        <p:txBody>
          <a:bodyPr wrap="square" rtlCol="0">
            <a:spAutoFit/>
          </a:bodyPr>
          <a:lstStyle/>
          <a:p>
            <a:pPr marL="457200" indent="-457200">
              <a:buFont typeface="Wingdings" panose="05000000000000000000" pitchFamily="2" charset="2"/>
              <a:buChar char="q"/>
            </a:pPr>
            <a:r>
              <a:rPr lang="pl-PL" sz="2800" b="1" dirty="0">
                <a:latin typeface="+mj-lt"/>
              </a:rPr>
              <a:t>Arytmetyczne</a:t>
            </a:r>
            <a:r>
              <a:rPr lang="pl-PL" sz="2800" dirty="0">
                <a:latin typeface="+mj-lt"/>
              </a:rPr>
              <a:t>: +, -, *, /, %</a:t>
            </a:r>
          </a:p>
          <a:p>
            <a:endParaRPr lang="pl-PL" sz="2800" dirty="0">
              <a:latin typeface="+mj-lt"/>
            </a:endParaRPr>
          </a:p>
          <a:p>
            <a:pPr marL="457200" indent="-457200">
              <a:buFont typeface="Wingdings" panose="05000000000000000000" pitchFamily="2" charset="2"/>
              <a:buChar char="q"/>
            </a:pPr>
            <a:r>
              <a:rPr lang="pl-PL" sz="2800" dirty="0">
                <a:latin typeface="+mj-lt"/>
              </a:rPr>
              <a:t>Porównania: ==, ===, !=, !==, &gt;, &lt;, &gt;=, &lt;=</a:t>
            </a:r>
          </a:p>
          <a:p>
            <a:endParaRPr lang="pl-PL" sz="2800" dirty="0">
              <a:latin typeface="+mj-lt"/>
            </a:endParaRPr>
          </a:p>
          <a:p>
            <a:pPr marL="514350" indent="-514350">
              <a:buFont typeface="Wingdings" panose="05000000000000000000" pitchFamily="2" charset="2"/>
              <a:buChar char="q"/>
            </a:pPr>
            <a:r>
              <a:rPr lang="pl-PL" sz="2800" dirty="0">
                <a:latin typeface="+mj-lt"/>
              </a:rPr>
              <a:t>Logiczne: &amp;&amp;, ||, !</a:t>
            </a:r>
          </a:p>
          <a:p>
            <a:endParaRPr lang="pl-PL" sz="2800" dirty="0">
              <a:latin typeface="+mj-lt"/>
            </a:endParaRPr>
          </a:p>
          <a:p>
            <a:r>
              <a:rPr lang="pl-PL" sz="2800" dirty="0">
                <a:latin typeface="+mj-lt"/>
              </a:rPr>
              <a:t>Przykład:</a:t>
            </a:r>
          </a:p>
          <a:p>
            <a:pPr lvl="1"/>
            <a:r>
              <a:rPr lang="en-US" sz="2400" dirty="0"/>
              <a:t>let a = 5; </a:t>
            </a:r>
            <a:endParaRPr lang="pl-PL" sz="2400" dirty="0"/>
          </a:p>
          <a:p>
            <a:pPr lvl="1"/>
            <a:r>
              <a:rPr lang="en-US" sz="2400" dirty="0"/>
              <a:t>let b = 10; </a:t>
            </a:r>
            <a:endParaRPr lang="pl-PL" sz="2400" dirty="0"/>
          </a:p>
          <a:p>
            <a:pPr lvl="1"/>
            <a:r>
              <a:rPr lang="en-US" sz="2400" dirty="0"/>
              <a:t>console.log(a &gt; b); // false</a:t>
            </a:r>
            <a:endParaRPr lang="pl-PL" sz="2400" dirty="0">
              <a:latin typeface="+mj-lt"/>
            </a:endParaRPr>
          </a:p>
        </p:txBody>
      </p:sp>
    </p:spTree>
    <p:extLst>
      <p:ext uri="{BB962C8B-B14F-4D97-AF65-F5344CB8AC3E}">
        <p14:creationId xmlns:p14="http://schemas.microsoft.com/office/powerpoint/2010/main" val="2652981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041D33-5A02-3927-2D79-3DEFE2521F41}"/>
              </a:ext>
            </a:extLst>
          </p:cNvPr>
          <p:cNvSpPr>
            <a:spLocks noGrp="1"/>
          </p:cNvSpPr>
          <p:nvPr>
            <p:ph type="title"/>
          </p:nvPr>
        </p:nvSpPr>
        <p:spPr>
          <a:xfrm>
            <a:off x="650515" y="14513"/>
            <a:ext cx="10131425" cy="1456267"/>
          </a:xfrm>
        </p:spPr>
        <p:txBody>
          <a:bodyPr/>
          <a:lstStyle/>
          <a:p>
            <a:pPr algn="ctr"/>
            <a:r>
              <a:rPr lang="pl-PL" sz="5400" b="1" dirty="0"/>
              <a:t>J</a:t>
            </a:r>
            <a:r>
              <a:rPr lang="pl-PL" sz="3600" dirty="0"/>
              <a:t>ava</a:t>
            </a:r>
            <a:r>
              <a:rPr lang="pl-PL" sz="5400" b="1" dirty="0"/>
              <a:t>S</a:t>
            </a:r>
            <a:r>
              <a:rPr lang="pl-PL" sz="3600" dirty="0"/>
              <a:t>cript</a:t>
            </a:r>
            <a:r>
              <a:rPr lang="pl-PL" sz="5400" dirty="0"/>
              <a:t> </a:t>
            </a:r>
            <a:r>
              <a:rPr lang="pl-PL" dirty="0"/>
              <a:t>– Funkcje</a:t>
            </a:r>
          </a:p>
        </p:txBody>
      </p:sp>
      <p:sp>
        <p:nvSpPr>
          <p:cNvPr id="4" name="Symbol zastępczy daty 3">
            <a:extLst>
              <a:ext uri="{FF2B5EF4-FFF2-40B4-BE49-F238E27FC236}">
                <a16:creationId xmlns:a16="http://schemas.microsoft.com/office/drawing/2014/main" id="{0030383A-CE66-2980-0A96-B54B6B567E9D}"/>
              </a:ext>
            </a:extLst>
          </p:cNvPr>
          <p:cNvSpPr>
            <a:spLocks noGrp="1"/>
          </p:cNvSpPr>
          <p:nvPr>
            <p:ph type="dt" sz="half" idx="10"/>
          </p:nvPr>
        </p:nvSpPr>
        <p:spPr>
          <a:xfrm>
            <a:off x="10369299" y="6465662"/>
            <a:ext cx="1822701" cy="377825"/>
          </a:xfrm>
        </p:spPr>
        <p:txBody>
          <a:bodyPr/>
          <a:lstStyle/>
          <a:p>
            <a:r>
              <a:rPr lang="pl-PL" dirty="0" err="1"/>
              <a:t>Angular</a:t>
            </a:r>
            <a:r>
              <a:rPr lang="pl-PL" dirty="0"/>
              <a:t> – poziom podstawowy</a:t>
            </a:r>
            <a:endParaRPr lang="en-US" dirty="0"/>
          </a:p>
        </p:txBody>
      </p:sp>
      <p:sp>
        <p:nvSpPr>
          <p:cNvPr id="24" name="pole tekstowe 23">
            <a:extLst>
              <a:ext uri="{FF2B5EF4-FFF2-40B4-BE49-F238E27FC236}">
                <a16:creationId xmlns:a16="http://schemas.microsoft.com/office/drawing/2014/main" id="{66F93E22-D31A-2FDA-F5F6-C687F7CCF87D}"/>
              </a:ext>
            </a:extLst>
          </p:cNvPr>
          <p:cNvSpPr txBox="1"/>
          <p:nvPr/>
        </p:nvSpPr>
        <p:spPr>
          <a:xfrm>
            <a:off x="1113865" y="2084923"/>
            <a:ext cx="5188612" cy="3354765"/>
          </a:xfrm>
          <a:prstGeom prst="rect">
            <a:avLst/>
          </a:prstGeom>
          <a:noFill/>
        </p:spPr>
        <p:txBody>
          <a:bodyPr wrap="square" rtlCol="0">
            <a:spAutoFit/>
          </a:bodyPr>
          <a:lstStyle/>
          <a:p>
            <a:r>
              <a:rPr lang="pl-PL" sz="2800" b="1" dirty="0">
                <a:latin typeface="+mj-lt"/>
              </a:rPr>
              <a:t>Definicja funkcji:</a:t>
            </a:r>
          </a:p>
          <a:p>
            <a:endParaRPr lang="pl-PL" sz="2800" b="1" dirty="0">
              <a:latin typeface="+mj-lt"/>
            </a:endParaRPr>
          </a:p>
          <a:p>
            <a:r>
              <a:rPr lang="pl-PL" sz="2000" dirty="0"/>
              <a:t>	</a:t>
            </a:r>
            <a:r>
              <a:rPr lang="en-US" sz="2000" dirty="0"/>
              <a:t>function greet(name) { </a:t>
            </a:r>
            <a:endParaRPr lang="pl-PL" sz="2000" dirty="0"/>
          </a:p>
          <a:p>
            <a:r>
              <a:rPr lang="pl-PL" sz="2000" dirty="0"/>
              <a:t>		</a:t>
            </a:r>
            <a:r>
              <a:rPr lang="en-US" sz="2000" dirty="0"/>
              <a:t>return `Hello, ${name}!`; </a:t>
            </a:r>
            <a:endParaRPr lang="pl-PL" sz="2000" dirty="0"/>
          </a:p>
          <a:p>
            <a:r>
              <a:rPr lang="pl-PL" sz="2000" dirty="0"/>
              <a:t>	</a:t>
            </a:r>
            <a:r>
              <a:rPr lang="en-US" sz="2000" dirty="0"/>
              <a:t>}</a:t>
            </a:r>
            <a:endParaRPr lang="pl-PL" sz="2000" dirty="0"/>
          </a:p>
          <a:p>
            <a:endParaRPr lang="pl-PL" sz="2000" dirty="0">
              <a:latin typeface="+mj-lt"/>
            </a:endParaRPr>
          </a:p>
          <a:p>
            <a:r>
              <a:rPr lang="pl-PL" sz="2000" dirty="0"/>
              <a:t>	</a:t>
            </a:r>
            <a:r>
              <a:rPr lang="pl-PL" sz="2000" dirty="0" err="1"/>
              <a:t>const</a:t>
            </a:r>
            <a:r>
              <a:rPr lang="pl-PL" sz="2000" dirty="0"/>
              <a:t> </a:t>
            </a:r>
            <a:r>
              <a:rPr lang="pl-PL" sz="2000" dirty="0" err="1"/>
              <a:t>greet</a:t>
            </a:r>
            <a:r>
              <a:rPr lang="pl-PL" sz="2000" dirty="0"/>
              <a:t> = (</a:t>
            </a:r>
            <a:r>
              <a:rPr lang="pl-PL" sz="2000" dirty="0" err="1"/>
              <a:t>name</a:t>
            </a:r>
            <a:r>
              <a:rPr lang="pl-PL" sz="2000" dirty="0"/>
              <a:t>) =&gt; `Hello, ${</a:t>
            </a:r>
            <a:r>
              <a:rPr lang="pl-PL" sz="2000" dirty="0" err="1"/>
              <a:t>name</a:t>
            </a:r>
            <a:r>
              <a:rPr lang="pl-PL" sz="2000" dirty="0"/>
              <a:t>}!`;</a:t>
            </a:r>
            <a:endParaRPr lang="pl-PL" sz="2000" dirty="0">
              <a:latin typeface="+mj-lt"/>
            </a:endParaRPr>
          </a:p>
          <a:p>
            <a:endParaRPr lang="pl-PL" sz="2800" dirty="0">
              <a:latin typeface="+mj-lt"/>
            </a:endParaRPr>
          </a:p>
          <a:p>
            <a:endParaRPr lang="pl-PL" sz="2800" dirty="0">
              <a:latin typeface="+mj-lt"/>
            </a:endParaRPr>
          </a:p>
        </p:txBody>
      </p:sp>
      <p:sp>
        <p:nvSpPr>
          <p:cNvPr id="3" name="pole tekstowe 2">
            <a:extLst>
              <a:ext uri="{FF2B5EF4-FFF2-40B4-BE49-F238E27FC236}">
                <a16:creationId xmlns:a16="http://schemas.microsoft.com/office/drawing/2014/main" id="{6E30AE0D-6E22-6108-6098-18D3DD2B6510}"/>
              </a:ext>
            </a:extLst>
          </p:cNvPr>
          <p:cNvSpPr txBox="1"/>
          <p:nvPr/>
        </p:nvSpPr>
        <p:spPr>
          <a:xfrm>
            <a:off x="6302477" y="2080491"/>
            <a:ext cx="5476568" cy="1692771"/>
          </a:xfrm>
          <a:prstGeom prst="rect">
            <a:avLst/>
          </a:prstGeom>
          <a:noFill/>
        </p:spPr>
        <p:txBody>
          <a:bodyPr wrap="square" rtlCol="0">
            <a:spAutoFit/>
          </a:bodyPr>
          <a:lstStyle/>
          <a:p>
            <a:r>
              <a:rPr lang="pl-PL" sz="2800" b="1" dirty="0">
                <a:latin typeface="+mj-lt"/>
              </a:rPr>
              <a:t>Wywołanie funkcji:</a:t>
            </a:r>
          </a:p>
          <a:p>
            <a:endParaRPr lang="pl-PL" sz="2800" b="1" dirty="0">
              <a:latin typeface="+mj-lt"/>
            </a:endParaRPr>
          </a:p>
          <a:p>
            <a:r>
              <a:rPr lang="pl-PL" sz="2000" dirty="0"/>
              <a:t>	</a:t>
            </a:r>
            <a:r>
              <a:rPr lang="pl-PL" sz="2000" dirty="0" err="1"/>
              <a:t>const</a:t>
            </a:r>
            <a:r>
              <a:rPr lang="pl-PL" sz="2000" dirty="0"/>
              <a:t> </a:t>
            </a:r>
            <a:r>
              <a:rPr lang="pl-PL" sz="2000" dirty="0" err="1"/>
              <a:t>greet</a:t>
            </a:r>
            <a:r>
              <a:rPr lang="pl-PL" sz="2000" dirty="0"/>
              <a:t> = </a:t>
            </a:r>
            <a:r>
              <a:rPr lang="pl-PL" sz="2000" dirty="0" err="1"/>
              <a:t>greet</a:t>
            </a:r>
            <a:r>
              <a:rPr lang="pl-PL" sz="2000" dirty="0"/>
              <a:t>(„Piotrek”); // Hello Piotrek</a:t>
            </a:r>
          </a:p>
          <a:p>
            <a:endParaRPr lang="pl-PL" sz="2800" dirty="0">
              <a:latin typeface="+mj-lt"/>
            </a:endParaRPr>
          </a:p>
        </p:txBody>
      </p:sp>
    </p:spTree>
    <p:extLst>
      <p:ext uri="{BB962C8B-B14F-4D97-AF65-F5344CB8AC3E}">
        <p14:creationId xmlns:p14="http://schemas.microsoft.com/office/powerpoint/2010/main" val="3898923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041D33-5A02-3927-2D79-3DEFE2521F41}"/>
              </a:ext>
            </a:extLst>
          </p:cNvPr>
          <p:cNvSpPr>
            <a:spLocks noGrp="1"/>
          </p:cNvSpPr>
          <p:nvPr>
            <p:ph type="title"/>
          </p:nvPr>
        </p:nvSpPr>
        <p:spPr>
          <a:xfrm>
            <a:off x="650515" y="14513"/>
            <a:ext cx="10131425" cy="1456267"/>
          </a:xfrm>
        </p:spPr>
        <p:txBody>
          <a:bodyPr/>
          <a:lstStyle/>
          <a:p>
            <a:pPr algn="ctr"/>
            <a:r>
              <a:rPr lang="pl-PL" sz="5400" b="1" dirty="0"/>
              <a:t>J</a:t>
            </a:r>
            <a:r>
              <a:rPr lang="pl-PL" sz="3600" dirty="0"/>
              <a:t>ava</a:t>
            </a:r>
            <a:r>
              <a:rPr lang="pl-PL" sz="5400" b="1" dirty="0"/>
              <a:t>S</a:t>
            </a:r>
            <a:r>
              <a:rPr lang="pl-PL" sz="3600" dirty="0"/>
              <a:t>cript</a:t>
            </a:r>
            <a:r>
              <a:rPr lang="pl-PL" sz="5400" dirty="0"/>
              <a:t> </a:t>
            </a:r>
            <a:r>
              <a:rPr lang="pl-PL" dirty="0"/>
              <a:t>– Tablice i Obiekty</a:t>
            </a:r>
          </a:p>
        </p:txBody>
      </p:sp>
      <p:sp>
        <p:nvSpPr>
          <p:cNvPr id="4" name="Symbol zastępczy daty 3">
            <a:extLst>
              <a:ext uri="{FF2B5EF4-FFF2-40B4-BE49-F238E27FC236}">
                <a16:creationId xmlns:a16="http://schemas.microsoft.com/office/drawing/2014/main" id="{0030383A-CE66-2980-0A96-B54B6B567E9D}"/>
              </a:ext>
            </a:extLst>
          </p:cNvPr>
          <p:cNvSpPr>
            <a:spLocks noGrp="1"/>
          </p:cNvSpPr>
          <p:nvPr>
            <p:ph type="dt" sz="half" idx="10"/>
          </p:nvPr>
        </p:nvSpPr>
        <p:spPr>
          <a:xfrm>
            <a:off x="10369299" y="6465662"/>
            <a:ext cx="1822701" cy="377825"/>
          </a:xfrm>
        </p:spPr>
        <p:txBody>
          <a:bodyPr/>
          <a:lstStyle/>
          <a:p>
            <a:r>
              <a:rPr lang="pl-PL" dirty="0" err="1"/>
              <a:t>Angular</a:t>
            </a:r>
            <a:r>
              <a:rPr lang="pl-PL" dirty="0"/>
              <a:t> – poziom podstawowy</a:t>
            </a:r>
            <a:endParaRPr lang="en-US" dirty="0"/>
          </a:p>
        </p:txBody>
      </p:sp>
      <p:sp>
        <p:nvSpPr>
          <p:cNvPr id="24" name="pole tekstowe 23">
            <a:extLst>
              <a:ext uri="{FF2B5EF4-FFF2-40B4-BE49-F238E27FC236}">
                <a16:creationId xmlns:a16="http://schemas.microsoft.com/office/drawing/2014/main" id="{66F93E22-D31A-2FDA-F5F6-C687F7CCF87D}"/>
              </a:ext>
            </a:extLst>
          </p:cNvPr>
          <p:cNvSpPr txBox="1"/>
          <p:nvPr/>
        </p:nvSpPr>
        <p:spPr>
          <a:xfrm>
            <a:off x="907387" y="1470780"/>
            <a:ext cx="5562239" cy="4770537"/>
          </a:xfrm>
          <a:prstGeom prst="rect">
            <a:avLst/>
          </a:prstGeom>
          <a:noFill/>
        </p:spPr>
        <p:txBody>
          <a:bodyPr wrap="square" rtlCol="0">
            <a:spAutoFit/>
          </a:bodyPr>
          <a:lstStyle/>
          <a:p>
            <a:pPr algn="ctr"/>
            <a:r>
              <a:rPr lang="pl-PL" sz="2800" b="1" dirty="0">
                <a:latin typeface="+mj-lt"/>
              </a:rPr>
              <a:t>Tablice</a:t>
            </a:r>
          </a:p>
          <a:p>
            <a:endParaRPr lang="pl-PL" sz="2800" b="1" dirty="0">
              <a:latin typeface="+mj-lt"/>
            </a:endParaRPr>
          </a:p>
          <a:p>
            <a:r>
              <a:rPr lang="pl-PL" sz="2400" b="1" dirty="0">
                <a:latin typeface="+mj-lt"/>
              </a:rPr>
              <a:t>Tworzenie tablicy</a:t>
            </a:r>
          </a:p>
          <a:p>
            <a:r>
              <a:rPr lang="pl-PL" sz="2000" b="1" dirty="0" err="1">
                <a:latin typeface="+mj-lt"/>
              </a:rPr>
              <a:t>const</a:t>
            </a:r>
            <a:r>
              <a:rPr lang="pl-PL" sz="2000" b="1" dirty="0">
                <a:latin typeface="+mj-lt"/>
              </a:rPr>
              <a:t> </a:t>
            </a:r>
            <a:r>
              <a:rPr lang="pl-PL" sz="2000" b="1" dirty="0" err="1">
                <a:latin typeface="+mj-lt"/>
              </a:rPr>
              <a:t>fruits</a:t>
            </a:r>
            <a:r>
              <a:rPr lang="pl-PL" sz="2000" b="1" dirty="0">
                <a:latin typeface="+mj-lt"/>
              </a:rPr>
              <a:t> = [„</a:t>
            </a:r>
            <a:r>
              <a:rPr lang="pl-PL" sz="2000" b="1" dirty="0" err="1">
                <a:latin typeface="+mj-lt"/>
              </a:rPr>
              <a:t>apple</a:t>
            </a:r>
            <a:r>
              <a:rPr lang="pl-PL" sz="2000" b="1" dirty="0">
                <a:latin typeface="+mj-lt"/>
              </a:rPr>
              <a:t>”, „banana”]</a:t>
            </a:r>
          </a:p>
          <a:p>
            <a:endParaRPr lang="pl-PL" sz="2800" b="1" dirty="0">
              <a:latin typeface="+mj-lt"/>
            </a:endParaRPr>
          </a:p>
          <a:p>
            <a:r>
              <a:rPr lang="pl-PL" sz="2400" b="1" dirty="0">
                <a:latin typeface="+mj-lt"/>
              </a:rPr>
              <a:t>Dostęp do wartości tablicy</a:t>
            </a:r>
          </a:p>
          <a:p>
            <a:r>
              <a:rPr lang="pl-PL" sz="2000" b="1" dirty="0">
                <a:latin typeface="+mj-lt"/>
              </a:rPr>
              <a:t>console.log(</a:t>
            </a:r>
            <a:r>
              <a:rPr lang="pl-PL" sz="2000" b="1" dirty="0" err="1">
                <a:latin typeface="+mj-lt"/>
              </a:rPr>
              <a:t>fruits</a:t>
            </a:r>
            <a:r>
              <a:rPr lang="pl-PL" sz="2000" b="1" dirty="0">
                <a:latin typeface="+mj-lt"/>
              </a:rPr>
              <a:t>[0]); // </a:t>
            </a:r>
            <a:r>
              <a:rPr lang="pl-PL" sz="2000" b="1" dirty="0" err="1">
                <a:latin typeface="+mj-lt"/>
              </a:rPr>
              <a:t>apple</a:t>
            </a:r>
            <a:endParaRPr lang="pl-PL" sz="2000" b="1" dirty="0">
              <a:latin typeface="+mj-lt"/>
            </a:endParaRPr>
          </a:p>
          <a:p>
            <a:endParaRPr lang="pl-PL" sz="2800" b="1" dirty="0">
              <a:latin typeface="+mj-lt"/>
            </a:endParaRPr>
          </a:p>
          <a:p>
            <a:r>
              <a:rPr lang="pl-PL" sz="2400" b="1" dirty="0">
                <a:latin typeface="+mj-lt"/>
              </a:rPr>
              <a:t>Metody tablic:</a:t>
            </a:r>
          </a:p>
          <a:p>
            <a:r>
              <a:rPr lang="pl-PL" sz="2000" b="1" dirty="0" err="1">
                <a:latin typeface="+mj-lt"/>
              </a:rPr>
              <a:t>push</a:t>
            </a:r>
            <a:r>
              <a:rPr lang="pl-PL" sz="2000" b="1" dirty="0">
                <a:latin typeface="+mj-lt"/>
              </a:rPr>
              <a:t>(), pop(), map(), </a:t>
            </a:r>
            <a:r>
              <a:rPr lang="pl-PL" sz="2000" b="1" dirty="0" err="1">
                <a:latin typeface="+mj-lt"/>
              </a:rPr>
              <a:t>filter</a:t>
            </a:r>
            <a:r>
              <a:rPr lang="pl-PL" sz="2000" b="1" dirty="0">
                <a:latin typeface="+mj-lt"/>
              </a:rPr>
              <a:t>(), </a:t>
            </a:r>
            <a:r>
              <a:rPr lang="pl-PL" sz="2000" b="1" dirty="0" err="1">
                <a:latin typeface="+mj-lt"/>
              </a:rPr>
              <a:t>forEach</a:t>
            </a:r>
            <a:r>
              <a:rPr lang="pl-PL" sz="2000" b="1" dirty="0">
                <a:latin typeface="+mj-lt"/>
              </a:rPr>
              <a:t>()</a:t>
            </a:r>
          </a:p>
          <a:p>
            <a:endParaRPr lang="pl-PL" sz="2800" b="1" dirty="0">
              <a:latin typeface="+mj-lt"/>
            </a:endParaRPr>
          </a:p>
          <a:p>
            <a:endParaRPr lang="pl-PL" sz="2800" b="1" dirty="0">
              <a:latin typeface="+mj-lt"/>
            </a:endParaRPr>
          </a:p>
        </p:txBody>
      </p:sp>
      <p:sp>
        <p:nvSpPr>
          <p:cNvPr id="8" name="pole tekstowe 7">
            <a:extLst>
              <a:ext uri="{FF2B5EF4-FFF2-40B4-BE49-F238E27FC236}">
                <a16:creationId xmlns:a16="http://schemas.microsoft.com/office/drawing/2014/main" id="{7A851978-6864-4B58-22F7-4471A3BADFDF}"/>
              </a:ext>
            </a:extLst>
          </p:cNvPr>
          <p:cNvSpPr txBox="1"/>
          <p:nvPr/>
        </p:nvSpPr>
        <p:spPr>
          <a:xfrm>
            <a:off x="6096000" y="1470779"/>
            <a:ext cx="5562239" cy="4585871"/>
          </a:xfrm>
          <a:prstGeom prst="rect">
            <a:avLst/>
          </a:prstGeom>
          <a:noFill/>
        </p:spPr>
        <p:txBody>
          <a:bodyPr wrap="square" rtlCol="0">
            <a:spAutoFit/>
          </a:bodyPr>
          <a:lstStyle/>
          <a:p>
            <a:pPr algn="ctr"/>
            <a:r>
              <a:rPr lang="pl-PL" sz="2800" b="1" dirty="0">
                <a:latin typeface="+mj-lt"/>
              </a:rPr>
              <a:t>Obiekty</a:t>
            </a:r>
          </a:p>
          <a:p>
            <a:endParaRPr lang="pl-PL" sz="2800" b="1" dirty="0">
              <a:latin typeface="+mj-lt"/>
            </a:endParaRPr>
          </a:p>
          <a:p>
            <a:r>
              <a:rPr lang="pl-PL" sz="2400" b="1" dirty="0">
                <a:latin typeface="+mj-lt"/>
              </a:rPr>
              <a:t>Tworzenie obiektu</a:t>
            </a:r>
          </a:p>
          <a:p>
            <a:r>
              <a:rPr lang="en-US" sz="2000" dirty="0"/>
              <a:t>const person = { </a:t>
            </a:r>
            <a:endParaRPr lang="pl-PL" sz="2000" dirty="0"/>
          </a:p>
          <a:p>
            <a:pPr lvl="1"/>
            <a:r>
              <a:rPr lang="en-US" sz="2000" dirty="0"/>
              <a:t>name: 'John’,</a:t>
            </a:r>
            <a:endParaRPr lang="pl-PL" sz="2000" dirty="0"/>
          </a:p>
          <a:p>
            <a:pPr lvl="1"/>
            <a:r>
              <a:rPr lang="en-US" sz="2000" dirty="0"/>
              <a:t>greet() {</a:t>
            </a:r>
            <a:endParaRPr lang="pl-PL" sz="2000" dirty="0"/>
          </a:p>
          <a:p>
            <a:pPr lvl="2"/>
            <a:r>
              <a:rPr lang="en-US" sz="2000" dirty="0"/>
              <a:t>return `Hello, my name is ${this.name}`;</a:t>
            </a:r>
            <a:endParaRPr lang="pl-PL" sz="2000" dirty="0"/>
          </a:p>
          <a:p>
            <a:pPr lvl="1"/>
            <a:r>
              <a:rPr lang="en-US" sz="2000" dirty="0"/>
              <a:t> } </a:t>
            </a:r>
            <a:endParaRPr lang="pl-PL" sz="2000" dirty="0"/>
          </a:p>
          <a:p>
            <a:r>
              <a:rPr lang="en-US" sz="2000" dirty="0"/>
              <a:t>};</a:t>
            </a:r>
            <a:endParaRPr lang="pl-PL" sz="2000" dirty="0"/>
          </a:p>
          <a:p>
            <a:endParaRPr lang="pl-PL" sz="2000" b="1" dirty="0">
              <a:latin typeface="+mj-lt"/>
            </a:endParaRPr>
          </a:p>
          <a:p>
            <a:r>
              <a:rPr lang="pl-PL" sz="2400" b="1" dirty="0">
                <a:latin typeface="+mj-lt"/>
              </a:rPr>
              <a:t>Dostęp do wartości tablicy</a:t>
            </a:r>
          </a:p>
          <a:p>
            <a:r>
              <a:rPr lang="pl-PL" sz="2000" b="1" dirty="0">
                <a:latin typeface="+mj-lt"/>
              </a:rPr>
              <a:t>person.name ,  person[„</a:t>
            </a:r>
            <a:r>
              <a:rPr lang="pl-PL" sz="2000" b="1" dirty="0" err="1">
                <a:latin typeface="+mj-lt"/>
              </a:rPr>
              <a:t>name</a:t>
            </a:r>
            <a:r>
              <a:rPr lang="pl-PL" sz="2000" b="1" dirty="0">
                <a:latin typeface="+mj-lt"/>
              </a:rPr>
              <a:t>”]</a:t>
            </a:r>
            <a:endParaRPr lang="pl-PL" sz="2800" b="1" dirty="0">
              <a:latin typeface="+mj-lt"/>
            </a:endParaRPr>
          </a:p>
          <a:p>
            <a:endParaRPr lang="pl-PL" sz="2800" b="1" dirty="0">
              <a:latin typeface="+mj-lt"/>
            </a:endParaRPr>
          </a:p>
        </p:txBody>
      </p:sp>
    </p:spTree>
    <p:extLst>
      <p:ext uri="{BB962C8B-B14F-4D97-AF65-F5344CB8AC3E}">
        <p14:creationId xmlns:p14="http://schemas.microsoft.com/office/powerpoint/2010/main" val="3136837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93BB4D-A003-F661-2390-DF1C7774701A}"/>
              </a:ext>
            </a:extLst>
          </p:cNvPr>
          <p:cNvSpPr>
            <a:spLocks noGrp="1"/>
          </p:cNvSpPr>
          <p:nvPr>
            <p:ph type="title"/>
          </p:nvPr>
        </p:nvSpPr>
        <p:spPr/>
        <p:txBody>
          <a:bodyPr/>
          <a:lstStyle/>
          <a:p>
            <a:endParaRPr lang="pl-PL" dirty="0"/>
          </a:p>
        </p:txBody>
      </p:sp>
      <p:sp>
        <p:nvSpPr>
          <p:cNvPr id="3" name="Symbol zastępczy zawartości 2">
            <a:extLst>
              <a:ext uri="{FF2B5EF4-FFF2-40B4-BE49-F238E27FC236}">
                <a16:creationId xmlns:a16="http://schemas.microsoft.com/office/drawing/2014/main" id="{93642DA6-535C-04AB-6A5F-9594AAA46228}"/>
              </a:ext>
            </a:extLst>
          </p:cNvPr>
          <p:cNvSpPr>
            <a:spLocks noGrp="1"/>
          </p:cNvSpPr>
          <p:nvPr>
            <p:ph idx="1"/>
          </p:nvPr>
        </p:nvSpPr>
        <p:spPr/>
        <p:txBody>
          <a:bodyPr/>
          <a:lstStyle/>
          <a:p>
            <a:r>
              <a:rPr lang="pl-PL" dirty="0"/>
              <a:t>Trochę o tym jak aplikacja jest budowana</a:t>
            </a:r>
          </a:p>
          <a:p>
            <a:r>
              <a:rPr lang="pl-PL" dirty="0"/>
              <a:t>Po co się importuje </a:t>
            </a:r>
          </a:p>
          <a:p>
            <a:r>
              <a:rPr lang="pl-PL" dirty="0"/>
              <a:t>Czym są </a:t>
            </a:r>
            <a:r>
              <a:rPr lang="pl-PL" dirty="0" err="1"/>
              <a:t>bundlery</a:t>
            </a:r>
            <a:r>
              <a:rPr lang="pl-PL" dirty="0"/>
              <a:t> </a:t>
            </a:r>
            <a:r>
              <a:rPr lang="pl-PL" dirty="0" err="1"/>
              <a:t>itp</a:t>
            </a:r>
            <a:endParaRPr lang="pl-PL" dirty="0"/>
          </a:p>
        </p:txBody>
      </p:sp>
      <p:sp>
        <p:nvSpPr>
          <p:cNvPr id="4" name="Symbol zastępczy daty 3">
            <a:extLst>
              <a:ext uri="{FF2B5EF4-FFF2-40B4-BE49-F238E27FC236}">
                <a16:creationId xmlns:a16="http://schemas.microsoft.com/office/drawing/2014/main" id="{0BEBA9CE-7386-32E5-9151-7F120E128CF5}"/>
              </a:ext>
            </a:extLst>
          </p:cNvPr>
          <p:cNvSpPr>
            <a:spLocks noGrp="1"/>
          </p:cNvSpPr>
          <p:nvPr>
            <p:ph type="dt" sz="half" idx="10"/>
          </p:nvPr>
        </p:nvSpPr>
        <p:spPr/>
        <p:txBody>
          <a:bodyPr/>
          <a:lstStyle/>
          <a:p>
            <a:pPr rtl="0"/>
            <a:fld id="{1B23B4D2-AC56-4E03-B584-C7EE294BDCA4}" type="datetime1">
              <a:rPr lang="pl-PL" smtClean="0"/>
              <a:t>03.11.2024</a:t>
            </a:fld>
            <a:endParaRPr lang="en-US" dirty="0"/>
          </a:p>
        </p:txBody>
      </p:sp>
    </p:spTree>
    <p:extLst>
      <p:ext uri="{BB962C8B-B14F-4D97-AF65-F5344CB8AC3E}">
        <p14:creationId xmlns:p14="http://schemas.microsoft.com/office/powerpoint/2010/main" val="29501678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C86A6B5-3ECB-B387-706B-52B2DFB3B0E0}"/>
              </a:ext>
            </a:extLst>
          </p:cNvPr>
          <p:cNvSpPr>
            <a:spLocks noGrp="1"/>
          </p:cNvSpPr>
          <p:nvPr>
            <p:ph type="title"/>
          </p:nvPr>
        </p:nvSpPr>
        <p:spPr/>
        <p:txBody>
          <a:bodyPr/>
          <a:lstStyle/>
          <a:p>
            <a:pPr algn="ctr"/>
            <a:r>
              <a:rPr lang="pl-PL" dirty="0"/>
              <a:t>Pytania?</a:t>
            </a:r>
          </a:p>
        </p:txBody>
      </p:sp>
      <p:sp>
        <p:nvSpPr>
          <p:cNvPr id="3" name="Symbol zastępczy zawartości 2">
            <a:extLst>
              <a:ext uri="{FF2B5EF4-FFF2-40B4-BE49-F238E27FC236}">
                <a16:creationId xmlns:a16="http://schemas.microsoft.com/office/drawing/2014/main" id="{CD0BC0CF-480C-8FD3-10FD-11AA993D0EFC}"/>
              </a:ext>
            </a:extLst>
          </p:cNvPr>
          <p:cNvSpPr>
            <a:spLocks noGrp="1"/>
          </p:cNvSpPr>
          <p:nvPr>
            <p:ph idx="1"/>
          </p:nvPr>
        </p:nvSpPr>
        <p:spPr/>
        <p:txBody>
          <a:bodyPr/>
          <a:lstStyle/>
          <a:p>
            <a:endParaRPr lang="pl-PL"/>
          </a:p>
        </p:txBody>
      </p:sp>
      <p:sp>
        <p:nvSpPr>
          <p:cNvPr id="4" name="Symbol zastępczy daty 3">
            <a:extLst>
              <a:ext uri="{FF2B5EF4-FFF2-40B4-BE49-F238E27FC236}">
                <a16:creationId xmlns:a16="http://schemas.microsoft.com/office/drawing/2014/main" id="{6AF3D168-7230-897F-D58E-213636D0B018}"/>
              </a:ext>
            </a:extLst>
          </p:cNvPr>
          <p:cNvSpPr>
            <a:spLocks noGrp="1"/>
          </p:cNvSpPr>
          <p:nvPr>
            <p:ph type="dt" sz="half" idx="10"/>
          </p:nvPr>
        </p:nvSpPr>
        <p:spPr/>
        <p:txBody>
          <a:bodyPr/>
          <a:lstStyle/>
          <a:p>
            <a:pPr rtl="0"/>
            <a:fld id="{1B23B4D2-AC56-4E03-B584-C7EE294BDCA4}" type="datetime1">
              <a:rPr lang="pl-PL" smtClean="0"/>
              <a:t>03.11.2024</a:t>
            </a:fld>
            <a:endParaRPr lang="en-US" dirty="0"/>
          </a:p>
        </p:txBody>
      </p:sp>
    </p:spTree>
    <p:extLst>
      <p:ext uri="{BB962C8B-B14F-4D97-AF65-F5344CB8AC3E}">
        <p14:creationId xmlns:p14="http://schemas.microsoft.com/office/powerpoint/2010/main" val="35027157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9A7D8E9-257B-488B-0947-03E99D37FF08}"/>
              </a:ext>
            </a:extLst>
          </p:cNvPr>
          <p:cNvSpPr>
            <a:spLocks noGrp="1"/>
          </p:cNvSpPr>
          <p:nvPr>
            <p:ph type="title"/>
          </p:nvPr>
        </p:nvSpPr>
        <p:spPr/>
        <p:txBody>
          <a:bodyPr>
            <a:normAutofit/>
          </a:bodyPr>
          <a:lstStyle/>
          <a:p>
            <a:r>
              <a:rPr lang="pl-PL" sz="4000" b="1" dirty="0" err="1"/>
              <a:t>T</a:t>
            </a:r>
            <a:r>
              <a:rPr lang="pl-PL" sz="2800" dirty="0" err="1"/>
              <a:t>ype</a:t>
            </a:r>
            <a:r>
              <a:rPr lang="pl-PL" sz="4000" b="1" dirty="0" err="1"/>
              <a:t>S</a:t>
            </a:r>
            <a:r>
              <a:rPr lang="pl-PL" sz="2800" dirty="0" err="1"/>
              <a:t>cript</a:t>
            </a:r>
            <a:r>
              <a:rPr lang="pl-PL" sz="2800" dirty="0"/>
              <a:t>  - </a:t>
            </a:r>
            <a:r>
              <a:rPr lang="pl-PL" sz="2400" dirty="0"/>
              <a:t>supermocny</a:t>
            </a:r>
            <a:r>
              <a:rPr lang="pl-PL" sz="4000" dirty="0"/>
              <a:t> </a:t>
            </a:r>
            <a:r>
              <a:rPr lang="pl-PL" sz="4000" b="1" dirty="0"/>
              <a:t>J</a:t>
            </a:r>
            <a:r>
              <a:rPr lang="pl-PL" sz="2400" dirty="0"/>
              <a:t>ava</a:t>
            </a:r>
            <a:r>
              <a:rPr lang="pl-PL" sz="4000" b="1" dirty="0"/>
              <a:t>S</a:t>
            </a:r>
            <a:r>
              <a:rPr lang="pl-PL" sz="2400" dirty="0"/>
              <a:t>cript</a:t>
            </a:r>
            <a:r>
              <a:rPr lang="pl-PL" sz="4000" dirty="0"/>
              <a:t>!</a:t>
            </a:r>
          </a:p>
        </p:txBody>
      </p:sp>
      <p:sp>
        <p:nvSpPr>
          <p:cNvPr id="3" name="Symbol zastępczy zawartości 2">
            <a:extLst>
              <a:ext uri="{FF2B5EF4-FFF2-40B4-BE49-F238E27FC236}">
                <a16:creationId xmlns:a16="http://schemas.microsoft.com/office/drawing/2014/main" id="{7FC474A4-2A9A-6399-20BB-EADD9288DF00}"/>
              </a:ext>
            </a:extLst>
          </p:cNvPr>
          <p:cNvSpPr>
            <a:spLocks noGrp="1"/>
          </p:cNvSpPr>
          <p:nvPr>
            <p:ph idx="1"/>
          </p:nvPr>
        </p:nvSpPr>
        <p:spPr>
          <a:xfrm>
            <a:off x="685801" y="2142067"/>
            <a:ext cx="5410199" cy="3649133"/>
          </a:xfrm>
        </p:spPr>
        <p:txBody>
          <a:bodyPr>
            <a:normAutofit fontScale="85000" lnSpcReduction="20000"/>
          </a:bodyPr>
          <a:lstStyle/>
          <a:p>
            <a:pPr marL="0" indent="0">
              <a:buNone/>
            </a:pPr>
            <a:r>
              <a:rPr lang="pl-PL" dirty="0" err="1"/>
              <a:t>TypeScript</a:t>
            </a:r>
            <a:r>
              <a:rPr lang="pl-PL" dirty="0"/>
              <a:t> to język programowania, który dodaje do </a:t>
            </a:r>
            <a:r>
              <a:rPr lang="pl-PL" dirty="0" err="1"/>
              <a:t>JavaScript'u</a:t>
            </a:r>
            <a:r>
              <a:rPr lang="pl-PL" dirty="0"/>
              <a:t> statyczne typowanie. To jak dodanie dodatkowej warstwy kontroli jakości do naszego kodu.</a:t>
            </a:r>
          </a:p>
          <a:p>
            <a:pPr marL="0" indent="0">
              <a:buNone/>
            </a:pPr>
            <a:r>
              <a:rPr lang="pl-PL" dirty="0"/>
              <a:t>Dzięki statycznemu typowaniu:</a:t>
            </a:r>
          </a:p>
          <a:p>
            <a:r>
              <a:rPr lang="pl-PL" dirty="0"/>
              <a:t>Łatwiejsza </a:t>
            </a:r>
            <a:r>
              <a:rPr lang="pl-PL" dirty="0" err="1"/>
              <a:t>refaktoryzacja</a:t>
            </a:r>
            <a:r>
              <a:rPr lang="pl-PL" dirty="0"/>
              <a:t>: Zmiany w kodzie są bezpieczniejsze, ponieważ kompilator wyłapie potencjalne błędy.</a:t>
            </a:r>
          </a:p>
          <a:p>
            <a:r>
              <a:rPr lang="pl-PL" dirty="0"/>
              <a:t>Lepsza czytelność: Kod jest bardziej zrozumiały, zarówno dla Ciebie, jak i dla innych programistów.</a:t>
            </a:r>
          </a:p>
          <a:p>
            <a:r>
              <a:rPr lang="pl-PL" dirty="0"/>
              <a:t>Wczesne wykrywanie błędów: Błędy są wykrywane na etapie pisania kodu, a nie podczas wykonywania aplikacji.</a:t>
            </a:r>
          </a:p>
          <a:p>
            <a:endParaRPr lang="pl-PL" dirty="0"/>
          </a:p>
          <a:p>
            <a:pPr marL="0" indent="0">
              <a:buNone/>
            </a:pPr>
            <a:r>
              <a:rPr lang="pl-PL" b="1" dirty="0"/>
              <a:t>Analogia:</a:t>
            </a:r>
            <a:r>
              <a:rPr lang="pl-PL" dirty="0"/>
              <a:t> Wyobraźmy sobie, że JavaScript to plastelina. Możemy z niej ulepić wszystko, ale łatwo się pobrudzić. </a:t>
            </a:r>
            <a:r>
              <a:rPr lang="pl-PL" dirty="0" err="1"/>
              <a:t>TypeScript</a:t>
            </a:r>
            <a:r>
              <a:rPr lang="pl-PL" dirty="0"/>
              <a:t> to ta sama plastelina, ale z dodatkowymi narzędziami, które pomagają utrzymać porządek i uniknąć błędów.</a:t>
            </a:r>
          </a:p>
        </p:txBody>
      </p:sp>
      <p:sp>
        <p:nvSpPr>
          <p:cNvPr id="4" name="Symbol zastępczy daty 3">
            <a:extLst>
              <a:ext uri="{FF2B5EF4-FFF2-40B4-BE49-F238E27FC236}">
                <a16:creationId xmlns:a16="http://schemas.microsoft.com/office/drawing/2014/main" id="{693D21EE-0615-12FF-D039-314922DBA145}"/>
              </a:ext>
            </a:extLst>
          </p:cNvPr>
          <p:cNvSpPr>
            <a:spLocks noGrp="1"/>
          </p:cNvSpPr>
          <p:nvPr>
            <p:ph type="dt" sz="half" idx="10"/>
          </p:nvPr>
        </p:nvSpPr>
        <p:spPr>
          <a:xfrm>
            <a:off x="10215259" y="6480175"/>
            <a:ext cx="1976741" cy="377825"/>
          </a:xfrm>
        </p:spPr>
        <p:txBody>
          <a:bodyPr/>
          <a:lstStyle/>
          <a:p>
            <a:pPr rtl="0"/>
            <a:r>
              <a:rPr lang="pl-PL" dirty="0" err="1"/>
              <a:t>Angular</a:t>
            </a:r>
            <a:r>
              <a:rPr lang="pl-PL" dirty="0"/>
              <a:t> – poziom podstawowy</a:t>
            </a:r>
            <a:endParaRPr lang="en-US" dirty="0"/>
          </a:p>
        </p:txBody>
      </p:sp>
      <p:sp>
        <p:nvSpPr>
          <p:cNvPr id="8" name="Owal 7">
            <a:extLst>
              <a:ext uri="{FF2B5EF4-FFF2-40B4-BE49-F238E27FC236}">
                <a16:creationId xmlns:a16="http://schemas.microsoft.com/office/drawing/2014/main" id="{F8325FE6-11DA-D981-3A6B-56CA0D17A2D3}"/>
              </a:ext>
            </a:extLst>
          </p:cNvPr>
          <p:cNvSpPr/>
          <p:nvPr/>
        </p:nvSpPr>
        <p:spPr>
          <a:xfrm>
            <a:off x="6688667" y="1744133"/>
            <a:ext cx="3433459" cy="381423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9" name="Owal 8">
            <a:extLst>
              <a:ext uri="{FF2B5EF4-FFF2-40B4-BE49-F238E27FC236}">
                <a16:creationId xmlns:a16="http://schemas.microsoft.com/office/drawing/2014/main" id="{028E2C2B-AC09-C7AC-4CE8-2D4B9C30B038}"/>
              </a:ext>
            </a:extLst>
          </p:cNvPr>
          <p:cNvSpPr/>
          <p:nvPr/>
        </p:nvSpPr>
        <p:spPr>
          <a:xfrm>
            <a:off x="7183679" y="3006654"/>
            <a:ext cx="1748593" cy="204469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0" name="pole tekstowe 9">
            <a:extLst>
              <a:ext uri="{FF2B5EF4-FFF2-40B4-BE49-F238E27FC236}">
                <a16:creationId xmlns:a16="http://schemas.microsoft.com/office/drawing/2014/main" id="{D27AEAD2-26F5-9369-F24F-0C962C2AE9BE}"/>
              </a:ext>
            </a:extLst>
          </p:cNvPr>
          <p:cNvSpPr txBox="1"/>
          <p:nvPr/>
        </p:nvSpPr>
        <p:spPr>
          <a:xfrm>
            <a:off x="7824275" y="1957401"/>
            <a:ext cx="1162241" cy="369332"/>
          </a:xfrm>
          <a:prstGeom prst="rect">
            <a:avLst/>
          </a:prstGeom>
          <a:noFill/>
        </p:spPr>
        <p:txBody>
          <a:bodyPr wrap="none" rtlCol="0">
            <a:spAutoFit/>
          </a:bodyPr>
          <a:lstStyle/>
          <a:p>
            <a:r>
              <a:rPr lang="pl-PL" dirty="0" err="1"/>
              <a:t>TypeScript</a:t>
            </a:r>
            <a:endParaRPr lang="pl-PL" dirty="0"/>
          </a:p>
        </p:txBody>
      </p:sp>
      <p:sp>
        <p:nvSpPr>
          <p:cNvPr id="11" name="pole tekstowe 10">
            <a:extLst>
              <a:ext uri="{FF2B5EF4-FFF2-40B4-BE49-F238E27FC236}">
                <a16:creationId xmlns:a16="http://schemas.microsoft.com/office/drawing/2014/main" id="{C3EE0F27-CF38-3142-C4AB-4D7E6407D2CC}"/>
              </a:ext>
            </a:extLst>
          </p:cNvPr>
          <p:cNvSpPr txBox="1"/>
          <p:nvPr/>
        </p:nvSpPr>
        <p:spPr>
          <a:xfrm>
            <a:off x="7507115" y="3153085"/>
            <a:ext cx="1110945" cy="369332"/>
          </a:xfrm>
          <a:prstGeom prst="rect">
            <a:avLst/>
          </a:prstGeom>
          <a:noFill/>
        </p:spPr>
        <p:txBody>
          <a:bodyPr wrap="none" rtlCol="0">
            <a:spAutoFit/>
          </a:bodyPr>
          <a:lstStyle/>
          <a:p>
            <a:r>
              <a:rPr lang="pl-PL" dirty="0"/>
              <a:t>JavaScript</a:t>
            </a:r>
          </a:p>
        </p:txBody>
      </p:sp>
      <p:sp>
        <p:nvSpPr>
          <p:cNvPr id="12" name="pole tekstowe 11">
            <a:extLst>
              <a:ext uri="{FF2B5EF4-FFF2-40B4-BE49-F238E27FC236}">
                <a16:creationId xmlns:a16="http://schemas.microsoft.com/office/drawing/2014/main" id="{9D64FBDE-F985-F0CD-BCBE-45B5F679DDD9}"/>
              </a:ext>
            </a:extLst>
          </p:cNvPr>
          <p:cNvSpPr txBox="1"/>
          <p:nvPr/>
        </p:nvSpPr>
        <p:spPr>
          <a:xfrm rot="19500200">
            <a:off x="7111813" y="2520058"/>
            <a:ext cx="790601" cy="369332"/>
          </a:xfrm>
          <a:prstGeom prst="rect">
            <a:avLst/>
          </a:prstGeom>
          <a:noFill/>
        </p:spPr>
        <p:txBody>
          <a:bodyPr wrap="none" rtlCol="0">
            <a:spAutoFit/>
          </a:bodyPr>
          <a:lstStyle/>
          <a:p>
            <a:r>
              <a:rPr lang="pl-PL" dirty="0" err="1">
                <a:latin typeface="Gabriola" panose="04040605051002020D02" pitchFamily="82" charset="0"/>
              </a:rPr>
              <a:t>Generics</a:t>
            </a:r>
            <a:endParaRPr lang="pl-PL" dirty="0">
              <a:latin typeface="Gabriola" panose="04040605051002020D02" pitchFamily="82" charset="0"/>
            </a:endParaRPr>
          </a:p>
        </p:txBody>
      </p:sp>
      <p:sp>
        <p:nvSpPr>
          <p:cNvPr id="14" name="pole tekstowe 13">
            <a:extLst>
              <a:ext uri="{FF2B5EF4-FFF2-40B4-BE49-F238E27FC236}">
                <a16:creationId xmlns:a16="http://schemas.microsoft.com/office/drawing/2014/main" id="{3D363FE9-96AE-DB96-A9AB-4849303C4BB4}"/>
              </a:ext>
            </a:extLst>
          </p:cNvPr>
          <p:cNvSpPr txBox="1"/>
          <p:nvPr/>
        </p:nvSpPr>
        <p:spPr>
          <a:xfrm rot="2537601">
            <a:off x="8111805" y="2611353"/>
            <a:ext cx="955711" cy="369332"/>
          </a:xfrm>
          <a:prstGeom prst="rect">
            <a:avLst/>
          </a:prstGeom>
          <a:noFill/>
        </p:spPr>
        <p:txBody>
          <a:bodyPr wrap="none" rtlCol="0">
            <a:spAutoFit/>
          </a:bodyPr>
          <a:lstStyle/>
          <a:p>
            <a:r>
              <a:rPr lang="pl-PL" dirty="0" err="1">
                <a:latin typeface="Gabriola" panose="04040605051002020D02" pitchFamily="82" charset="0"/>
              </a:rPr>
              <a:t>Decorators</a:t>
            </a:r>
            <a:endParaRPr lang="pl-PL" dirty="0">
              <a:latin typeface="Gabriola" panose="04040605051002020D02" pitchFamily="82" charset="0"/>
            </a:endParaRPr>
          </a:p>
        </p:txBody>
      </p:sp>
      <p:sp>
        <p:nvSpPr>
          <p:cNvPr id="15" name="pole tekstowe 14">
            <a:extLst>
              <a:ext uri="{FF2B5EF4-FFF2-40B4-BE49-F238E27FC236}">
                <a16:creationId xmlns:a16="http://schemas.microsoft.com/office/drawing/2014/main" id="{6B90ECD4-7791-530B-F500-E67AA2666E4F}"/>
              </a:ext>
            </a:extLst>
          </p:cNvPr>
          <p:cNvSpPr txBox="1"/>
          <p:nvPr/>
        </p:nvSpPr>
        <p:spPr>
          <a:xfrm rot="1763978">
            <a:off x="9062819" y="3381723"/>
            <a:ext cx="688009" cy="369332"/>
          </a:xfrm>
          <a:prstGeom prst="rect">
            <a:avLst/>
          </a:prstGeom>
          <a:noFill/>
        </p:spPr>
        <p:txBody>
          <a:bodyPr wrap="none" rtlCol="0">
            <a:spAutoFit/>
          </a:bodyPr>
          <a:lstStyle/>
          <a:p>
            <a:r>
              <a:rPr lang="pl-PL" dirty="0" err="1">
                <a:latin typeface="Gabriola" panose="04040605051002020D02" pitchFamily="82" charset="0"/>
              </a:rPr>
              <a:t>Enums</a:t>
            </a:r>
            <a:endParaRPr lang="pl-PL" dirty="0">
              <a:latin typeface="Gabriola" panose="04040605051002020D02" pitchFamily="82" charset="0"/>
            </a:endParaRPr>
          </a:p>
        </p:txBody>
      </p:sp>
      <p:sp>
        <p:nvSpPr>
          <p:cNvPr id="16" name="pole tekstowe 15">
            <a:extLst>
              <a:ext uri="{FF2B5EF4-FFF2-40B4-BE49-F238E27FC236}">
                <a16:creationId xmlns:a16="http://schemas.microsoft.com/office/drawing/2014/main" id="{95AF4C0B-8C36-3C31-1B85-B236BFF9EC11}"/>
              </a:ext>
            </a:extLst>
          </p:cNvPr>
          <p:cNvSpPr txBox="1"/>
          <p:nvPr/>
        </p:nvSpPr>
        <p:spPr>
          <a:xfrm rot="19834696">
            <a:off x="8975277" y="4100712"/>
            <a:ext cx="587020" cy="369332"/>
          </a:xfrm>
          <a:prstGeom prst="rect">
            <a:avLst/>
          </a:prstGeom>
          <a:noFill/>
        </p:spPr>
        <p:txBody>
          <a:bodyPr wrap="none" rtlCol="0">
            <a:spAutoFit/>
          </a:bodyPr>
          <a:lstStyle/>
          <a:p>
            <a:r>
              <a:rPr lang="pl-PL" dirty="0" err="1">
                <a:latin typeface="Gabriola" panose="04040605051002020D02" pitchFamily="82" charset="0"/>
              </a:rPr>
              <a:t>Tuple</a:t>
            </a:r>
            <a:endParaRPr lang="pl-PL" dirty="0">
              <a:latin typeface="Gabriola" panose="04040605051002020D02" pitchFamily="82" charset="0"/>
            </a:endParaRPr>
          </a:p>
        </p:txBody>
      </p:sp>
      <p:sp>
        <p:nvSpPr>
          <p:cNvPr id="17" name="pole tekstowe 16">
            <a:extLst>
              <a:ext uri="{FF2B5EF4-FFF2-40B4-BE49-F238E27FC236}">
                <a16:creationId xmlns:a16="http://schemas.microsoft.com/office/drawing/2014/main" id="{7A51E192-44BF-DAA9-C481-FD5DE275C8A2}"/>
              </a:ext>
            </a:extLst>
          </p:cNvPr>
          <p:cNvSpPr txBox="1"/>
          <p:nvPr/>
        </p:nvSpPr>
        <p:spPr>
          <a:xfrm rot="18226103">
            <a:off x="8418990" y="4838126"/>
            <a:ext cx="688009" cy="369332"/>
          </a:xfrm>
          <a:prstGeom prst="rect">
            <a:avLst/>
          </a:prstGeom>
          <a:noFill/>
        </p:spPr>
        <p:txBody>
          <a:bodyPr wrap="none" rtlCol="0">
            <a:spAutoFit/>
          </a:bodyPr>
          <a:lstStyle/>
          <a:p>
            <a:r>
              <a:rPr lang="pl-PL" dirty="0" err="1">
                <a:latin typeface="Gabriola" panose="04040605051002020D02" pitchFamily="82" charset="0"/>
              </a:rPr>
              <a:t>Enums</a:t>
            </a:r>
            <a:endParaRPr lang="pl-PL" dirty="0">
              <a:latin typeface="Gabriola" panose="04040605051002020D02" pitchFamily="82" charset="0"/>
            </a:endParaRPr>
          </a:p>
        </p:txBody>
      </p:sp>
      <p:sp>
        <p:nvSpPr>
          <p:cNvPr id="18" name="pole tekstowe 17">
            <a:extLst>
              <a:ext uri="{FF2B5EF4-FFF2-40B4-BE49-F238E27FC236}">
                <a16:creationId xmlns:a16="http://schemas.microsoft.com/office/drawing/2014/main" id="{EC6F8419-B7D7-8CE8-2671-430DAA44ADD6}"/>
              </a:ext>
            </a:extLst>
          </p:cNvPr>
          <p:cNvSpPr txBox="1"/>
          <p:nvPr/>
        </p:nvSpPr>
        <p:spPr>
          <a:xfrm rot="20184867">
            <a:off x="7356723" y="3627450"/>
            <a:ext cx="620683" cy="369332"/>
          </a:xfrm>
          <a:prstGeom prst="rect">
            <a:avLst/>
          </a:prstGeom>
          <a:noFill/>
        </p:spPr>
        <p:txBody>
          <a:bodyPr wrap="none" rtlCol="0">
            <a:spAutoFit/>
          </a:bodyPr>
          <a:lstStyle/>
          <a:p>
            <a:r>
              <a:rPr lang="pl-PL" dirty="0">
                <a:latin typeface="Gabriola" panose="04040605051002020D02" pitchFamily="82" charset="0"/>
              </a:rPr>
              <a:t>String</a:t>
            </a:r>
          </a:p>
        </p:txBody>
      </p:sp>
      <p:sp>
        <p:nvSpPr>
          <p:cNvPr id="19" name="pole tekstowe 18">
            <a:extLst>
              <a:ext uri="{FF2B5EF4-FFF2-40B4-BE49-F238E27FC236}">
                <a16:creationId xmlns:a16="http://schemas.microsoft.com/office/drawing/2014/main" id="{74F85E08-DE01-6685-B48D-7F26A98E6173}"/>
              </a:ext>
            </a:extLst>
          </p:cNvPr>
          <p:cNvSpPr txBox="1"/>
          <p:nvPr/>
        </p:nvSpPr>
        <p:spPr>
          <a:xfrm rot="1186970">
            <a:off x="8087898" y="4060468"/>
            <a:ext cx="598241" cy="369332"/>
          </a:xfrm>
          <a:prstGeom prst="rect">
            <a:avLst/>
          </a:prstGeom>
          <a:noFill/>
        </p:spPr>
        <p:txBody>
          <a:bodyPr wrap="none" rtlCol="0">
            <a:spAutoFit/>
          </a:bodyPr>
          <a:lstStyle/>
          <a:p>
            <a:r>
              <a:rPr lang="pl-PL" dirty="0" err="1">
                <a:latin typeface="Gabriola" panose="04040605051002020D02" pitchFamily="82" charset="0"/>
              </a:rPr>
              <a:t>object</a:t>
            </a:r>
            <a:endParaRPr lang="pl-PL" dirty="0">
              <a:latin typeface="Gabriola" panose="04040605051002020D02" pitchFamily="82" charset="0"/>
            </a:endParaRPr>
          </a:p>
        </p:txBody>
      </p:sp>
      <p:sp>
        <p:nvSpPr>
          <p:cNvPr id="20" name="pole tekstowe 19">
            <a:extLst>
              <a:ext uri="{FF2B5EF4-FFF2-40B4-BE49-F238E27FC236}">
                <a16:creationId xmlns:a16="http://schemas.microsoft.com/office/drawing/2014/main" id="{D8C12F0B-4FC5-0C98-5F0B-8FA934DB8B36}"/>
              </a:ext>
            </a:extLst>
          </p:cNvPr>
          <p:cNvSpPr txBox="1"/>
          <p:nvPr/>
        </p:nvSpPr>
        <p:spPr>
          <a:xfrm>
            <a:off x="7447409" y="4272102"/>
            <a:ext cx="753732" cy="369332"/>
          </a:xfrm>
          <a:prstGeom prst="rect">
            <a:avLst/>
          </a:prstGeom>
          <a:noFill/>
        </p:spPr>
        <p:txBody>
          <a:bodyPr wrap="none" rtlCol="0">
            <a:spAutoFit/>
          </a:bodyPr>
          <a:lstStyle/>
          <a:p>
            <a:r>
              <a:rPr lang="pl-PL" dirty="0" err="1">
                <a:latin typeface="Gabriola" panose="04040605051002020D02" pitchFamily="82" charset="0"/>
              </a:rPr>
              <a:t>number</a:t>
            </a:r>
            <a:endParaRPr lang="pl-PL" dirty="0">
              <a:latin typeface="Gabriola" panose="04040605051002020D02" pitchFamily="82" charset="0"/>
            </a:endParaRPr>
          </a:p>
        </p:txBody>
      </p:sp>
      <p:sp>
        <p:nvSpPr>
          <p:cNvPr id="21" name="pole tekstowe 20">
            <a:extLst>
              <a:ext uri="{FF2B5EF4-FFF2-40B4-BE49-F238E27FC236}">
                <a16:creationId xmlns:a16="http://schemas.microsoft.com/office/drawing/2014/main" id="{13331FA5-8204-4B07-D1B0-4E6B29980619}"/>
              </a:ext>
            </a:extLst>
          </p:cNvPr>
          <p:cNvSpPr txBox="1"/>
          <p:nvPr/>
        </p:nvSpPr>
        <p:spPr>
          <a:xfrm rot="1025096">
            <a:off x="8035742" y="3578665"/>
            <a:ext cx="739305" cy="369332"/>
          </a:xfrm>
          <a:prstGeom prst="rect">
            <a:avLst/>
          </a:prstGeom>
          <a:noFill/>
        </p:spPr>
        <p:txBody>
          <a:bodyPr wrap="none" rtlCol="0">
            <a:spAutoFit/>
          </a:bodyPr>
          <a:lstStyle/>
          <a:p>
            <a:r>
              <a:rPr lang="pl-PL" dirty="0" err="1">
                <a:latin typeface="Gabriola" panose="04040605051002020D02" pitchFamily="82" charset="0"/>
              </a:rPr>
              <a:t>boolean</a:t>
            </a:r>
            <a:endParaRPr lang="pl-PL" dirty="0">
              <a:latin typeface="Gabriola" panose="04040605051002020D02" pitchFamily="82" charset="0"/>
            </a:endParaRPr>
          </a:p>
        </p:txBody>
      </p:sp>
    </p:spTree>
    <p:extLst>
      <p:ext uri="{BB962C8B-B14F-4D97-AF65-F5344CB8AC3E}">
        <p14:creationId xmlns:p14="http://schemas.microsoft.com/office/powerpoint/2010/main" val="1669825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1" dur="500"/>
                                        <p:tgtEl>
                                          <p:spTgt spid="3">
                                            <p:txEl>
                                              <p:pRg st="0" end="0"/>
                                            </p:txEl>
                                          </p:spTgt>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4" dur="500"/>
                                        <p:tgtEl>
                                          <p:spTgt spid="3">
                                            <p:txEl>
                                              <p:pRg st="1" end="1"/>
                                            </p:txEl>
                                          </p:spTgt>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0" dur="500"/>
                                        <p:tgtEl>
                                          <p:spTgt spid="3">
                                            <p:txEl>
                                              <p:pRg st="3" end="3"/>
                                            </p:txEl>
                                          </p:spTgt>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3" dur="500"/>
                                        <p:tgtEl>
                                          <p:spTgt spid="3">
                                            <p:txEl>
                                              <p:pRg st="4" end="4"/>
                                            </p:txEl>
                                          </p:spTgt>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arn(inVertical)">
                                      <p:cBhvr>
                                        <p:cTn id="31" dur="500"/>
                                        <p:tgtEl>
                                          <p:spTgt spid="9"/>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randombar(horizontal)">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circle(in)">
                                      <p:cBhvr>
                                        <p:cTn id="39" dur="2000"/>
                                        <p:tgtEl>
                                          <p:spTgt spid="18"/>
                                        </p:tgtEl>
                                      </p:cBhvr>
                                    </p:animEffect>
                                  </p:childTnLst>
                                </p:cTn>
                              </p:par>
                              <p:par>
                                <p:cTn id="40" presetID="6" presetClass="entr" presetSubtype="16"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circle(in)">
                                      <p:cBhvr>
                                        <p:cTn id="42" dur="2000"/>
                                        <p:tgtEl>
                                          <p:spTgt spid="21"/>
                                        </p:tgtEl>
                                      </p:cBhvr>
                                    </p:animEffect>
                                  </p:childTnLst>
                                </p:cTn>
                              </p:par>
                              <p:par>
                                <p:cTn id="43" presetID="6" presetClass="entr" presetSubtype="16"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circle(in)">
                                      <p:cBhvr>
                                        <p:cTn id="45" dur="2000"/>
                                        <p:tgtEl>
                                          <p:spTgt spid="19"/>
                                        </p:tgtEl>
                                      </p:cBhvr>
                                    </p:animEffect>
                                  </p:childTnLst>
                                </p:cTn>
                              </p:par>
                              <p:par>
                                <p:cTn id="46" presetID="6" presetClass="entr" presetSubtype="16" fill="hold" grpId="0"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circle(in)">
                                      <p:cBhvr>
                                        <p:cTn id="48" dur="2000"/>
                                        <p:tgtEl>
                                          <p:spTgt spid="20"/>
                                        </p:tgtEl>
                                      </p:cBhvr>
                                    </p:animEffect>
                                  </p:childTnLst>
                                </p:cTn>
                              </p:par>
                            </p:childTnLst>
                          </p:cTn>
                        </p:par>
                      </p:childTnLst>
                    </p:cTn>
                  </p:par>
                  <p:par>
                    <p:cTn id="49" fill="hold">
                      <p:stCondLst>
                        <p:cond delay="indefinite"/>
                      </p:stCondLst>
                      <p:childTnLst>
                        <p:par>
                          <p:cTn id="50" fill="hold">
                            <p:stCondLst>
                              <p:cond delay="0"/>
                            </p:stCondLst>
                            <p:childTnLst>
                              <p:par>
                                <p:cTn id="51" presetID="31" presetClass="entr" presetSubtype="0" fill="hold" grpId="0" nodeType="clickEffect">
                                  <p:stCondLst>
                                    <p:cond delay="0"/>
                                  </p:stCondLst>
                                  <p:childTnLst>
                                    <p:set>
                                      <p:cBhvr>
                                        <p:cTn id="52" dur="1" fill="hold">
                                          <p:stCondLst>
                                            <p:cond delay="0"/>
                                          </p:stCondLst>
                                        </p:cTn>
                                        <p:tgtEl>
                                          <p:spTgt spid="8"/>
                                        </p:tgtEl>
                                        <p:attrNameLst>
                                          <p:attrName>style.visibility</p:attrName>
                                        </p:attrNameLst>
                                      </p:cBhvr>
                                      <p:to>
                                        <p:strVal val="visible"/>
                                      </p:to>
                                    </p:set>
                                    <p:anim calcmode="lin" valueType="num">
                                      <p:cBhvr>
                                        <p:cTn id="53" dur="1000" fill="hold"/>
                                        <p:tgtEl>
                                          <p:spTgt spid="8"/>
                                        </p:tgtEl>
                                        <p:attrNameLst>
                                          <p:attrName>ppt_w</p:attrName>
                                        </p:attrNameLst>
                                      </p:cBhvr>
                                      <p:tavLst>
                                        <p:tav tm="0">
                                          <p:val>
                                            <p:fltVal val="0"/>
                                          </p:val>
                                        </p:tav>
                                        <p:tav tm="100000">
                                          <p:val>
                                            <p:strVal val="#ppt_w"/>
                                          </p:val>
                                        </p:tav>
                                      </p:tavLst>
                                    </p:anim>
                                    <p:anim calcmode="lin" valueType="num">
                                      <p:cBhvr>
                                        <p:cTn id="54" dur="1000" fill="hold"/>
                                        <p:tgtEl>
                                          <p:spTgt spid="8"/>
                                        </p:tgtEl>
                                        <p:attrNameLst>
                                          <p:attrName>ppt_h</p:attrName>
                                        </p:attrNameLst>
                                      </p:cBhvr>
                                      <p:tavLst>
                                        <p:tav tm="0">
                                          <p:val>
                                            <p:fltVal val="0"/>
                                          </p:val>
                                        </p:tav>
                                        <p:tav tm="100000">
                                          <p:val>
                                            <p:strVal val="#ppt_h"/>
                                          </p:val>
                                        </p:tav>
                                      </p:tavLst>
                                    </p:anim>
                                    <p:anim calcmode="lin" valueType="num">
                                      <p:cBhvr>
                                        <p:cTn id="55" dur="1000" fill="hold"/>
                                        <p:tgtEl>
                                          <p:spTgt spid="8"/>
                                        </p:tgtEl>
                                        <p:attrNameLst>
                                          <p:attrName>style.rotation</p:attrName>
                                        </p:attrNameLst>
                                      </p:cBhvr>
                                      <p:tavLst>
                                        <p:tav tm="0">
                                          <p:val>
                                            <p:fltVal val="90"/>
                                          </p:val>
                                        </p:tav>
                                        <p:tav tm="100000">
                                          <p:val>
                                            <p:fltVal val="0"/>
                                          </p:val>
                                        </p:tav>
                                      </p:tavLst>
                                    </p:anim>
                                    <p:animEffect transition="in" filter="fade">
                                      <p:cBhvr>
                                        <p:cTn id="56" dur="1000"/>
                                        <p:tgtEl>
                                          <p:spTgt spid="8"/>
                                        </p:tgtEl>
                                      </p:cBhvr>
                                    </p:animEffect>
                                  </p:childTnLst>
                                </p:cTn>
                              </p:par>
                            </p:childTnLst>
                          </p:cTn>
                        </p:par>
                        <p:par>
                          <p:cTn id="57" fill="hold">
                            <p:stCondLst>
                              <p:cond delay="1000"/>
                            </p:stCondLst>
                            <p:childTnLst>
                              <p:par>
                                <p:cTn id="58" presetID="14" presetClass="entr" presetSubtype="10" fill="hold" grpId="0" nodeType="after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randombar(horizontal)">
                                      <p:cBhvr>
                                        <p:cTn id="60" dur="500"/>
                                        <p:tgtEl>
                                          <p:spTgt spid="10"/>
                                        </p:tgtEl>
                                      </p:cBhvr>
                                    </p:animEffect>
                                  </p:childTnLst>
                                </p:cTn>
                              </p:par>
                            </p:childTnLst>
                          </p:cTn>
                        </p:par>
                      </p:childTnLst>
                    </p:cTn>
                  </p:par>
                  <p:par>
                    <p:cTn id="61" fill="hold">
                      <p:stCondLst>
                        <p:cond delay="indefinite"/>
                      </p:stCondLst>
                      <p:childTnLst>
                        <p:par>
                          <p:cTn id="62" fill="hold">
                            <p:stCondLst>
                              <p:cond delay="0"/>
                            </p:stCondLst>
                            <p:childTnLst>
                              <p:par>
                                <p:cTn id="63" presetID="6" presetClass="entr" presetSubtype="16" fill="hold" grpId="0" nodeType="clickEffect">
                                  <p:stCondLst>
                                    <p:cond delay="0"/>
                                  </p:stCondLst>
                                  <p:childTnLst>
                                    <p:set>
                                      <p:cBhvr>
                                        <p:cTn id="64" dur="1" fill="hold">
                                          <p:stCondLst>
                                            <p:cond delay="0"/>
                                          </p:stCondLst>
                                        </p:cTn>
                                        <p:tgtEl>
                                          <p:spTgt spid="12"/>
                                        </p:tgtEl>
                                        <p:attrNameLst>
                                          <p:attrName>style.visibility</p:attrName>
                                        </p:attrNameLst>
                                      </p:cBhvr>
                                      <p:to>
                                        <p:strVal val="visible"/>
                                      </p:to>
                                    </p:set>
                                    <p:animEffect transition="in" filter="circle(in)">
                                      <p:cBhvr>
                                        <p:cTn id="65" dur="2000"/>
                                        <p:tgtEl>
                                          <p:spTgt spid="12"/>
                                        </p:tgtEl>
                                      </p:cBhvr>
                                    </p:animEffect>
                                  </p:childTnLst>
                                </p:cTn>
                              </p:par>
                              <p:par>
                                <p:cTn id="66" presetID="6" presetClass="entr" presetSubtype="16" fill="hold" grpId="0" nodeType="with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circle(in)">
                                      <p:cBhvr>
                                        <p:cTn id="68" dur="2000"/>
                                        <p:tgtEl>
                                          <p:spTgt spid="14"/>
                                        </p:tgtEl>
                                      </p:cBhvr>
                                    </p:animEffect>
                                  </p:childTnLst>
                                </p:cTn>
                              </p:par>
                              <p:par>
                                <p:cTn id="69" presetID="6" presetClass="entr" presetSubtype="16" fill="hold" grpId="0" nodeType="withEffect">
                                  <p:stCondLst>
                                    <p:cond delay="0"/>
                                  </p:stCondLst>
                                  <p:childTnLst>
                                    <p:set>
                                      <p:cBhvr>
                                        <p:cTn id="70" dur="1" fill="hold">
                                          <p:stCondLst>
                                            <p:cond delay="0"/>
                                          </p:stCondLst>
                                        </p:cTn>
                                        <p:tgtEl>
                                          <p:spTgt spid="15"/>
                                        </p:tgtEl>
                                        <p:attrNameLst>
                                          <p:attrName>style.visibility</p:attrName>
                                        </p:attrNameLst>
                                      </p:cBhvr>
                                      <p:to>
                                        <p:strVal val="visible"/>
                                      </p:to>
                                    </p:set>
                                    <p:animEffect transition="in" filter="circle(in)">
                                      <p:cBhvr>
                                        <p:cTn id="71" dur="2000"/>
                                        <p:tgtEl>
                                          <p:spTgt spid="15"/>
                                        </p:tgtEl>
                                      </p:cBhvr>
                                    </p:animEffect>
                                  </p:childTnLst>
                                </p:cTn>
                              </p:par>
                              <p:par>
                                <p:cTn id="72" presetID="6" presetClass="entr" presetSubtype="16" fill="hold" grpId="0" nodeType="withEffect">
                                  <p:stCondLst>
                                    <p:cond delay="0"/>
                                  </p:stCondLst>
                                  <p:childTnLst>
                                    <p:set>
                                      <p:cBhvr>
                                        <p:cTn id="73" dur="1" fill="hold">
                                          <p:stCondLst>
                                            <p:cond delay="0"/>
                                          </p:stCondLst>
                                        </p:cTn>
                                        <p:tgtEl>
                                          <p:spTgt spid="16"/>
                                        </p:tgtEl>
                                        <p:attrNameLst>
                                          <p:attrName>style.visibility</p:attrName>
                                        </p:attrNameLst>
                                      </p:cBhvr>
                                      <p:to>
                                        <p:strVal val="visible"/>
                                      </p:to>
                                    </p:set>
                                    <p:animEffect transition="in" filter="circle(in)">
                                      <p:cBhvr>
                                        <p:cTn id="74" dur="2000"/>
                                        <p:tgtEl>
                                          <p:spTgt spid="16"/>
                                        </p:tgtEl>
                                      </p:cBhvr>
                                    </p:animEffect>
                                  </p:childTnLst>
                                </p:cTn>
                              </p:par>
                              <p:par>
                                <p:cTn id="75" presetID="6" presetClass="entr" presetSubtype="16" fill="hold" grpId="0" nodeType="with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circle(in)">
                                      <p:cBhvr>
                                        <p:cTn id="77"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8" grpId="0" animBg="1"/>
      <p:bldP spid="9" grpId="0" animBg="1"/>
      <p:bldP spid="10" grpId="0"/>
      <p:bldP spid="11" grpId="0"/>
      <p:bldP spid="12" grpId="0"/>
      <p:bldP spid="14" grpId="0"/>
      <p:bldP spid="15" grpId="0"/>
      <p:bldP spid="16" grpId="0"/>
      <p:bldP spid="17" grpId="0"/>
      <p:bldP spid="18" grpId="0"/>
      <p:bldP spid="19" grpId="0"/>
      <p:bldP spid="20" grpId="0"/>
      <p:bldP spid="2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9745E86-71D5-D9DB-7698-099718DD498C}"/>
              </a:ext>
            </a:extLst>
          </p:cNvPr>
          <p:cNvSpPr>
            <a:spLocks noGrp="1"/>
          </p:cNvSpPr>
          <p:nvPr>
            <p:ph type="title"/>
          </p:nvPr>
        </p:nvSpPr>
        <p:spPr/>
        <p:txBody>
          <a:bodyPr/>
          <a:lstStyle/>
          <a:p>
            <a:r>
              <a:rPr lang="pl-PL" sz="2400" dirty="0"/>
              <a:t>Dlaczego </a:t>
            </a:r>
            <a:r>
              <a:rPr lang="pl-PL" sz="4000" dirty="0" err="1"/>
              <a:t>A</a:t>
            </a:r>
            <a:r>
              <a:rPr lang="pl-PL" sz="2400" dirty="0" err="1"/>
              <a:t>ngular</a:t>
            </a:r>
            <a:r>
              <a:rPr lang="pl-PL" sz="2400" dirty="0"/>
              <a:t> kocha </a:t>
            </a:r>
            <a:r>
              <a:rPr lang="pl-PL" sz="4000" dirty="0" err="1"/>
              <a:t>T</a:t>
            </a:r>
            <a:r>
              <a:rPr lang="pl-PL" sz="2400" dirty="0" err="1"/>
              <a:t>ype</a:t>
            </a:r>
            <a:r>
              <a:rPr lang="pl-PL" sz="4000" dirty="0" err="1"/>
              <a:t>S</a:t>
            </a:r>
            <a:r>
              <a:rPr lang="pl-PL" sz="2400" dirty="0" err="1"/>
              <a:t>cript</a:t>
            </a:r>
            <a:r>
              <a:rPr lang="pl-PL" dirty="0"/>
              <a:t>?</a:t>
            </a:r>
          </a:p>
        </p:txBody>
      </p:sp>
      <p:graphicFrame>
        <p:nvGraphicFramePr>
          <p:cNvPr id="5" name="Symbol zastępczy zawartości 4">
            <a:extLst>
              <a:ext uri="{FF2B5EF4-FFF2-40B4-BE49-F238E27FC236}">
                <a16:creationId xmlns:a16="http://schemas.microsoft.com/office/drawing/2014/main" id="{21512427-1173-8EE1-440D-644025AE8B41}"/>
              </a:ext>
            </a:extLst>
          </p:cNvPr>
          <p:cNvGraphicFramePr>
            <a:graphicFrameLocks noGrp="1"/>
          </p:cNvGraphicFramePr>
          <p:nvPr>
            <p:ph idx="1"/>
            <p:extLst>
              <p:ext uri="{D42A27DB-BD31-4B8C-83A1-F6EECF244321}">
                <p14:modId xmlns:p14="http://schemas.microsoft.com/office/powerpoint/2010/main" val="2112579314"/>
              </p:ext>
            </p:extLst>
          </p:nvPr>
        </p:nvGraphicFramePr>
        <p:xfrm>
          <a:off x="685802" y="2142067"/>
          <a:ext cx="5808516" cy="3649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ymbol zastępczy daty 3">
            <a:extLst>
              <a:ext uri="{FF2B5EF4-FFF2-40B4-BE49-F238E27FC236}">
                <a16:creationId xmlns:a16="http://schemas.microsoft.com/office/drawing/2014/main" id="{B2BEFEB6-FE8E-5B7E-AD5F-FAC328FA7201}"/>
              </a:ext>
            </a:extLst>
          </p:cNvPr>
          <p:cNvSpPr>
            <a:spLocks noGrp="1"/>
          </p:cNvSpPr>
          <p:nvPr>
            <p:ph type="dt" sz="half" idx="10"/>
          </p:nvPr>
        </p:nvSpPr>
        <p:spPr>
          <a:xfrm>
            <a:off x="10359193" y="6480175"/>
            <a:ext cx="1832807" cy="377825"/>
          </a:xfrm>
        </p:spPr>
        <p:txBody>
          <a:bodyPr/>
          <a:lstStyle/>
          <a:p>
            <a:pPr rtl="0"/>
            <a:r>
              <a:rPr lang="pl-PL" dirty="0" err="1"/>
              <a:t>Angular</a:t>
            </a:r>
            <a:r>
              <a:rPr lang="pl-PL" dirty="0"/>
              <a:t> – poziom podstawowy</a:t>
            </a:r>
            <a:endParaRPr lang="en-US" dirty="0"/>
          </a:p>
        </p:txBody>
      </p:sp>
      <p:pic>
        <p:nvPicPr>
          <p:cNvPr id="13" name="Obraz 12">
            <a:extLst>
              <a:ext uri="{FF2B5EF4-FFF2-40B4-BE49-F238E27FC236}">
                <a16:creationId xmlns:a16="http://schemas.microsoft.com/office/drawing/2014/main" id="{251A2108-5349-9CAD-4384-11832B82C385}"/>
              </a:ext>
            </a:extLst>
          </p:cNvPr>
          <p:cNvPicPr>
            <a:picLocks noChangeAspect="1"/>
          </p:cNvPicPr>
          <p:nvPr/>
        </p:nvPicPr>
        <p:blipFill>
          <a:blip r:embed="rId7"/>
          <a:stretch>
            <a:fillRect/>
          </a:stretch>
        </p:blipFill>
        <p:spPr>
          <a:xfrm>
            <a:off x="6756400" y="2142067"/>
            <a:ext cx="4749798" cy="1762149"/>
          </a:xfrm>
          <a:prstGeom prst="rect">
            <a:avLst/>
          </a:prstGeom>
        </p:spPr>
      </p:pic>
      <p:pic>
        <p:nvPicPr>
          <p:cNvPr id="17" name="Obraz 16">
            <a:extLst>
              <a:ext uri="{FF2B5EF4-FFF2-40B4-BE49-F238E27FC236}">
                <a16:creationId xmlns:a16="http://schemas.microsoft.com/office/drawing/2014/main" id="{748134EB-1E42-1437-AF1C-7423BAF37B8C}"/>
              </a:ext>
            </a:extLst>
          </p:cNvPr>
          <p:cNvPicPr>
            <a:picLocks noChangeAspect="1"/>
          </p:cNvPicPr>
          <p:nvPr/>
        </p:nvPicPr>
        <p:blipFill>
          <a:blip r:embed="rId8"/>
          <a:stretch>
            <a:fillRect/>
          </a:stretch>
        </p:blipFill>
        <p:spPr>
          <a:xfrm>
            <a:off x="6756400" y="3980416"/>
            <a:ext cx="4749798" cy="2054270"/>
          </a:xfrm>
          <a:prstGeom prst="rect">
            <a:avLst/>
          </a:prstGeom>
        </p:spPr>
      </p:pic>
    </p:spTree>
    <p:extLst>
      <p:ext uri="{BB962C8B-B14F-4D97-AF65-F5344CB8AC3E}">
        <p14:creationId xmlns:p14="http://schemas.microsoft.com/office/powerpoint/2010/main" val="10265651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Symbol zastępczy zawartości 4">
            <a:extLst>
              <a:ext uri="{FF2B5EF4-FFF2-40B4-BE49-F238E27FC236}">
                <a16:creationId xmlns:a16="http://schemas.microsoft.com/office/drawing/2014/main" id="{CF6D3685-6928-9AB5-570B-DC28470FCD53}"/>
              </a:ext>
            </a:extLst>
          </p:cNvPr>
          <p:cNvGraphicFramePr>
            <a:graphicFrameLocks noGrp="1"/>
          </p:cNvGraphicFramePr>
          <p:nvPr>
            <p:ph idx="1"/>
            <p:extLst>
              <p:ext uri="{D42A27DB-BD31-4B8C-83A1-F6EECF244321}">
                <p14:modId xmlns:p14="http://schemas.microsoft.com/office/powerpoint/2010/main" val="3953127566"/>
              </p:ext>
            </p:extLst>
          </p:nvPr>
        </p:nvGraphicFramePr>
        <p:xfrm>
          <a:off x="415635" y="1753341"/>
          <a:ext cx="11506202" cy="44297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ytuł 1">
            <a:extLst>
              <a:ext uri="{FF2B5EF4-FFF2-40B4-BE49-F238E27FC236}">
                <a16:creationId xmlns:a16="http://schemas.microsoft.com/office/drawing/2014/main" id="{720B3200-189A-540B-6178-B4F629141A3B}"/>
              </a:ext>
            </a:extLst>
          </p:cNvPr>
          <p:cNvSpPr>
            <a:spLocks noGrp="1"/>
          </p:cNvSpPr>
          <p:nvPr>
            <p:ph type="title"/>
          </p:nvPr>
        </p:nvSpPr>
        <p:spPr>
          <a:xfrm>
            <a:off x="1030287" y="0"/>
            <a:ext cx="10131425" cy="1456267"/>
          </a:xfrm>
        </p:spPr>
        <p:txBody>
          <a:bodyPr/>
          <a:lstStyle/>
          <a:p>
            <a:pPr algn="ctr"/>
            <a:r>
              <a:rPr lang="pl-PL" sz="2400" dirty="0"/>
              <a:t>Różnice i zalety </a:t>
            </a:r>
            <a:r>
              <a:rPr lang="pl-PL" sz="4000" dirty="0" err="1"/>
              <a:t>T</a:t>
            </a:r>
            <a:r>
              <a:rPr lang="pl-PL" sz="2400" dirty="0" err="1"/>
              <a:t>ype</a:t>
            </a:r>
            <a:r>
              <a:rPr lang="pl-PL" sz="4000" dirty="0" err="1"/>
              <a:t>S</a:t>
            </a:r>
            <a:r>
              <a:rPr lang="pl-PL" sz="2400" dirty="0" err="1"/>
              <a:t>cript</a:t>
            </a:r>
            <a:r>
              <a:rPr lang="pl-PL" sz="2400" dirty="0"/>
              <a:t>?</a:t>
            </a:r>
          </a:p>
        </p:txBody>
      </p:sp>
      <p:sp>
        <p:nvSpPr>
          <p:cNvPr id="4" name="Symbol zastępczy daty 3">
            <a:extLst>
              <a:ext uri="{FF2B5EF4-FFF2-40B4-BE49-F238E27FC236}">
                <a16:creationId xmlns:a16="http://schemas.microsoft.com/office/drawing/2014/main" id="{345DC9F6-73AB-63AD-50A4-7126BF3D53CE}"/>
              </a:ext>
            </a:extLst>
          </p:cNvPr>
          <p:cNvSpPr>
            <a:spLocks noGrp="1"/>
          </p:cNvSpPr>
          <p:nvPr>
            <p:ph type="dt" sz="half" idx="10"/>
          </p:nvPr>
        </p:nvSpPr>
        <p:spPr>
          <a:xfrm>
            <a:off x="10418460" y="6480175"/>
            <a:ext cx="1773540"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42814139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600AD39-BB78-8309-38D4-B899489257A6}"/>
              </a:ext>
            </a:extLst>
          </p:cNvPr>
          <p:cNvSpPr>
            <a:spLocks noGrp="1"/>
          </p:cNvSpPr>
          <p:nvPr>
            <p:ph type="title"/>
          </p:nvPr>
        </p:nvSpPr>
        <p:spPr>
          <a:xfrm>
            <a:off x="685801" y="33867"/>
            <a:ext cx="10131425" cy="1456267"/>
          </a:xfrm>
        </p:spPr>
        <p:txBody>
          <a:bodyPr>
            <a:normAutofit/>
          </a:bodyPr>
          <a:lstStyle/>
          <a:p>
            <a:pPr algn="ctr"/>
            <a:r>
              <a:rPr lang="pl-PL" sz="2400" dirty="0"/>
              <a:t>Szybki kurs </a:t>
            </a:r>
            <a:r>
              <a:rPr lang="pl-PL" sz="4000" dirty="0" err="1"/>
              <a:t>T</a:t>
            </a:r>
            <a:r>
              <a:rPr lang="pl-PL" sz="2400" dirty="0" err="1"/>
              <a:t>ype</a:t>
            </a:r>
            <a:r>
              <a:rPr lang="pl-PL" sz="4000" dirty="0" err="1"/>
              <a:t>S</a:t>
            </a:r>
            <a:r>
              <a:rPr lang="pl-PL" sz="2400" dirty="0" err="1"/>
              <a:t>cript</a:t>
            </a:r>
            <a:r>
              <a:rPr lang="pl-PL" sz="2400" dirty="0"/>
              <a:t> - podstawowe pojęcia</a:t>
            </a:r>
          </a:p>
        </p:txBody>
      </p:sp>
      <p:pic>
        <p:nvPicPr>
          <p:cNvPr id="5" name="Obraz 4">
            <a:extLst>
              <a:ext uri="{FF2B5EF4-FFF2-40B4-BE49-F238E27FC236}">
                <a16:creationId xmlns:a16="http://schemas.microsoft.com/office/drawing/2014/main" id="{BBB52610-6D19-BB83-949C-17450FA749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174" y="1451793"/>
            <a:ext cx="4868334" cy="2525422"/>
          </a:xfrm>
          <a:prstGeom prst="rect">
            <a:avLst/>
          </a:prstGeom>
        </p:spPr>
      </p:pic>
      <p:pic>
        <p:nvPicPr>
          <p:cNvPr id="9" name="Obraz 8">
            <a:extLst>
              <a:ext uri="{FF2B5EF4-FFF2-40B4-BE49-F238E27FC236}">
                <a16:creationId xmlns:a16="http://schemas.microsoft.com/office/drawing/2014/main" id="{F9C884BC-79E5-1888-A175-36C932A869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1" y="1451793"/>
            <a:ext cx="4721226" cy="2525423"/>
          </a:xfrm>
          <a:prstGeom prst="rect">
            <a:avLst/>
          </a:prstGeom>
        </p:spPr>
      </p:pic>
      <p:pic>
        <p:nvPicPr>
          <p:cNvPr id="11" name="Obraz 10">
            <a:extLst>
              <a:ext uri="{FF2B5EF4-FFF2-40B4-BE49-F238E27FC236}">
                <a16:creationId xmlns:a16="http://schemas.microsoft.com/office/drawing/2014/main" id="{CE09C22D-A825-41A8-358A-478C84BB63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5173" y="4071288"/>
            <a:ext cx="4868333" cy="2525422"/>
          </a:xfrm>
          <a:prstGeom prst="rect">
            <a:avLst/>
          </a:prstGeom>
        </p:spPr>
      </p:pic>
      <p:pic>
        <p:nvPicPr>
          <p:cNvPr id="13" name="Obraz 12">
            <a:extLst>
              <a:ext uri="{FF2B5EF4-FFF2-40B4-BE49-F238E27FC236}">
                <a16:creationId xmlns:a16="http://schemas.microsoft.com/office/drawing/2014/main" id="{424766C2-CB2C-EB5F-9F10-35CCE34480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00" y="4071288"/>
            <a:ext cx="4721226" cy="2525422"/>
          </a:xfrm>
          <a:prstGeom prst="rect">
            <a:avLst/>
          </a:prstGeom>
        </p:spPr>
      </p:pic>
      <p:sp>
        <p:nvSpPr>
          <p:cNvPr id="3" name="Symbol zastępczy daty 3">
            <a:extLst>
              <a:ext uri="{FF2B5EF4-FFF2-40B4-BE49-F238E27FC236}">
                <a16:creationId xmlns:a16="http://schemas.microsoft.com/office/drawing/2014/main" id="{D7D035F2-98AB-5181-C3AB-D3B9ED0E65A0}"/>
              </a:ext>
            </a:extLst>
          </p:cNvPr>
          <p:cNvSpPr txBox="1">
            <a:spLocks/>
          </p:cNvSpPr>
          <p:nvPr/>
        </p:nvSpPr>
        <p:spPr>
          <a:xfrm>
            <a:off x="10308393" y="6464299"/>
            <a:ext cx="1883607"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a:t>Angular – poziom podstawowy</a:t>
            </a:r>
            <a:endParaRPr lang="en-US" dirty="0"/>
          </a:p>
        </p:txBody>
      </p:sp>
    </p:spTree>
    <p:extLst>
      <p:ext uri="{BB962C8B-B14F-4D97-AF65-F5344CB8AC3E}">
        <p14:creationId xmlns:p14="http://schemas.microsoft.com/office/powerpoint/2010/main" val="2252329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41ED252-90FC-EAB8-7705-0D3203FEBA07}"/>
              </a:ext>
            </a:extLst>
          </p:cNvPr>
          <p:cNvSpPr>
            <a:spLocks noGrp="1"/>
          </p:cNvSpPr>
          <p:nvPr>
            <p:ph type="title"/>
          </p:nvPr>
        </p:nvSpPr>
        <p:spPr/>
        <p:txBody>
          <a:bodyPr/>
          <a:lstStyle/>
          <a:p>
            <a:endParaRPr lang="pl-PL"/>
          </a:p>
        </p:txBody>
      </p:sp>
      <p:sp>
        <p:nvSpPr>
          <p:cNvPr id="3" name="Symbol zastępczy zawartości 2">
            <a:extLst>
              <a:ext uri="{FF2B5EF4-FFF2-40B4-BE49-F238E27FC236}">
                <a16:creationId xmlns:a16="http://schemas.microsoft.com/office/drawing/2014/main" id="{C2F1FB1A-C0C4-02B9-BC79-7F20DE7D0588}"/>
              </a:ext>
            </a:extLst>
          </p:cNvPr>
          <p:cNvSpPr>
            <a:spLocks noGrp="1"/>
          </p:cNvSpPr>
          <p:nvPr>
            <p:ph idx="1"/>
          </p:nvPr>
        </p:nvSpPr>
        <p:spPr/>
        <p:txBody>
          <a:bodyPr/>
          <a:lstStyle/>
          <a:p>
            <a:r>
              <a:rPr lang="pl-PL" dirty="0"/>
              <a:t>Trochę o kompilacji i o tym co się wtedy dzieje z </a:t>
            </a:r>
            <a:r>
              <a:rPr lang="pl-PL" dirty="0" err="1"/>
              <a:t>TS’em</a:t>
            </a:r>
            <a:endParaRPr lang="pl-PL" dirty="0"/>
          </a:p>
          <a:p>
            <a:r>
              <a:rPr lang="pl-PL" dirty="0"/>
              <a:t>Trochę o </a:t>
            </a:r>
            <a:r>
              <a:rPr lang="pl-PL" dirty="0" err="1"/>
              <a:t>konfigach</a:t>
            </a:r>
            <a:r>
              <a:rPr lang="pl-PL" dirty="0"/>
              <a:t> </a:t>
            </a:r>
          </a:p>
          <a:p>
            <a:endParaRPr lang="pl-PL" dirty="0"/>
          </a:p>
        </p:txBody>
      </p:sp>
      <p:sp>
        <p:nvSpPr>
          <p:cNvPr id="4" name="Symbol zastępczy daty 3">
            <a:extLst>
              <a:ext uri="{FF2B5EF4-FFF2-40B4-BE49-F238E27FC236}">
                <a16:creationId xmlns:a16="http://schemas.microsoft.com/office/drawing/2014/main" id="{54B149E1-28E9-B573-51B1-AF4BDE3264DA}"/>
              </a:ext>
            </a:extLst>
          </p:cNvPr>
          <p:cNvSpPr>
            <a:spLocks noGrp="1"/>
          </p:cNvSpPr>
          <p:nvPr>
            <p:ph type="dt" sz="half" idx="10"/>
          </p:nvPr>
        </p:nvSpPr>
        <p:spPr/>
        <p:txBody>
          <a:bodyPr/>
          <a:lstStyle/>
          <a:p>
            <a:pPr rtl="0"/>
            <a:fld id="{1B23B4D2-AC56-4E03-B584-C7EE294BDCA4}" type="datetime1">
              <a:rPr lang="pl-PL" smtClean="0"/>
              <a:t>03.11.2024</a:t>
            </a:fld>
            <a:endParaRPr lang="en-US" dirty="0"/>
          </a:p>
        </p:txBody>
      </p:sp>
    </p:spTree>
    <p:extLst>
      <p:ext uri="{BB962C8B-B14F-4D97-AF65-F5344CB8AC3E}">
        <p14:creationId xmlns:p14="http://schemas.microsoft.com/office/powerpoint/2010/main" val="530989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1DA85F1-BDD9-C123-8130-3F5A4A93024F}"/>
              </a:ext>
            </a:extLst>
          </p:cNvPr>
          <p:cNvSpPr>
            <a:spLocks noGrp="1"/>
          </p:cNvSpPr>
          <p:nvPr>
            <p:ph type="title"/>
          </p:nvPr>
        </p:nvSpPr>
        <p:spPr>
          <a:xfrm>
            <a:off x="535194" y="497309"/>
            <a:ext cx="10131425" cy="1456267"/>
          </a:xfrm>
        </p:spPr>
        <p:txBody>
          <a:bodyPr/>
          <a:lstStyle/>
          <a:p>
            <a:pPr algn="ctr"/>
            <a:r>
              <a:rPr lang="pl-PL" dirty="0"/>
              <a:t>Poznajmy się bliżej!</a:t>
            </a:r>
          </a:p>
        </p:txBody>
      </p:sp>
      <p:pic>
        <p:nvPicPr>
          <p:cNvPr id="8" name="Obraz 7">
            <a:extLst>
              <a:ext uri="{FF2B5EF4-FFF2-40B4-BE49-F238E27FC236}">
                <a16:creationId xmlns:a16="http://schemas.microsoft.com/office/drawing/2014/main" id="{94AA8BEB-9423-C1FB-57B6-6D1D4776F5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402" y="2438400"/>
            <a:ext cx="2809875" cy="4419600"/>
          </a:xfrm>
          <a:prstGeom prst="rect">
            <a:avLst/>
          </a:prstGeom>
        </p:spPr>
      </p:pic>
      <p:sp>
        <p:nvSpPr>
          <p:cNvPr id="11" name="pole tekstowe 10">
            <a:extLst>
              <a:ext uri="{FF2B5EF4-FFF2-40B4-BE49-F238E27FC236}">
                <a16:creationId xmlns:a16="http://schemas.microsoft.com/office/drawing/2014/main" id="{1486EEAF-6D04-8A3A-32A5-39E7AD24B157}"/>
              </a:ext>
            </a:extLst>
          </p:cNvPr>
          <p:cNvSpPr txBox="1"/>
          <p:nvPr/>
        </p:nvSpPr>
        <p:spPr>
          <a:xfrm>
            <a:off x="4117668" y="3063855"/>
            <a:ext cx="7777257" cy="3416320"/>
          </a:xfrm>
          <a:prstGeom prst="rect">
            <a:avLst/>
          </a:prstGeom>
          <a:noFill/>
        </p:spPr>
        <p:txBody>
          <a:bodyPr wrap="none" rtlCol="0">
            <a:spAutoFit/>
          </a:bodyPr>
          <a:lstStyle/>
          <a:p>
            <a:pPr marL="0" indent="0">
              <a:buNone/>
            </a:pPr>
            <a:r>
              <a:rPr lang="pl-PL" dirty="0"/>
              <a:t>Jak się nazywacie?</a:t>
            </a:r>
          </a:p>
          <a:p>
            <a:pPr marL="0" indent="0">
              <a:buNone/>
            </a:pPr>
            <a:endParaRPr lang="pl-PL" dirty="0"/>
          </a:p>
          <a:p>
            <a:pPr marL="0" indent="0">
              <a:buNone/>
            </a:pPr>
            <a:r>
              <a:rPr lang="pl-PL" dirty="0"/>
              <a:t>Jakie jest Wasze doświadczenie z programowaniem, jakie obecnie role pełnicie?</a:t>
            </a:r>
          </a:p>
          <a:p>
            <a:pPr marL="0" indent="0">
              <a:buNone/>
            </a:pPr>
            <a:endParaRPr lang="pl-PL" dirty="0"/>
          </a:p>
          <a:p>
            <a:pPr marL="0" indent="0">
              <a:buNone/>
            </a:pPr>
            <a:r>
              <a:rPr lang="pl-PL" dirty="0"/>
              <a:t>Czy mieliście wcześniej styczność z </a:t>
            </a:r>
            <a:r>
              <a:rPr lang="pl-PL" dirty="0" err="1"/>
              <a:t>Angularem</a:t>
            </a:r>
            <a:r>
              <a:rPr lang="pl-PL" dirty="0"/>
              <a:t>?</a:t>
            </a:r>
          </a:p>
          <a:p>
            <a:pPr marL="0" indent="0">
              <a:buNone/>
            </a:pPr>
            <a:endParaRPr lang="pl-PL" dirty="0"/>
          </a:p>
          <a:p>
            <a:pPr marL="0" indent="0">
              <a:buNone/>
            </a:pPr>
            <a:r>
              <a:rPr lang="pl-PL" dirty="0"/>
              <a:t>Jakie są Wasze ulubione narzędzia i technologie?</a:t>
            </a:r>
          </a:p>
          <a:p>
            <a:pPr marL="0" indent="0">
              <a:buNone/>
            </a:pPr>
            <a:endParaRPr lang="pl-PL" dirty="0"/>
          </a:p>
          <a:p>
            <a:pPr marL="0" indent="0">
              <a:buNone/>
            </a:pPr>
            <a:r>
              <a:rPr lang="pl-PL" dirty="0"/>
              <a:t>Czy macie konkretnie oczekiwania po tym szkoleniu?</a:t>
            </a:r>
          </a:p>
          <a:p>
            <a:pPr marL="0" indent="0">
              <a:buNone/>
            </a:pPr>
            <a:endParaRPr lang="pl-PL" dirty="0"/>
          </a:p>
          <a:p>
            <a:pPr marL="0" indent="0">
              <a:buNone/>
            </a:pPr>
            <a:r>
              <a:rPr lang="pl-PL" dirty="0"/>
              <a:t>Czy macie w planach używać </a:t>
            </a:r>
            <a:r>
              <a:rPr lang="pl-PL" dirty="0" err="1"/>
              <a:t>Angulara</a:t>
            </a:r>
            <a:r>
              <a:rPr lang="pl-PL" dirty="0"/>
              <a:t>?</a:t>
            </a:r>
          </a:p>
          <a:p>
            <a:endParaRPr lang="pl-PL" dirty="0"/>
          </a:p>
        </p:txBody>
      </p:sp>
      <p:sp>
        <p:nvSpPr>
          <p:cNvPr id="12" name="Symbol zastępczy daty 3">
            <a:extLst>
              <a:ext uri="{FF2B5EF4-FFF2-40B4-BE49-F238E27FC236}">
                <a16:creationId xmlns:a16="http://schemas.microsoft.com/office/drawing/2014/main" id="{D2F3BE1C-8A65-E33D-0EBC-C1BBA00F38EF}"/>
              </a:ext>
            </a:extLst>
          </p:cNvPr>
          <p:cNvSpPr>
            <a:spLocks noGrp="1"/>
          </p:cNvSpPr>
          <p:nvPr>
            <p:ph type="dt" sz="half" idx="10"/>
          </p:nvPr>
        </p:nvSpPr>
        <p:spPr>
          <a:xfrm>
            <a:off x="10418460" y="6480175"/>
            <a:ext cx="1773540"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6995399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wipe(down)">
                                      <p:cBhvr>
                                        <p:cTn id="17" dur="250"/>
                                        <p:tgtEl>
                                          <p:spTgt spid="11">
                                            <p:txEl>
                                              <p:pRg st="0" end="0"/>
                                            </p:txEl>
                                          </p:spTgt>
                                        </p:tgtEl>
                                      </p:cBhvr>
                                    </p:animEffect>
                                  </p:childTnLst>
                                </p:cTn>
                              </p:par>
                            </p:childTnLst>
                          </p:cTn>
                        </p:par>
                        <p:par>
                          <p:cTn id="18" fill="hold">
                            <p:stCondLst>
                              <p:cond delay="1750"/>
                            </p:stCondLst>
                            <p:childTnLst>
                              <p:par>
                                <p:cTn id="19" presetID="22" presetClass="entr" presetSubtype="4" fill="hold" nodeType="afterEffect">
                                  <p:stCondLst>
                                    <p:cond delay="0"/>
                                  </p:stCondLst>
                                  <p:childTnLst>
                                    <p:set>
                                      <p:cBhvr>
                                        <p:cTn id="20" dur="1" fill="hold">
                                          <p:stCondLst>
                                            <p:cond delay="0"/>
                                          </p:stCondLst>
                                        </p:cTn>
                                        <p:tgtEl>
                                          <p:spTgt spid="11">
                                            <p:txEl>
                                              <p:pRg st="2" end="2"/>
                                            </p:txEl>
                                          </p:spTgt>
                                        </p:tgtEl>
                                        <p:attrNameLst>
                                          <p:attrName>style.visibility</p:attrName>
                                        </p:attrNameLst>
                                      </p:cBhvr>
                                      <p:to>
                                        <p:strVal val="visible"/>
                                      </p:to>
                                    </p:set>
                                    <p:animEffect transition="in" filter="wipe(down)">
                                      <p:cBhvr>
                                        <p:cTn id="21" dur="250"/>
                                        <p:tgtEl>
                                          <p:spTgt spid="11">
                                            <p:txEl>
                                              <p:pRg st="2" end="2"/>
                                            </p:txEl>
                                          </p:spTgt>
                                        </p:tgtEl>
                                      </p:cBhvr>
                                    </p:animEffect>
                                  </p:childTnLst>
                                </p:cTn>
                              </p:par>
                            </p:childTnLst>
                          </p:cTn>
                        </p:par>
                        <p:par>
                          <p:cTn id="22" fill="hold">
                            <p:stCondLst>
                              <p:cond delay="2000"/>
                            </p:stCondLst>
                            <p:childTnLst>
                              <p:par>
                                <p:cTn id="23" presetID="22" presetClass="entr" presetSubtype="4" fill="hold" nodeType="after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animEffect transition="in" filter="wipe(down)">
                                      <p:cBhvr>
                                        <p:cTn id="25" dur="250"/>
                                        <p:tgtEl>
                                          <p:spTgt spid="11">
                                            <p:txEl>
                                              <p:pRg st="4" end="4"/>
                                            </p:txEl>
                                          </p:spTgt>
                                        </p:tgtEl>
                                      </p:cBhvr>
                                    </p:animEffect>
                                  </p:childTnLst>
                                </p:cTn>
                              </p:par>
                            </p:childTnLst>
                          </p:cTn>
                        </p:par>
                        <p:par>
                          <p:cTn id="26" fill="hold">
                            <p:stCondLst>
                              <p:cond delay="2250"/>
                            </p:stCondLst>
                            <p:childTnLst>
                              <p:par>
                                <p:cTn id="27" presetID="22" presetClass="entr" presetSubtype="4" fill="hold" nodeType="afterEffect">
                                  <p:stCondLst>
                                    <p:cond delay="0"/>
                                  </p:stCondLst>
                                  <p:childTnLst>
                                    <p:set>
                                      <p:cBhvr>
                                        <p:cTn id="28" dur="1" fill="hold">
                                          <p:stCondLst>
                                            <p:cond delay="0"/>
                                          </p:stCondLst>
                                        </p:cTn>
                                        <p:tgtEl>
                                          <p:spTgt spid="11">
                                            <p:txEl>
                                              <p:pRg st="6" end="6"/>
                                            </p:txEl>
                                          </p:spTgt>
                                        </p:tgtEl>
                                        <p:attrNameLst>
                                          <p:attrName>style.visibility</p:attrName>
                                        </p:attrNameLst>
                                      </p:cBhvr>
                                      <p:to>
                                        <p:strVal val="visible"/>
                                      </p:to>
                                    </p:set>
                                    <p:animEffect transition="in" filter="wipe(down)">
                                      <p:cBhvr>
                                        <p:cTn id="29" dur="250"/>
                                        <p:tgtEl>
                                          <p:spTgt spid="11">
                                            <p:txEl>
                                              <p:pRg st="6" end="6"/>
                                            </p:txEl>
                                          </p:spTgt>
                                        </p:tgtEl>
                                      </p:cBhvr>
                                    </p:animEffect>
                                  </p:childTnLst>
                                </p:cTn>
                              </p:par>
                            </p:childTnLst>
                          </p:cTn>
                        </p:par>
                        <p:par>
                          <p:cTn id="30" fill="hold">
                            <p:stCondLst>
                              <p:cond delay="2500"/>
                            </p:stCondLst>
                            <p:childTnLst>
                              <p:par>
                                <p:cTn id="31" presetID="22" presetClass="entr" presetSubtype="4" fill="hold" nodeType="afterEffect">
                                  <p:stCondLst>
                                    <p:cond delay="0"/>
                                  </p:stCondLst>
                                  <p:childTnLst>
                                    <p:set>
                                      <p:cBhvr>
                                        <p:cTn id="32" dur="1" fill="hold">
                                          <p:stCondLst>
                                            <p:cond delay="0"/>
                                          </p:stCondLst>
                                        </p:cTn>
                                        <p:tgtEl>
                                          <p:spTgt spid="11">
                                            <p:txEl>
                                              <p:pRg st="8" end="8"/>
                                            </p:txEl>
                                          </p:spTgt>
                                        </p:tgtEl>
                                        <p:attrNameLst>
                                          <p:attrName>style.visibility</p:attrName>
                                        </p:attrNameLst>
                                      </p:cBhvr>
                                      <p:to>
                                        <p:strVal val="visible"/>
                                      </p:to>
                                    </p:set>
                                    <p:animEffect transition="in" filter="wipe(down)">
                                      <p:cBhvr>
                                        <p:cTn id="33" dur="250"/>
                                        <p:tgtEl>
                                          <p:spTgt spid="11">
                                            <p:txEl>
                                              <p:pRg st="8" end="8"/>
                                            </p:txEl>
                                          </p:spTgt>
                                        </p:tgtEl>
                                      </p:cBhvr>
                                    </p:animEffect>
                                  </p:childTnLst>
                                </p:cTn>
                              </p:par>
                            </p:childTnLst>
                          </p:cTn>
                        </p:par>
                        <p:par>
                          <p:cTn id="34" fill="hold">
                            <p:stCondLst>
                              <p:cond delay="2750"/>
                            </p:stCondLst>
                            <p:childTnLst>
                              <p:par>
                                <p:cTn id="35" presetID="22" presetClass="entr" presetSubtype="4" fill="hold" nodeType="afterEffect">
                                  <p:stCondLst>
                                    <p:cond delay="0"/>
                                  </p:stCondLst>
                                  <p:childTnLst>
                                    <p:set>
                                      <p:cBhvr>
                                        <p:cTn id="36" dur="1" fill="hold">
                                          <p:stCondLst>
                                            <p:cond delay="0"/>
                                          </p:stCondLst>
                                        </p:cTn>
                                        <p:tgtEl>
                                          <p:spTgt spid="11">
                                            <p:txEl>
                                              <p:pRg st="10" end="10"/>
                                            </p:txEl>
                                          </p:spTgt>
                                        </p:tgtEl>
                                        <p:attrNameLst>
                                          <p:attrName>style.visibility</p:attrName>
                                        </p:attrNameLst>
                                      </p:cBhvr>
                                      <p:to>
                                        <p:strVal val="visible"/>
                                      </p:to>
                                    </p:set>
                                    <p:animEffect transition="in" filter="wipe(down)">
                                      <p:cBhvr>
                                        <p:cTn id="37" dur="250"/>
                                        <p:tgtEl>
                                          <p:spTgt spid="1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F009DF9-204A-6CDC-827D-63F80BA39EA4}"/>
              </a:ext>
            </a:extLst>
          </p:cNvPr>
          <p:cNvSpPr>
            <a:spLocks noGrp="1"/>
          </p:cNvSpPr>
          <p:nvPr>
            <p:ph type="title"/>
          </p:nvPr>
        </p:nvSpPr>
        <p:spPr/>
        <p:txBody>
          <a:bodyPr/>
          <a:lstStyle/>
          <a:p>
            <a:pPr algn="ctr"/>
            <a:r>
              <a:rPr lang="pl-PL" dirty="0"/>
              <a:t>Pytania?</a:t>
            </a:r>
          </a:p>
        </p:txBody>
      </p:sp>
      <p:sp>
        <p:nvSpPr>
          <p:cNvPr id="3" name="Symbol zastępczy zawartości 2">
            <a:extLst>
              <a:ext uri="{FF2B5EF4-FFF2-40B4-BE49-F238E27FC236}">
                <a16:creationId xmlns:a16="http://schemas.microsoft.com/office/drawing/2014/main" id="{38D68F36-5A6A-22B2-C253-275D1ED4D8F6}"/>
              </a:ext>
            </a:extLst>
          </p:cNvPr>
          <p:cNvSpPr>
            <a:spLocks noGrp="1"/>
          </p:cNvSpPr>
          <p:nvPr>
            <p:ph idx="1"/>
          </p:nvPr>
        </p:nvSpPr>
        <p:spPr/>
        <p:txBody>
          <a:bodyPr/>
          <a:lstStyle/>
          <a:p>
            <a:endParaRPr lang="pl-PL"/>
          </a:p>
        </p:txBody>
      </p:sp>
      <p:sp>
        <p:nvSpPr>
          <p:cNvPr id="4" name="Symbol zastępczy daty 3">
            <a:extLst>
              <a:ext uri="{FF2B5EF4-FFF2-40B4-BE49-F238E27FC236}">
                <a16:creationId xmlns:a16="http://schemas.microsoft.com/office/drawing/2014/main" id="{674118A7-05C2-0660-9BF5-97D5D756278C}"/>
              </a:ext>
            </a:extLst>
          </p:cNvPr>
          <p:cNvSpPr>
            <a:spLocks noGrp="1"/>
          </p:cNvSpPr>
          <p:nvPr>
            <p:ph type="dt" sz="half" idx="10"/>
          </p:nvPr>
        </p:nvSpPr>
        <p:spPr/>
        <p:txBody>
          <a:bodyPr/>
          <a:lstStyle/>
          <a:p>
            <a:pPr rtl="0"/>
            <a:fld id="{1B23B4D2-AC56-4E03-B584-C7EE294BDCA4}" type="datetime1">
              <a:rPr lang="pl-PL" smtClean="0"/>
              <a:t>03.11.2024</a:t>
            </a:fld>
            <a:endParaRPr lang="en-US" dirty="0"/>
          </a:p>
        </p:txBody>
      </p:sp>
    </p:spTree>
    <p:extLst>
      <p:ext uri="{BB962C8B-B14F-4D97-AF65-F5344CB8AC3E}">
        <p14:creationId xmlns:p14="http://schemas.microsoft.com/office/powerpoint/2010/main" val="25235349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9B8B697-04A0-9CDF-8484-11E382370E4C}"/>
              </a:ext>
            </a:extLst>
          </p:cNvPr>
          <p:cNvSpPr>
            <a:spLocks noGrp="1"/>
          </p:cNvSpPr>
          <p:nvPr>
            <p:ph type="title"/>
          </p:nvPr>
        </p:nvSpPr>
        <p:spPr>
          <a:xfrm>
            <a:off x="685800" y="0"/>
            <a:ext cx="10131425" cy="1456267"/>
          </a:xfrm>
        </p:spPr>
        <p:txBody>
          <a:bodyPr>
            <a:normAutofit/>
          </a:bodyPr>
          <a:lstStyle/>
          <a:p>
            <a:pPr algn="ctr"/>
            <a:r>
              <a:rPr lang="pl-PL" sz="2800" dirty="0"/>
              <a:t>Twój osobisty asystent w świecie </a:t>
            </a:r>
            <a:r>
              <a:rPr lang="pl-PL" sz="2800" dirty="0" err="1"/>
              <a:t>Angulara</a:t>
            </a:r>
            <a:br>
              <a:rPr lang="pl-PL" sz="2800" dirty="0"/>
            </a:br>
            <a:r>
              <a:rPr lang="pl-PL" sz="1400" b="1" dirty="0" err="1"/>
              <a:t>Angular</a:t>
            </a:r>
            <a:r>
              <a:rPr lang="pl-PL" sz="1400" b="1" dirty="0"/>
              <a:t> CLI</a:t>
            </a:r>
          </a:p>
        </p:txBody>
      </p:sp>
      <p:graphicFrame>
        <p:nvGraphicFramePr>
          <p:cNvPr id="10" name="Symbol zastępczy zawartości 9">
            <a:extLst>
              <a:ext uri="{FF2B5EF4-FFF2-40B4-BE49-F238E27FC236}">
                <a16:creationId xmlns:a16="http://schemas.microsoft.com/office/drawing/2014/main" id="{427836D4-0BEA-C48E-888B-E1DDCCB01579}"/>
              </a:ext>
            </a:extLst>
          </p:cNvPr>
          <p:cNvGraphicFramePr>
            <a:graphicFrameLocks noGrp="1"/>
          </p:cNvGraphicFramePr>
          <p:nvPr>
            <p:ph idx="1"/>
            <p:extLst>
              <p:ext uri="{D42A27DB-BD31-4B8C-83A1-F6EECF244321}">
                <p14:modId xmlns:p14="http://schemas.microsoft.com/office/powerpoint/2010/main" val="1343040047"/>
              </p:ext>
            </p:extLst>
          </p:nvPr>
        </p:nvGraphicFramePr>
        <p:xfrm>
          <a:off x="685800" y="3074352"/>
          <a:ext cx="10820400" cy="34058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ymbol zastępczy daty 3">
            <a:extLst>
              <a:ext uri="{FF2B5EF4-FFF2-40B4-BE49-F238E27FC236}">
                <a16:creationId xmlns:a16="http://schemas.microsoft.com/office/drawing/2014/main" id="{D727BFE8-ACBF-C354-5146-B6D2684F4169}"/>
              </a:ext>
            </a:extLst>
          </p:cNvPr>
          <p:cNvSpPr>
            <a:spLocks noGrp="1"/>
          </p:cNvSpPr>
          <p:nvPr>
            <p:ph type="dt" sz="half" idx="10"/>
          </p:nvPr>
        </p:nvSpPr>
        <p:spPr>
          <a:xfrm>
            <a:off x="10418460" y="6480175"/>
            <a:ext cx="1773540" cy="377825"/>
          </a:xfrm>
        </p:spPr>
        <p:txBody>
          <a:bodyPr/>
          <a:lstStyle/>
          <a:p>
            <a:pPr rtl="0"/>
            <a:r>
              <a:rPr lang="pl-PL" dirty="0" err="1"/>
              <a:t>Angular</a:t>
            </a:r>
            <a:r>
              <a:rPr lang="pl-PL" dirty="0"/>
              <a:t> – poziom podstawowy</a:t>
            </a:r>
            <a:endParaRPr lang="en-US" dirty="0"/>
          </a:p>
        </p:txBody>
      </p:sp>
      <p:graphicFrame>
        <p:nvGraphicFramePr>
          <p:cNvPr id="8" name="Diagram 7">
            <a:extLst>
              <a:ext uri="{FF2B5EF4-FFF2-40B4-BE49-F238E27FC236}">
                <a16:creationId xmlns:a16="http://schemas.microsoft.com/office/drawing/2014/main" id="{34FB83D0-1040-E001-82A1-A1854BF3620F}"/>
              </a:ext>
            </a:extLst>
          </p:cNvPr>
          <p:cNvGraphicFramePr/>
          <p:nvPr>
            <p:extLst>
              <p:ext uri="{D42A27DB-BD31-4B8C-83A1-F6EECF244321}">
                <p14:modId xmlns:p14="http://schemas.microsoft.com/office/powerpoint/2010/main" val="1036354305"/>
              </p:ext>
            </p:extLst>
          </p:nvPr>
        </p:nvGraphicFramePr>
        <p:xfrm>
          <a:off x="685800" y="1456267"/>
          <a:ext cx="10820400" cy="106872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3061882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297EAC-EBD6-8EE8-5DF0-AC40A973622D}"/>
              </a:ext>
            </a:extLst>
          </p:cNvPr>
          <p:cNvSpPr>
            <a:spLocks noGrp="1"/>
          </p:cNvSpPr>
          <p:nvPr>
            <p:ph type="title"/>
          </p:nvPr>
        </p:nvSpPr>
        <p:spPr>
          <a:xfrm>
            <a:off x="817881" y="0"/>
            <a:ext cx="10131425" cy="1456267"/>
          </a:xfrm>
        </p:spPr>
        <p:txBody>
          <a:bodyPr/>
          <a:lstStyle/>
          <a:p>
            <a:pPr algn="ctr"/>
            <a:r>
              <a:rPr lang="pl-PL" dirty="0"/>
              <a:t>Przygotowanie środowiska</a:t>
            </a:r>
          </a:p>
        </p:txBody>
      </p:sp>
      <p:graphicFrame>
        <p:nvGraphicFramePr>
          <p:cNvPr id="6" name="Symbol zastępczy zawartości 5">
            <a:extLst>
              <a:ext uri="{FF2B5EF4-FFF2-40B4-BE49-F238E27FC236}">
                <a16:creationId xmlns:a16="http://schemas.microsoft.com/office/drawing/2014/main" id="{EE6BAD5B-CE0C-95C6-672B-38511FE66A46}"/>
              </a:ext>
            </a:extLst>
          </p:cNvPr>
          <p:cNvGraphicFramePr>
            <a:graphicFrameLocks noGrp="1"/>
          </p:cNvGraphicFramePr>
          <p:nvPr>
            <p:ph idx="1"/>
            <p:extLst>
              <p:ext uri="{D42A27DB-BD31-4B8C-83A1-F6EECF244321}">
                <p14:modId xmlns:p14="http://schemas.microsoft.com/office/powerpoint/2010/main" val="1131682597"/>
              </p:ext>
            </p:extLst>
          </p:nvPr>
        </p:nvGraphicFramePr>
        <p:xfrm>
          <a:off x="817882" y="1068070"/>
          <a:ext cx="10556237" cy="10724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ymbol zastępczy daty 3">
            <a:extLst>
              <a:ext uri="{FF2B5EF4-FFF2-40B4-BE49-F238E27FC236}">
                <a16:creationId xmlns:a16="http://schemas.microsoft.com/office/drawing/2014/main" id="{188B5702-6178-4C7D-0549-8F2D64A65281}"/>
              </a:ext>
            </a:extLst>
          </p:cNvPr>
          <p:cNvSpPr>
            <a:spLocks noGrp="1"/>
          </p:cNvSpPr>
          <p:nvPr>
            <p:ph type="dt" sz="half" idx="10"/>
          </p:nvPr>
        </p:nvSpPr>
        <p:spPr>
          <a:xfrm>
            <a:off x="10308393" y="6464299"/>
            <a:ext cx="1883607" cy="377825"/>
          </a:xfrm>
        </p:spPr>
        <p:txBody>
          <a:bodyPr/>
          <a:lstStyle/>
          <a:p>
            <a:pPr rtl="0"/>
            <a:r>
              <a:rPr lang="pl-PL" dirty="0" err="1"/>
              <a:t>Angular</a:t>
            </a:r>
            <a:r>
              <a:rPr lang="pl-PL" dirty="0"/>
              <a:t> – poziom podstawowy</a:t>
            </a:r>
            <a:endParaRPr lang="en-US" dirty="0"/>
          </a:p>
        </p:txBody>
      </p:sp>
      <p:graphicFrame>
        <p:nvGraphicFramePr>
          <p:cNvPr id="7" name="Diagram 6">
            <a:extLst>
              <a:ext uri="{FF2B5EF4-FFF2-40B4-BE49-F238E27FC236}">
                <a16:creationId xmlns:a16="http://schemas.microsoft.com/office/drawing/2014/main" id="{C96754C2-84F6-3137-2E63-8B2F1FF915D5}"/>
              </a:ext>
            </a:extLst>
          </p:cNvPr>
          <p:cNvGraphicFramePr/>
          <p:nvPr>
            <p:extLst>
              <p:ext uri="{D42A27DB-BD31-4B8C-83A1-F6EECF244321}">
                <p14:modId xmlns:p14="http://schemas.microsoft.com/office/powerpoint/2010/main" val="1075310728"/>
              </p:ext>
            </p:extLst>
          </p:nvPr>
        </p:nvGraphicFramePr>
        <p:xfrm>
          <a:off x="817881" y="2524338"/>
          <a:ext cx="10556237" cy="393996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9" name="Diagram 8">
            <a:extLst>
              <a:ext uri="{FF2B5EF4-FFF2-40B4-BE49-F238E27FC236}">
                <a16:creationId xmlns:a16="http://schemas.microsoft.com/office/drawing/2014/main" id="{22B961A0-F0A1-517C-597F-D71FA9590FDA}"/>
              </a:ext>
            </a:extLst>
          </p:cNvPr>
          <p:cNvGraphicFramePr/>
          <p:nvPr>
            <p:extLst>
              <p:ext uri="{D42A27DB-BD31-4B8C-83A1-F6EECF244321}">
                <p14:modId xmlns:p14="http://schemas.microsoft.com/office/powerpoint/2010/main" val="942227254"/>
              </p:ext>
            </p:extLst>
          </p:nvPr>
        </p:nvGraphicFramePr>
        <p:xfrm>
          <a:off x="481982" y="5582949"/>
          <a:ext cx="8728365" cy="1070263"/>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33548269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3830DD7B-0318-DF02-73DC-B53B9B536BE3}"/>
              </a:ext>
            </a:extLst>
          </p:cNvPr>
          <p:cNvSpPr>
            <a:spLocks noGrp="1"/>
          </p:cNvSpPr>
          <p:nvPr>
            <p:ph idx="1"/>
          </p:nvPr>
        </p:nvSpPr>
        <p:spPr>
          <a:xfrm>
            <a:off x="1880869" y="0"/>
            <a:ext cx="6446519" cy="3007360"/>
          </a:xfrm>
        </p:spPr>
        <p:txBody>
          <a:bodyPr/>
          <a:lstStyle/>
          <a:p>
            <a:pPr marL="0" indent="0">
              <a:buNone/>
            </a:pPr>
            <a:r>
              <a:rPr lang="pl-PL" sz="2000" b="1" i="1" dirty="0"/>
              <a:t>Po kawie porozmawiamy sobie między innymi o:</a:t>
            </a:r>
          </a:p>
          <a:p>
            <a:pPr lvl="1"/>
            <a:r>
              <a:rPr lang="pl-PL" sz="1800" i="1" dirty="0"/>
              <a:t>jak tworzy się komponenty,</a:t>
            </a:r>
          </a:p>
          <a:p>
            <a:pPr lvl="1"/>
            <a:r>
              <a:rPr lang="pl-PL" sz="1800" i="1" dirty="0"/>
              <a:t>jak komponenty się ze sobą komunikują, </a:t>
            </a:r>
          </a:p>
          <a:p>
            <a:pPr lvl="1"/>
            <a:r>
              <a:rPr lang="pl-PL" sz="1800" i="1" dirty="0"/>
              <a:t>jak definiuje się widok komponentu a jak jego logikę, </a:t>
            </a:r>
          </a:p>
          <a:p>
            <a:pPr lvl="1"/>
            <a:r>
              <a:rPr lang="pl-PL" sz="1800" i="1" dirty="0"/>
              <a:t>luźniejsza struktura projektu, czyli jak używać serwisów</a:t>
            </a:r>
          </a:p>
        </p:txBody>
      </p:sp>
      <p:sp>
        <p:nvSpPr>
          <p:cNvPr id="4" name="Symbol zastępczy daty 3">
            <a:extLst>
              <a:ext uri="{FF2B5EF4-FFF2-40B4-BE49-F238E27FC236}">
                <a16:creationId xmlns:a16="http://schemas.microsoft.com/office/drawing/2014/main" id="{B0B91973-C9B2-9936-ABE6-EF265E6BA23B}"/>
              </a:ext>
            </a:extLst>
          </p:cNvPr>
          <p:cNvSpPr>
            <a:spLocks noGrp="1"/>
          </p:cNvSpPr>
          <p:nvPr>
            <p:ph type="dt" sz="half" idx="10"/>
          </p:nvPr>
        </p:nvSpPr>
        <p:spPr>
          <a:xfrm>
            <a:off x="10387979" y="6480175"/>
            <a:ext cx="1804021" cy="377825"/>
          </a:xfrm>
        </p:spPr>
        <p:txBody>
          <a:bodyPr/>
          <a:lstStyle/>
          <a:p>
            <a:pPr rtl="0"/>
            <a:r>
              <a:rPr lang="pl-PL" dirty="0" err="1"/>
              <a:t>Angular</a:t>
            </a:r>
            <a:r>
              <a:rPr lang="pl-PL" dirty="0"/>
              <a:t> – poziom podstawowy</a:t>
            </a:r>
            <a:endParaRPr lang="en-US" dirty="0"/>
          </a:p>
        </p:txBody>
      </p:sp>
      <p:pic>
        <p:nvPicPr>
          <p:cNvPr id="6" name="Grafika 5">
            <a:extLst>
              <a:ext uri="{FF2B5EF4-FFF2-40B4-BE49-F238E27FC236}">
                <a16:creationId xmlns:a16="http://schemas.microsoft.com/office/drawing/2014/main" id="{2B3E302A-BE66-119C-B344-C6EAE93E2A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1965113"/>
            <a:ext cx="5598160" cy="5598160"/>
          </a:xfrm>
          <a:prstGeom prst="rect">
            <a:avLst/>
          </a:prstGeom>
        </p:spPr>
      </p:pic>
      <p:pic>
        <p:nvPicPr>
          <p:cNvPr id="7" name="Grafika 6">
            <a:extLst>
              <a:ext uri="{FF2B5EF4-FFF2-40B4-BE49-F238E27FC236}">
                <a16:creationId xmlns:a16="http://schemas.microsoft.com/office/drawing/2014/main" id="{F6CD4BCC-08F2-5160-E528-C5FE38F55C5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95521" y="1965113"/>
            <a:ext cx="5598160" cy="5598160"/>
          </a:xfrm>
          <a:prstGeom prst="rect">
            <a:avLst/>
          </a:prstGeom>
        </p:spPr>
      </p:pic>
      <p:pic>
        <p:nvPicPr>
          <p:cNvPr id="8" name="Grafika 7">
            <a:extLst>
              <a:ext uri="{FF2B5EF4-FFF2-40B4-BE49-F238E27FC236}">
                <a16:creationId xmlns:a16="http://schemas.microsoft.com/office/drawing/2014/main" id="{68D43D1E-CD5F-39FD-C024-072B90CA81D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31537" y="3942081"/>
            <a:ext cx="3345181" cy="3345181"/>
          </a:xfrm>
          <a:prstGeom prst="rect">
            <a:avLst/>
          </a:prstGeom>
        </p:spPr>
      </p:pic>
      <p:sp>
        <p:nvSpPr>
          <p:cNvPr id="10" name="pole tekstowe 9">
            <a:extLst>
              <a:ext uri="{FF2B5EF4-FFF2-40B4-BE49-F238E27FC236}">
                <a16:creationId xmlns:a16="http://schemas.microsoft.com/office/drawing/2014/main" id="{1B688848-118A-651E-5DC3-911295319A4B}"/>
              </a:ext>
            </a:extLst>
          </p:cNvPr>
          <p:cNvSpPr txBox="1"/>
          <p:nvPr/>
        </p:nvSpPr>
        <p:spPr>
          <a:xfrm>
            <a:off x="2177656" y="2174695"/>
            <a:ext cx="5235729" cy="1569660"/>
          </a:xfrm>
          <a:prstGeom prst="rect">
            <a:avLst/>
          </a:prstGeom>
          <a:noFill/>
        </p:spPr>
        <p:txBody>
          <a:bodyPr wrap="none" rtlCol="0">
            <a:spAutoFit/>
          </a:bodyPr>
          <a:lstStyle/>
          <a:p>
            <a:r>
              <a:rPr lang="pl-PL" sz="9600" dirty="0">
                <a:solidFill>
                  <a:schemeClr val="accent5">
                    <a:lumMod val="75000"/>
                  </a:schemeClr>
                </a:solidFill>
                <a:latin typeface="Comic Sans MS" panose="030F0702030302020204" pitchFamily="66" charset="0"/>
              </a:rPr>
              <a:t>COFFEE!</a:t>
            </a:r>
          </a:p>
        </p:txBody>
      </p:sp>
    </p:spTree>
    <p:extLst>
      <p:ext uri="{BB962C8B-B14F-4D97-AF65-F5344CB8AC3E}">
        <p14:creationId xmlns:p14="http://schemas.microsoft.com/office/powerpoint/2010/main" val="35403552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par>
                          <p:cTn id="8" fill="hold">
                            <p:stCondLst>
                              <p:cond delay="2000"/>
                            </p:stCondLst>
                            <p:childTnLst>
                              <p:par>
                                <p:cTn id="9" presetID="1" presetClass="exit" presetSubtype="0" fill="hold" grpId="1" nodeType="afterEffect">
                                  <p:stCondLst>
                                    <p:cond delay="1000"/>
                                  </p:stCondLst>
                                  <p:childTnLst>
                                    <p:set>
                                      <p:cBhvr>
                                        <p:cTn id="10" dur="1" fill="hold">
                                          <p:stCondLst>
                                            <p:cond delay="0"/>
                                          </p:stCondLst>
                                        </p:cTn>
                                        <p:tgtEl>
                                          <p:spTgt spid="10"/>
                                        </p:tgtEl>
                                        <p:attrNameLst>
                                          <p:attrName>style.visibility</p:attrName>
                                        </p:attrNameLst>
                                      </p:cBhvr>
                                      <p:to>
                                        <p:strVal val="hidden"/>
                                      </p:to>
                                    </p:set>
                                  </p:childTnLst>
                                </p:cTn>
                              </p:par>
                            </p:childTnLst>
                          </p:cTn>
                        </p:par>
                        <p:par>
                          <p:cTn id="11" fill="hold">
                            <p:stCondLst>
                              <p:cond delay="3000"/>
                            </p:stCondLst>
                            <p:childTnLst>
                              <p:par>
                                <p:cTn id="12" presetID="16" presetClass="entr" presetSubtype="21"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Vertical)">
                                      <p:cBhvr>
                                        <p:cTn id="14" dur="2000"/>
                                        <p:tgtEl>
                                          <p:spTgt spid="7"/>
                                        </p:tgtEl>
                                      </p:cBhvr>
                                    </p:animEffect>
                                  </p:childTnLst>
                                </p:cTn>
                              </p:par>
                            </p:childTnLst>
                          </p:cTn>
                        </p:par>
                        <p:par>
                          <p:cTn id="15" fill="hold">
                            <p:stCondLst>
                              <p:cond delay="5000"/>
                            </p:stCondLst>
                            <p:childTnLst>
                              <p:par>
                                <p:cTn id="16" presetID="2" presetClass="entr" presetSubtype="4"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1000" fill="hold"/>
                                        <p:tgtEl>
                                          <p:spTgt spid="8"/>
                                        </p:tgtEl>
                                        <p:attrNameLst>
                                          <p:attrName>ppt_x</p:attrName>
                                        </p:attrNameLst>
                                      </p:cBhvr>
                                      <p:tavLst>
                                        <p:tav tm="0">
                                          <p:val>
                                            <p:strVal val="#ppt_x"/>
                                          </p:val>
                                        </p:tav>
                                        <p:tav tm="100000">
                                          <p:val>
                                            <p:strVal val="#ppt_x"/>
                                          </p:val>
                                        </p:tav>
                                      </p:tavLst>
                                    </p:anim>
                                    <p:anim calcmode="lin" valueType="num">
                                      <p:cBhvr additive="base">
                                        <p:cTn id="19" dur="1000" fill="hold"/>
                                        <p:tgtEl>
                                          <p:spTgt spid="8"/>
                                        </p:tgtEl>
                                        <p:attrNameLst>
                                          <p:attrName>ppt_y</p:attrName>
                                        </p:attrNameLst>
                                      </p:cBhvr>
                                      <p:tavLst>
                                        <p:tav tm="0">
                                          <p:val>
                                            <p:strVal val="1+#ppt_h/2"/>
                                          </p:val>
                                        </p:tav>
                                        <p:tav tm="100000">
                                          <p:val>
                                            <p:strVal val="#ppt_y"/>
                                          </p:val>
                                        </p:tav>
                                      </p:tavLst>
                                    </p:anim>
                                  </p:childTnLst>
                                </p:cTn>
                              </p:par>
                            </p:childTnLst>
                          </p:cTn>
                        </p:par>
                        <p:par>
                          <p:cTn id="20" fill="hold">
                            <p:stCondLst>
                              <p:cond delay="6000"/>
                            </p:stCondLst>
                            <p:childTnLst>
                              <p:par>
                                <p:cTn id="21" presetID="2" presetClass="entr" presetSubtype="4"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750" fill="hold"/>
                                        <p:tgtEl>
                                          <p:spTgt spid="6"/>
                                        </p:tgtEl>
                                        <p:attrNameLst>
                                          <p:attrName>ppt_x</p:attrName>
                                        </p:attrNameLst>
                                      </p:cBhvr>
                                      <p:tavLst>
                                        <p:tav tm="0">
                                          <p:val>
                                            <p:strVal val="#ppt_x"/>
                                          </p:val>
                                        </p:tav>
                                        <p:tav tm="100000">
                                          <p:val>
                                            <p:strVal val="#ppt_x"/>
                                          </p:val>
                                        </p:tav>
                                      </p:tavLst>
                                    </p:anim>
                                    <p:anim calcmode="lin" valueType="num">
                                      <p:cBhvr additive="base">
                                        <p:cTn id="24" dur="750" fill="hold"/>
                                        <p:tgtEl>
                                          <p:spTgt spid="6"/>
                                        </p:tgtEl>
                                        <p:attrNameLst>
                                          <p:attrName>ppt_y</p:attrName>
                                        </p:attrNameLst>
                                      </p:cBhvr>
                                      <p:tavLst>
                                        <p:tav tm="0">
                                          <p:val>
                                            <p:strVal val="1+#ppt_h/2"/>
                                          </p:val>
                                        </p:tav>
                                        <p:tav tm="100000">
                                          <p:val>
                                            <p:strVal val="#ppt_y"/>
                                          </p:val>
                                        </p:tav>
                                      </p:tavLst>
                                    </p:anim>
                                  </p:childTnLst>
                                </p:cTn>
                              </p:par>
                            </p:childTnLst>
                          </p:cTn>
                        </p:par>
                        <p:par>
                          <p:cTn id="25" fill="hold">
                            <p:stCondLst>
                              <p:cond delay="6750"/>
                            </p:stCondLst>
                            <p:childTnLst>
                              <p:par>
                                <p:cTn id="26" presetID="16" presetClass="entr" presetSubtype="21" fill="hold" grpId="0" nodeType="afterEffect">
                                  <p:stCondLst>
                                    <p:cond delay="0"/>
                                  </p:stCondLst>
                                  <p:childTnLst>
                                    <p:set>
                                      <p:cBhvr>
                                        <p:cTn id="27" dur="1" fill="hold">
                                          <p:stCondLst>
                                            <p:cond delay="0"/>
                                          </p:stCondLst>
                                        </p:cTn>
                                        <p:tgtEl>
                                          <p:spTgt spid="3">
                                            <p:txEl>
                                              <p:pRg st="0" end="0"/>
                                            </p:txEl>
                                          </p:spTgt>
                                        </p:tgtEl>
                                        <p:attrNameLst>
                                          <p:attrName>style.visibility</p:attrName>
                                        </p:attrNameLst>
                                      </p:cBhvr>
                                      <p:to>
                                        <p:strVal val="visible"/>
                                      </p:to>
                                    </p:set>
                                    <p:animEffect transition="in" filter="barn(inVertical)">
                                      <p:cBhvr>
                                        <p:cTn id="28" dur="750"/>
                                        <p:tgtEl>
                                          <p:spTgt spid="3">
                                            <p:txEl>
                                              <p:pRg st="0" end="0"/>
                                            </p:txEl>
                                          </p:spTgt>
                                        </p:tgtEl>
                                      </p:cBhvr>
                                    </p:animEffect>
                                  </p:childTnLst>
                                </p:cTn>
                              </p:par>
                              <p:par>
                                <p:cTn id="29" presetID="42" presetClass="entr" presetSubtype="0" fill="hold" grpId="0" nodeType="withEffect">
                                  <p:stCondLst>
                                    <p:cond delay="2000"/>
                                  </p:stCondLst>
                                  <p:childTnLst>
                                    <p:set>
                                      <p:cBhvr>
                                        <p:cTn id="30" dur="1" fill="hold">
                                          <p:stCondLst>
                                            <p:cond delay="0"/>
                                          </p:stCondLst>
                                        </p:cTn>
                                        <p:tgtEl>
                                          <p:spTgt spid="3">
                                            <p:txEl>
                                              <p:pRg st="1" end="1"/>
                                            </p:txEl>
                                          </p:spTgt>
                                        </p:tgtEl>
                                        <p:attrNameLst>
                                          <p:attrName>style.visibility</p:attrName>
                                        </p:attrNameLst>
                                      </p:cBhvr>
                                      <p:to>
                                        <p:strVal val="visible"/>
                                      </p:to>
                                    </p:set>
                                    <p:animEffect transition="in" filter="fade">
                                      <p:cBhvr>
                                        <p:cTn id="31" dur="1000"/>
                                        <p:tgtEl>
                                          <p:spTgt spid="3">
                                            <p:txEl>
                                              <p:pRg st="1" end="1"/>
                                            </p:txEl>
                                          </p:spTgt>
                                        </p:tgtEl>
                                      </p:cBhvr>
                                    </p:animEffect>
                                    <p:anim calcmode="lin" valueType="num">
                                      <p:cBhvr>
                                        <p:cTn id="3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1" end="1"/>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2000"/>
                                  </p:stCondLst>
                                  <p:childTnLst>
                                    <p:set>
                                      <p:cBhvr>
                                        <p:cTn id="35" dur="1" fill="hold">
                                          <p:stCondLst>
                                            <p:cond delay="0"/>
                                          </p:stCondLst>
                                        </p:cTn>
                                        <p:tgtEl>
                                          <p:spTgt spid="3">
                                            <p:txEl>
                                              <p:pRg st="2" end="2"/>
                                            </p:txEl>
                                          </p:spTgt>
                                        </p:tgtEl>
                                        <p:attrNameLst>
                                          <p:attrName>style.visibility</p:attrName>
                                        </p:attrNameLst>
                                      </p:cBhvr>
                                      <p:to>
                                        <p:strVal val="visible"/>
                                      </p:to>
                                    </p:set>
                                    <p:animEffect transition="in" filter="fade">
                                      <p:cBhvr>
                                        <p:cTn id="36" dur="1250"/>
                                        <p:tgtEl>
                                          <p:spTgt spid="3">
                                            <p:txEl>
                                              <p:pRg st="2" end="2"/>
                                            </p:txEl>
                                          </p:spTgt>
                                        </p:tgtEl>
                                      </p:cBhvr>
                                    </p:animEffect>
                                    <p:anim calcmode="lin" valueType="num">
                                      <p:cBhvr>
                                        <p:cTn id="37" dur="12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8" dur="1250" fill="hold"/>
                                        <p:tgtEl>
                                          <p:spTgt spid="3">
                                            <p:txEl>
                                              <p:pRg st="2" end="2"/>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2000"/>
                                  </p:stCondLst>
                                  <p:childTnLst>
                                    <p:set>
                                      <p:cBhvr>
                                        <p:cTn id="40" dur="1" fill="hold">
                                          <p:stCondLst>
                                            <p:cond delay="0"/>
                                          </p:stCondLst>
                                        </p:cTn>
                                        <p:tgtEl>
                                          <p:spTgt spid="3">
                                            <p:txEl>
                                              <p:pRg st="3" end="3"/>
                                            </p:txEl>
                                          </p:spTgt>
                                        </p:tgtEl>
                                        <p:attrNameLst>
                                          <p:attrName>style.visibility</p:attrName>
                                        </p:attrNameLst>
                                      </p:cBhvr>
                                      <p:to>
                                        <p:strVal val="visible"/>
                                      </p:to>
                                    </p:set>
                                    <p:animEffect transition="in" filter="fade">
                                      <p:cBhvr>
                                        <p:cTn id="41" dur="1500"/>
                                        <p:tgtEl>
                                          <p:spTgt spid="3">
                                            <p:txEl>
                                              <p:pRg st="3" end="3"/>
                                            </p:txEl>
                                          </p:spTgt>
                                        </p:tgtEl>
                                      </p:cBhvr>
                                    </p:animEffect>
                                    <p:anim calcmode="lin" valueType="num">
                                      <p:cBhvr>
                                        <p:cTn id="42" dur="1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3" dur="1500" fill="hold"/>
                                        <p:tgtEl>
                                          <p:spTgt spid="3">
                                            <p:txEl>
                                              <p:pRg st="3" end="3"/>
                                            </p:tx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2000"/>
                                  </p:stCondLst>
                                  <p:childTnLst>
                                    <p:set>
                                      <p:cBhvr>
                                        <p:cTn id="45" dur="1" fill="hold">
                                          <p:stCondLst>
                                            <p:cond delay="0"/>
                                          </p:stCondLst>
                                        </p:cTn>
                                        <p:tgtEl>
                                          <p:spTgt spid="3">
                                            <p:txEl>
                                              <p:pRg st="4" end="4"/>
                                            </p:txEl>
                                          </p:spTgt>
                                        </p:tgtEl>
                                        <p:attrNameLst>
                                          <p:attrName>style.visibility</p:attrName>
                                        </p:attrNameLst>
                                      </p:cBhvr>
                                      <p:to>
                                        <p:strVal val="visible"/>
                                      </p:to>
                                    </p:set>
                                    <p:animEffect transition="in" filter="fade">
                                      <p:cBhvr>
                                        <p:cTn id="46" dur="1750"/>
                                        <p:tgtEl>
                                          <p:spTgt spid="3">
                                            <p:txEl>
                                              <p:pRg st="4" end="4"/>
                                            </p:txEl>
                                          </p:spTgt>
                                        </p:tgtEl>
                                      </p:cBhvr>
                                    </p:animEffect>
                                    <p:anim calcmode="lin" valueType="num">
                                      <p:cBhvr>
                                        <p:cTn id="47" dur="175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8" dur="175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p:bldP spid="10" grpI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249D7EC-C669-5B43-2B34-1F4A9101E1E0}"/>
              </a:ext>
            </a:extLst>
          </p:cNvPr>
          <p:cNvSpPr>
            <a:spLocks noGrp="1"/>
          </p:cNvSpPr>
          <p:nvPr>
            <p:ph type="title"/>
          </p:nvPr>
        </p:nvSpPr>
        <p:spPr/>
        <p:txBody>
          <a:bodyPr/>
          <a:lstStyle/>
          <a:p>
            <a:r>
              <a:rPr lang="pl-PL" dirty="0"/>
              <a:t>Zanim zaczniemy</a:t>
            </a:r>
          </a:p>
        </p:txBody>
      </p:sp>
      <p:sp>
        <p:nvSpPr>
          <p:cNvPr id="3" name="Symbol zastępczy zawartości 2">
            <a:extLst>
              <a:ext uri="{FF2B5EF4-FFF2-40B4-BE49-F238E27FC236}">
                <a16:creationId xmlns:a16="http://schemas.microsoft.com/office/drawing/2014/main" id="{C24C6639-9DCA-5322-5039-0C0AAC349DBA}"/>
              </a:ext>
            </a:extLst>
          </p:cNvPr>
          <p:cNvSpPr>
            <a:spLocks noGrp="1"/>
          </p:cNvSpPr>
          <p:nvPr>
            <p:ph idx="1"/>
          </p:nvPr>
        </p:nvSpPr>
        <p:spPr>
          <a:xfrm>
            <a:off x="685801" y="2142067"/>
            <a:ext cx="10673498" cy="3649133"/>
          </a:xfrm>
        </p:spPr>
        <p:txBody>
          <a:bodyPr numCol="2"/>
          <a:lstStyle/>
          <a:p>
            <a:r>
              <a:rPr lang="pl-PL" dirty="0"/>
              <a:t>Zainstalujmy rozszerzenia </a:t>
            </a:r>
            <a:r>
              <a:rPr lang="pl-PL" dirty="0" err="1"/>
              <a:t>VSCode</a:t>
            </a:r>
            <a:r>
              <a:rPr lang="pl-PL" dirty="0"/>
              <a:t>:</a:t>
            </a:r>
          </a:p>
          <a:p>
            <a:pPr lvl="1"/>
            <a:r>
              <a:rPr lang="pl-PL" dirty="0" err="1"/>
              <a:t>Angular</a:t>
            </a:r>
            <a:r>
              <a:rPr lang="pl-PL" dirty="0"/>
              <a:t> Language Service</a:t>
            </a:r>
          </a:p>
          <a:p>
            <a:pPr lvl="1"/>
            <a:r>
              <a:rPr lang="pl-PL" dirty="0" err="1"/>
              <a:t>IntelliCode</a:t>
            </a:r>
            <a:endParaRPr lang="pl-PL" dirty="0"/>
          </a:p>
          <a:p>
            <a:pPr lvl="1"/>
            <a:r>
              <a:rPr lang="pl-PL" dirty="0" err="1"/>
              <a:t>ESLint</a:t>
            </a:r>
            <a:endParaRPr lang="pl-PL" dirty="0"/>
          </a:p>
          <a:p>
            <a:pPr lvl="1"/>
            <a:r>
              <a:rPr lang="pl-PL" dirty="0" err="1"/>
              <a:t>Prettier</a:t>
            </a:r>
            <a:r>
              <a:rPr lang="pl-PL" dirty="0"/>
              <a:t> - </a:t>
            </a:r>
            <a:r>
              <a:rPr lang="pl-PL" dirty="0" err="1"/>
              <a:t>Code</a:t>
            </a:r>
            <a:r>
              <a:rPr lang="pl-PL" dirty="0"/>
              <a:t> </a:t>
            </a:r>
            <a:r>
              <a:rPr lang="pl-PL" dirty="0" err="1"/>
              <a:t>formatter</a:t>
            </a:r>
            <a:endParaRPr lang="pl-PL" dirty="0"/>
          </a:p>
          <a:p>
            <a:pPr lvl="1"/>
            <a:r>
              <a:rPr lang="pl-PL" dirty="0"/>
              <a:t>* NPM-Scripts</a:t>
            </a:r>
          </a:p>
          <a:p>
            <a:pPr lvl="1"/>
            <a:r>
              <a:rPr lang="pl-PL" dirty="0"/>
              <a:t>* </a:t>
            </a:r>
            <a:r>
              <a:rPr lang="pl-PL" dirty="0" err="1"/>
              <a:t>Material</a:t>
            </a:r>
            <a:r>
              <a:rPr lang="pl-PL" dirty="0"/>
              <a:t> Icon </a:t>
            </a:r>
            <a:r>
              <a:rPr lang="pl-PL" dirty="0" err="1"/>
              <a:t>Theme</a:t>
            </a:r>
            <a:endParaRPr lang="pl-PL" dirty="0"/>
          </a:p>
          <a:p>
            <a:pPr lvl="1"/>
            <a:endParaRPr lang="pl-PL" dirty="0"/>
          </a:p>
          <a:p>
            <a:pPr lvl="1"/>
            <a:endParaRPr lang="pl-PL" dirty="0"/>
          </a:p>
          <a:p>
            <a:pPr marL="457200" lvl="1" indent="0">
              <a:buNone/>
            </a:pPr>
            <a:r>
              <a:rPr lang="pl-PL" dirty="0"/>
              <a:t>Konstrukcje </a:t>
            </a:r>
            <a:r>
              <a:rPr lang="pl-PL" dirty="0" err="1"/>
              <a:t>framework’a</a:t>
            </a:r>
            <a:r>
              <a:rPr lang="pl-PL" dirty="0"/>
              <a:t> których użyjemy do zbudowania aplikacji:</a:t>
            </a:r>
          </a:p>
          <a:p>
            <a:pPr lvl="1"/>
            <a:r>
              <a:rPr lang="pl-PL" dirty="0"/>
              <a:t>Aplikacja powstanie z wykorzystaniem </a:t>
            </a:r>
            <a:r>
              <a:rPr lang="pl-PL" dirty="0" err="1"/>
              <a:t>Standalone</a:t>
            </a:r>
            <a:r>
              <a:rPr lang="pl-PL" dirty="0"/>
              <a:t> API - nie użyjemy plików *.</a:t>
            </a:r>
            <a:r>
              <a:rPr lang="pl-PL" dirty="0" err="1"/>
              <a:t>module.ts</a:t>
            </a:r>
            <a:endParaRPr lang="pl-PL" dirty="0"/>
          </a:p>
          <a:p>
            <a:pPr lvl="1"/>
            <a:r>
              <a:rPr lang="pl-PL" dirty="0"/>
              <a:t>Użyjemy nowego i starego Control </a:t>
            </a:r>
            <a:r>
              <a:rPr lang="pl-PL" dirty="0" err="1"/>
              <a:t>Flow</a:t>
            </a:r>
            <a:endParaRPr lang="pl-PL" dirty="0"/>
          </a:p>
          <a:p>
            <a:pPr lvl="1"/>
            <a:endParaRPr lang="pl-PL" dirty="0"/>
          </a:p>
        </p:txBody>
      </p:sp>
      <p:sp>
        <p:nvSpPr>
          <p:cNvPr id="5" name="Symbol zastępczy daty 3">
            <a:extLst>
              <a:ext uri="{FF2B5EF4-FFF2-40B4-BE49-F238E27FC236}">
                <a16:creationId xmlns:a16="http://schemas.microsoft.com/office/drawing/2014/main" id="{6DD1B7E5-59CC-EAD4-F370-8015CF48AD18}"/>
              </a:ext>
            </a:extLst>
          </p:cNvPr>
          <p:cNvSpPr>
            <a:spLocks noGrp="1"/>
          </p:cNvSpPr>
          <p:nvPr>
            <p:ph type="dt" sz="half" idx="10"/>
          </p:nvPr>
        </p:nvSpPr>
        <p:spPr>
          <a:xfrm>
            <a:off x="10387979" y="6480175"/>
            <a:ext cx="1804021"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38228839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13B70B-636A-B23A-8E4B-506228D6AB6D}"/>
              </a:ext>
            </a:extLst>
          </p:cNvPr>
          <p:cNvSpPr>
            <a:spLocks noGrp="1"/>
          </p:cNvSpPr>
          <p:nvPr>
            <p:ph type="title"/>
          </p:nvPr>
        </p:nvSpPr>
        <p:spPr>
          <a:xfrm>
            <a:off x="685801" y="14689"/>
            <a:ext cx="10131425" cy="1456267"/>
          </a:xfrm>
        </p:spPr>
        <p:txBody>
          <a:bodyPr/>
          <a:lstStyle/>
          <a:p>
            <a:pPr algn="ctr"/>
            <a:r>
              <a:rPr lang="pl-PL" dirty="0"/>
              <a:t>Moduł 1 - start</a:t>
            </a:r>
          </a:p>
        </p:txBody>
      </p:sp>
      <p:graphicFrame>
        <p:nvGraphicFramePr>
          <p:cNvPr id="6" name="Symbol zastępczy zawartości 5">
            <a:extLst>
              <a:ext uri="{FF2B5EF4-FFF2-40B4-BE49-F238E27FC236}">
                <a16:creationId xmlns:a16="http://schemas.microsoft.com/office/drawing/2014/main" id="{79D8D671-B53C-91B3-A43D-89B6FDF9B84F}"/>
              </a:ext>
            </a:extLst>
          </p:cNvPr>
          <p:cNvGraphicFramePr>
            <a:graphicFrameLocks noGrp="1"/>
          </p:cNvGraphicFramePr>
          <p:nvPr>
            <p:ph idx="1"/>
            <p:extLst>
              <p:ext uri="{D42A27DB-BD31-4B8C-83A1-F6EECF244321}">
                <p14:modId xmlns:p14="http://schemas.microsoft.com/office/powerpoint/2010/main" val="4177623752"/>
              </p:ext>
            </p:extLst>
          </p:nvPr>
        </p:nvGraphicFramePr>
        <p:xfrm>
          <a:off x="685801" y="2142068"/>
          <a:ext cx="10131425" cy="38290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ymbol zastępczy daty 3">
            <a:extLst>
              <a:ext uri="{FF2B5EF4-FFF2-40B4-BE49-F238E27FC236}">
                <a16:creationId xmlns:a16="http://schemas.microsoft.com/office/drawing/2014/main" id="{9B70383C-0161-5C5B-640E-DB4698CF77A1}"/>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a:t>Angular – poziom podstawowy</a:t>
            </a:r>
            <a:endParaRPr lang="en-US" dirty="0"/>
          </a:p>
        </p:txBody>
      </p:sp>
    </p:spTree>
    <p:extLst>
      <p:ext uri="{BB962C8B-B14F-4D97-AF65-F5344CB8AC3E}">
        <p14:creationId xmlns:p14="http://schemas.microsoft.com/office/powerpoint/2010/main" val="7712952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E503535-A5A0-31F0-4DE5-0C6340184FE4}"/>
              </a:ext>
            </a:extLst>
          </p:cNvPr>
          <p:cNvSpPr>
            <a:spLocks noGrp="1"/>
          </p:cNvSpPr>
          <p:nvPr>
            <p:ph type="title"/>
          </p:nvPr>
        </p:nvSpPr>
        <p:spPr>
          <a:xfrm>
            <a:off x="700489" y="0"/>
            <a:ext cx="10131425" cy="1456267"/>
          </a:xfrm>
        </p:spPr>
        <p:txBody>
          <a:bodyPr/>
          <a:lstStyle/>
          <a:p>
            <a:pPr algn="ctr"/>
            <a:r>
              <a:rPr lang="pl-PL" dirty="0"/>
              <a:t>Moduł 1 - koniec</a:t>
            </a:r>
          </a:p>
        </p:txBody>
      </p:sp>
      <p:sp>
        <p:nvSpPr>
          <p:cNvPr id="3" name="Symbol zastępczy zawartości 2">
            <a:extLst>
              <a:ext uri="{FF2B5EF4-FFF2-40B4-BE49-F238E27FC236}">
                <a16:creationId xmlns:a16="http://schemas.microsoft.com/office/drawing/2014/main" id="{E7C89D61-A32D-69EA-1001-6E73CC456302}"/>
              </a:ext>
            </a:extLst>
          </p:cNvPr>
          <p:cNvSpPr>
            <a:spLocks noGrp="1"/>
          </p:cNvSpPr>
          <p:nvPr>
            <p:ph idx="1"/>
          </p:nvPr>
        </p:nvSpPr>
        <p:spPr>
          <a:xfrm>
            <a:off x="700489" y="1605252"/>
            <a:ext cx="10757053" cy="1286933"/>
          </a:xfrm>
        </p:spPr>
        <p:txBody>
          <a:bodyPr>
            <a:normAutofit/>
          </a:bodyPr>
          <a:lstStyle/>
          <a:p>
            <a:pPr marL="0" indent="0">
              <a:buNone/>
            </a:pPr>
            <a:r>
              <a:rPr lang="pl-PL" sz="2000" b="1" dirty="0"/>
              <a:t>Jeżeli wykonałeś wszystkie kroki z modułu pierwszego, po uruchomieniu aplikacji, powinieneś mieć analogiczny widok do tego poniżej</a:t>
            </a:r>
            <a:br>
              <a:rPr lang="pl-PL" sz="2000" b="1" dirty="0"/>
            </a:br>
            <a:endParaRPr lang="pl-PL" sz="2000" b="1" dirty="0"/>
          </a:p>
        </p:txBody>
      </p:sp>
      <p:sp>
        <p:nvSpPr>
          <p:cNvPr id="5" name="Symbol zastępczy daty 3">
            <a:extLst>
              <a:ext uri="{FF2B5EF4-FFF2-40B4-BE49-F238E27FC236}">
                <a16:creationId xmlns:a16="http://schemas.microsoft.com/office/drawing/2014/main" id="{A8F6E880-1704-F3C2-D0A4-EE0B8F7C285C}"/>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pic>
        <p:nvPicPr>
          <p:cNvPr id="6" name="Obraz 5">
            <a:extLst>
              <a:ext uri="{FF2B5EF4-FFF2-40B4-BE49-F238E27FC236}">
                <a16:creationId xmlns:a16="http://schemas.microsoft.com/office/drawing/2014/main" id="{AA035E68-CFE4-7B5B-AFFF-801B717367F8}"/>
              </a:ext>
            </a:extLst>
          </p:cNvPr>
          <p:cNvPicPr>
            <a:picLocks noChangeAspect="1"/>
          </p:cNvPicPr>
          <p:nvPr/>
        </p:nvPicPr>
        <p:blipFill>
          <a:blip r:embed="rId2"/>
          <a:stretch>
            <a:fillRect/>
          </a:stretch>
        </p:blipFill>
        <p:spPr>
          <a:xfrm>
            <a:off x="1490387" y="2892185"/>
            <a:ext cx="8897592" cy="3439005"/>
          </a:xfrm>
          <a:prstGeom prst="rect">
            <a:avLst/>
          </a:prstGeom>
        </p:spPr>
      </p:pic>
    </p:spTree>
    <p:extLst>
      <p:ext uri="{BB962C8B-B14F-4D97-AF65-F5344CB8AC3E}">
        <p14:creationId xmlns:p14="http://schemas.microsoft.com/office/powerpoint/2010/main" val="42418726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F2F1654-F3E5-A95A-55A4-54C503E56B79}"/>
              </a:ext>
            </a:extLst>
          </p:cNvPr>
          <p:cNvSpPr>
            <a:spLocks noGrp="1"/>
          </p:cNvSpPr>
          <p:nvPr>
            <p:ph type="title"/>
          </p:nvPr>
        </p:nvSpPr>
        <p:spPr/>
        <p:txBody>
          <a:bodyPr/>
          <a:lstStyle/>
          <a:p>
            <a:r>
              <a:rPr lang="pl-PL" dirty="0"/>
              <a:t>Co nas czeka w kolejnym module?</a:t>
            </a:r>
          </a:p>
        </p:txBody>
      </p:sp>
      <p:sp>
        <p:nvSpPr>
          <p:cNvPr id="3" name="Symbol zastępczy zawartości 2">
            <a:extLst>
              <a:ext uri="{FF2B5EF4-FFF2-40B4-BE49-F238E27FC236}">
                <a16:creationId xmlns:a16="http://schemas.microsoft.com/office/drawing/2014/main" id="{95B22981-AC30-5B78-3D7C-17E795A4D219}"/>
              </a:ext>
            </a:extLst>
          </p:cNvPr>
          <p:cNvSpPr>
            <a:spLocks noGrp="1"/>
          </p:cNvSpPr>
          <p:nvPr>
            <p:ph idx="1"/>
          </p:nvPr>
        </p:nvSpPr>
        <p:spPr/>
        <p:txBody>
          <a:bodyPr/>
          <a:lstStyle/>
          <a:p>
            <a:r>
              <a:rPr lang="pl-PL" b="0" dirty="0">
                <a:solidFill>
                  <a:srgbClr val="CCCCCC"/>
                </a:solidFill>
                <a:effectLst/>
              </a:rPr>
              <a:t>Wprowadzenie do tematu styli w </a:t>
            </a:r>
            <a:r>
              <a:rPr lang="pl-PL" b="0" dirty="0" err="1">
                <a:solidFill>
                  <a:srgbClr val="CCCCCC"/>
                </a:solidFill>
                <a:effectLst/>
              </a:rPr>
              <a:t>Angular</a:t>
            </a:r>
            <a:r>
              <a:rPr lang="pl-PL" b="0" dirty="0">
                <a:solidFill>
                  <a:srgbClr val="CCCCCC"/>
                </a:solidFill>
                <a:effectLst/>
              </a:rPr>
              <a:t>, style globalne, style komponentów.</a:t>
            </a:r>
          </a:p>
          <a:p>
            <a:r>
              <a:rPr lang="pl-PL" b="0" dirty="0">
                <a:solidFill>
                  <a:srgbClr val="CCCCCC"/>
                </a:solidFill>
                <a:effectLst/>
              </a:rPr>
              <a:t>Stylizacja powstałego komponentu wyświetlającego </a:t>
            </a:r>
            <a:r>
              <a:rPr lang="pl-PL" b="0" dirty="0" err="1">
                <a:solidFill>
                  <a:srgbClr val="CCCCCC"/>
                </a:solidFill>
                <a:effectLst/>
              </a:rPr>
              <a:t>liste</a:t>
            </a:r>
            <a:r>
              <a:rPr lang="pl-PL" b="0" dirty="0">
                <a:solidFill>
                  <a:srgbClr val="CCCCCC"/>
                </a:solidFill>
                <a:effectLst/>
              </a:rPr>
              <a:t> przepisów.</a:t>
            </a:r>
          </a:p>
          <a:p>
            <a:r>
              <a:rPr lang="pl-PL" b="0" dirty="0">
                <a:solidFill>
                  <a:srgbClr val="CCCCCC"/>
                </a:solidFill>
                <a:effectLst/>
              </a:rPr>
              <a:t>Stworzenie komponentu który wyświetli szczegóły wybranego przepisu.</a:t>
            </a:r>
            <a:br>
              <a:rPr lang="pl-PL" b="0" dirty="0">
                <a:solidFill>
                  <a:srgbClr val="CCCCCC"/>
                </a:solidFill>
                <a:effectLst/>
              </a:rPr>
            </a:br>
            <a:r>
              <a:rPr lang="pl-PL" b="0" dirty="0">
                <a:solidFill>
                  <a:srgbClr val="CCCCCC"/>
                </a:solidFill>
                <a:effectLst/>
              </a:rPr>
              <a:t>Na przykładzie tego komponentu omówienie zagadnienia Data </a:t>
            </a:r>
            <a:r>
              <a:rPr lang="pl-PL" b="0" dirty="0" err="1">
                <a:solidFill>
                  <a:srgbClr val="CCCCCC"/>
                </a:solidFill>
                <a:effectLst/>
              </a:rPr>
              <a:t>binding</a:t>
            </a:r>
            <a:endParaRPr lang="pl-PL" dirty="0"/>
          </a:p>
        </p:txBody>
      </p:sp>
      <p:sp>
        <p:nvSpPr>
          <p:cNvPr id="4" name="Symbol zastępczy daty 3">
            <a:extLst>
              <a:ext uri="{FF2B5EF4-FFF2-40B4-BE49-F238E27FC236}">
                <a16:creationId xmlns:a16="http://schemas.microsoft.com/office/drawing/2014/main" id="{E4D9BBFA-2EF7-9C0A-4EBC-6EE8D9717685}"/>
              </a:ext>
            </a:extLst>
          </p:cNvPr>
          <p:cNvSpPr>
            <a:spLocks noGrp="1"/>
          </p:cNvSpPr>
          <p:nvPr>
            <p:ph type="dt" sz="half" idx="10"/>
          </p:nvPr>
        </p:nvSpPr>
        <p:spPr/>
        <p:txBody>
          <a:bodyPr/>
          <a:lstStyle/>
          <a:p>
            <a:pPr rtl="0"/>
            <a:fld id="{1B23B4D2-AC56-4E03-B584-C7EE294BDCA4}" type="datetime1">
              <a:rPr lang="pl-PL" smtClean="0"/>
              <a:t>03.11.2024</a:t>
            </a:fld>
            <a:endParaRPr lang="en-US" dirty="0"/>
          </a:p>
        </p:txBody>
      </p:sp>
    </p:spTree>
    <p:extLst>
      <p:ext uri="{BB962C8B-B14F-4D97-AF65-F5344CB8AC3E}">
        <p14:creationId xmlns:p14="http://schemas.microsoft.com/office/powerpoint/2010/main" val="35212426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8AD4282-558E-F579-7F32-342A84609AAA}"/>
              </a:ext>
            </a:extLst>
          </p:cNvPr>
          <p:cNvSpPr>
            <a:spLocks noGrp="1"/>
          </p:cNvSpPr>
          <p:nvPr>
            <p:ph type="title"/>
          </p:nvPr>
        </p:nvSpPr>
        <p:spPr>
          <a:xfrm>
            <a:off x="685801" y="0"/>
            <a:ext cx="10131425" cy="1456267"/>
          </a:xfrm>
        </p:spPr>
        <p:txBody>
          <a:bodyPr/>
          <a:lstStyle/>
          <a:p>
            <a:r>
              <a:rPr lang="pl-PL" dirty="0"/>
              <a:t>Zanim wskoczymy do kolejnego modułu…</a:t>
            </a:r>
          </a:p>
        </p:txBody>
      </p:sp>
      <p:sp>
        <p:nvSpPr>
          <p:cNvPr id="3" name="Symbol zastępczy zawartości 2">
            <a:extLst>
              <a:ext uri="{FF2B5EF4-FFF2-40B4-BE49-F238E27FC236}">
                <a16:creationId xmlns:a16="http://schemas.microsoft.com/office/drawing/2014/main" id="{09DB9BF6-E273-FAFE-99E9-166389339160}"/>
              </a:ext>
            </a:extLst>
          </p:cNvPr>
          <p:cNvSpPr>
            <a:spLocks noGrp="1"/>
          </p:cNvSpPr>
          <p:nvPr>
            <p:ph idx="1"/>
          </p:nvPr>
        </p:nvSpPr>
        <p:spPr/>
        <p:txBody>
          <a:bodyPr/>
          <a:lstStyle/>
          <a:p>
            <a:pPr marL="0" indent="0" algn="ctr">
              <a:buNone/>
            </a:pPr>
            <a:r>
              <a:rPr lang="pl-PL" sz="2400" b="1" dirty="0"/>
              <a:t>Style globalne i lokalne w </a:t>
            </a:r>
            <a:r>
              <a:rPr lang="pl-PL" sz="2400" b="1" dirty="0" err="1"/>
              <a:t>Angular</a:t>
            </a:r>
            <a:endParaRPr lang="pl-PL" sz="2400" b="1" dirty="0"/>
          </a:p>
          <a:p>
            <a:pPr marL="0" indent="0" algn="ctr">
              <a:buNone/>
            </a:pPr>
            <a:endParaRPr lang="pl-PL" dirty="0"/>
          </a:p>
          <a:p>
            <a:pPr marL="0" indent="0">
              <a:buNone/>
            </a:pPr>
            <a:r>
              <a:rPr lang="pl-PL" sz="2000" b="1" dirty="0"/>
              <a:t>Style globalne: </a:t>
            </a:r>
            <a:r>
              <a:rPr lang="pl-PL" sz="2000" dirty="0"/>
              <a:t>Zdefiniowane w </a:t>
            </a:r>
            <a:r>
              <a:rPr lang="pl-PL" sz="2000" b="1" dirty="0" err="1"/>
              <a:t>src</a:t>
            </a:r>
            <a:r>
              <a:rPr lang="pl-PL" sz="2000" b="1" dirty="0"/>
              <a:t>/</a:t>
            </a:r>
            <a:r>
              <a:rPr lang="pl-PL" sz="2000" b="1" dirty="0" err="1"/>
              <a:t>styles.scss</a:t>
            </a:r>
            <a:r>
              <a:rPr lang="pl-PL" sz="2000" dirty="0"/>
              <a:t>, są stosowane do całej aplikacji. Dla przykłady tu zdefiniujemy tło aplikacji.</a:t>
            </a:r>
          </a:p>
          <a:p>
            <a:pPr marL="0" indent="0">
              <a:buNone/>
            </a:pPr>
            <a:r>
              <a:rPr lang="pl-PL" sz="2000" b="1" dirty="0"/>
              <a:t>Style lokalne: </a:t>
            </a:r>
            <a:r>
              <a:rPr lang="pl-PL" sz="2000" dirty="0"/>
              <a:t>Każdy komponent ma swoje własne style w plikach </a:t>
            </a:r>
            <a:r>
              <a:rPr lang="pl-PL" sz="2000" b="1" dirty="0"/>
              <a:t>.</a:t>
            </a:r>
            <a:r>
              <a:rPr lang="pl-PL" sz="2000" b="1" dirty="0" err="1"/>
              <a:t>scss</a:t>
            </a:r>
            <a:r>
              <a:rPr lang="pl-PL" sz="2000" b="1" dirty="0"/>
              <a:t> </a:t>
            </a:r>
            <a:r>
              <a:rPr lang="pl-PL" sz="2000" dirty="0"/>
              <a:t>(np. </a:t>
            </a:r>
            <a:r>
              <a:rPr lang="pl-PL" sz="2000" dirty="0" err="1"/>
              <a:t>recipe-list.component.scss</a:t>
            </a:r>
            <a:r>
              <a:rPr lang="pl-PL" sz="2000" dirty="0"/>
              <a:t>), które są stosowane tylko do tego komponentu.</a:t>
            </a:r>
          </a:p>
        </p:txBody>
      </p:sp>
      <p:sp>
        <p:nvSpPr>
          <p:cNvPr id="7" name="Symbol zastępczy daty 3">
            <a:extLst>
              <a:ext uri="{FF2B5EF4-FFF2-40B4-BE49-F238E27FC236}">
                <a16:creationId xmlns:a16="http://schemas.microsoft.com/office/drawing/2014/main" id="{511170CE-710A-B20B-8FCC-576F883131DC}"/>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12868410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9B61E29-BA5A-5190-8836-040DFCC1917C}"/>
              </a:ext>
            </a:extLst>
          </p:cNvPr>
          <p:cNvSpPr>
            <a:spLocks noGrp="1"/>
          </p:cNvSpPr>
          <p:nvPr>
            <p:ph type="title"/>
          </p:nvPr>
        </p:nvSpPr>
        <p:spPr/>
        <p:txBody>
          <a:bodyPr/>
          <a:lstStyle/>
          <a:p>
            <a:pPr algn="ctr"/>
            <a:r>
              <a:rPr lang="pl-PL" dirty="0"/>
              <a:t>Moduł 2 - start</a:t>
            </a:r>
          </a:p>
        </p:txBody>
      </p:sp>
      <p:graphicFrame>
        <p:nvGraphicFramePr>
          <p:cNvPr id="8" name="Symbol zastępczy zawartości 7">
            <a:extLst>
              <a:ext uri="{FF2B5EF4-FFF2-40B4-BE49-F238E27FC236}">
                <a16:creationId xmlns:a16="http://schemas.microsoft.com/office/drawing/2014/main" id="{B586A40E-9142-FA03-FA09-3A19289638F3}"/>
              </a:ext>
            </a:extLst>
          </p:cNvPr>
          <p:cNvGraphicFramePr>
            <a:graphicFrameLocks noGrp="1"/>
          </p:cNvGraphicFramePr>
          <p:nvPr>
            <p:ph idx="1"/>
            <p:extLst>
              <p:ext uri="{D42A27DB-BD31-4B8C-83A1-F6EECF244321}">
                <p14:modId xmlns:p14="http://schemas.microsoft.com/office/powerpoint/2010/main" val="4197307710"/>
              </p:ext>
            </p:extLst>
          </p:nvPr>
        </p:nvGraphicFramePr>
        <p:xfrm>
          <a:off x="685801" y="2142067"/>
          <a:ext cx="10131425" cy="38180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Symbol zastępczy daty 3">
            <a:extLst>
              <a:ext uri="{FF2B5EF4-FFF2-40B4-BE49-F238E27FC236}">
                <a16:creationId xmlns:a16="http://schemas.microsoft.com/office/drawing/2014/main" id="{1B4F82A4-3FAC-BC93-83EA-F35486014115}"/>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2953119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1550B6F-CCA8-0FC2-FB28-3F38348EC814}"/>
              </a:ext>
            </a:extLst>
          </p:cNvPr>
          <p:cNvSpPr>
            <a:spLocks noGrp="1"/>
          </p:cNvSpPr>
          <p:nvPr>
            <p:ph type="title"/>
          </p:nvPr>
        </p:nvSpPr>
        <p:spPr/>
        <p:txBody>
          <a:bodyPr>
            <a:normAutofit/>
          </a:bodyPr>
          <a:lstStyle/>
          <a:p>
            <a:pPr algn="ctr"/>
            <a:r>
              <a:rPr lang="pl-PL" dirty="0"/>
              <a:t>Agenda szkolenia</a:t>
            </a:r>
            <a:br>
              <a:rPr lang="pl-PL" dirty="0"/>
            </a:br>
            <a:r>
              <a:rPr lang="pl-PL" sz="2000" u="sng" dirty="0"/>
              <a:t>Dzień I</a:t>
            </a:r>
          </a:p>
        </p:txBody>
      </p:sp>
      <p:sp>
        <p:nvSpPr>
          <p:cNvPr id="7" name="Rectangle 3">
            <a:extLst>
              <a:ext uri="{FF2B5EF4-FFF2-40B4-BE49-F238E27FC236}">
                <a16:creationId xmlns:a16="http://schemas.microsoft.com/office/drawing/2014/main" id="{3F26136E-31EB-968D-9064-E30D1843A1FE}"/>
              </a:ext>
            </a:extLst>
          </p:cNvPr>
          <p:cNvSpPr>
            <a:spLocks noGrp="1" noChangeArrowheads="1"/>
          </p:cNvSpPr>
          <p:nvPr>
            <p:ph idx="1"/>
          </p:nvPr>
        </p:nvSpPr>
        <p:spPr bwMode="auto">
          <a:xfrm>
            <a:off x="668807" y="4675500"/>
            <a:ext cx="9379268" cy="2162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p>
            <a:pPr lvl="1" eaLnBrk="0" fontAlgn="base" hangingPunct="0">
              <a:spcBef>
                <a:spcPct val="0"/>
              </a:spcBef>
              <a:spcAft>
                <a:spcPct val="0"/>
              </a:spcAft>
              <a:buClrTx/>
            </a:pPr>
            <a:r>
              <a:rPr lang="pl-PL" altLang="pl-PL" sz="2000" dirty="0">
                <a:latin typeface="Arial" panose="020B0604020202020204" pitchFamily="34" charset="0"/>
              </a:rPr>
              <a:t>Wprowadzenie: Co to jest </a:t>
            </a:r>
            <a:r>
              <a:rPr lang="pl-PL" altLang="pl-PL" sz="2000" dirty="0" err="1">
                <a:latin typeface="Arial" panose="020B0604020202020204" pitchFamily="34" charset="0"/>
              </a:rPr>
              <a:t>Angular</a:t>
            </a:r>
            <a:r>
              <a:rPr lang="pl-PL" altLang="pl-PL" sz="2000" dirty="0">
                <a:latin typeface="Arial" panose="020B0604020202020204" pitchFamily="34" charset="0"/>
              </a:rPr>
              <a:t>, dlaczego warto na niego postawić</a:t>
            </a:r>
          </a:p>
          <a:p>
            <a:pPr lvl="1" eaLnBrk="0" fontAlgn="base" hangingPunct="0">
              <a:spcBef>
                <a:spcPct val="0"/>
              </a:spcBef>
              <a:spcAft>
                <a:spcPct val="0"/>
              </a:spcAft>
              <a:buClrTx/>
            </a:pPr>
            <a:r>
              <a:rPr lang="pl-PL" altLang="pl-PL" sz="2000" dirty="0">
                <a:latin typeface="Arial" panose="020B0604020202020204" pitchFamily="34" charset="0"/>
              </a:rPr>
              <a:t>Architektura </a:t>
            </a:r>
            <a:r>
              <a:rPr lang="pl-PL" altLang="pl-PL" sz="2000" dirty="0" err="1">
                <a:latin typeface="Arial" panose="020B0604020202020204" pitchFamily="34" charset="0"/>
              </a:rPr>
              <a:t>frameworka</a:t>
            </a:r>
            <a:r>
              <a:rPr lang="pl-PL" altLang="pl-PL" sz="2000" dirty="0">
                <a:latin typeface="Arial" panose="020B0604020202020204" pitchFamily="34" charset="0"/>
              </a:rPr>
              <a:t>, komponenty, szablony, serwisy</a:t>
            </a:r>
          </a:p>
          <a:p>
            <a:pPr lvl="1" eaLnBrk="0" fontAlgn="base" hangingPunct="0">
              <a:spcBef>
                <a:spcPct val="0"/>
              </a:spcBef>
              <a:spcAft>
                <a:spcPct val="0"/>
              </a:spcAft>
              <a:buClrTx/>
            </a:pPr>
            <a:r>
              <a:rPr lang="pl-PL" altLang="pl-PL" sz="2000" dirty="0">
                <a:latin typeface="Arial" panose="020B0604020202020204" pitchFamily="34" charset="0"/>
              </a:rPr>
              <a:t>JavaScript, podstawy składni</a:t>
            </a:r>
          </a:p>
          <a:p>
            <a:pPr lvl="1" eaLnBrk="0" fontAlgn="base" hangingPunct="0">
              <a:spcBef>
                <a:spcPct val="0"/>
              </a:spcBef>
              <a:spcAft>
                <a:spcPct val="0"/>
              </a:spcAft>
              <a:buClrTx/>
            </a:pPr>
            <a:r>
              <a:rPr lang="pl-PL" altLang="pl-PL" sz="2000" dirty="0" err="1">
                <a:latin typeface="Arial" panose="020B0604020202020204" pitchFamily="34" charset="0"/>
              </a:rPr>
              <a:t>TypeScript</a:t>
            </a:r>
            <a:r>
              <a:rPr lang="pl-PL" altLang="pl-PL" sz="2000" dirty="0">
                <a:latin typeface="Arial" panose="020B0604020202020204" pitchFamily="34" charset="0"/>
              </a:rPr>
              <a:t>, Omówienie podstaw składni i rozszerzeń w stosunku do </a:t>
            </a:r>
            <a:r>
              <a:rPr lang="pl-PL" altLang="pl-PL" sz="2000" dirty="0" err="1">
                <a:latin typeface="Arial" panose="020B0604020202020204" pitchFamily="34" charset="0"/>
              </a:rPr>
              <a:t>JS’a</a:t>
            </a:r>
            <a:endParaRPr lang="pl-PL" altLang="pl-PL" sz="2000" dirty="0">
              <a:latin typeface="Arial" panose="020B0604020202020204" pitchFamily="34" charset="0"/>
            </a:endParaRPr>
          </a:p>
          <a:p>
            <a:pPr lvl="1" eaLnBrk="0" fontAlgn="base" hangingPunct="0">
              <a:spcBef>
                <a:spcPct val="0"/>
              </a:spcBef>
              <a:spcAft>
                <a:spcPct val="0"/>
              </a:spcAft>
              <a:buClrTx/>
            </a:pPr>
            <a:r>
              <a:rPr lang="pl-PL" altLang="pl-PL" sz="2000" dirty="0">
                <a:latin typeface="Arial" panose="020B0604020202020204" pitchFamily="34" charset="0"/>
              </a:rPr>
              <a:t>Przygotowanie środowiska</a:t>
            </a:r>
          </a:p>
          <a:p>
            <a:pPr lvl="1" eaLnBrk="0" fontAlgn="base" hangingPunct="0">
              <a:spcBef>
                <a:spcPct val="0"/>
              </a:spcBef>
              <a:spcAft>
                <a:spcPct val="0"/>
              </a:spcAft>
              <a:buClrTx/>
            </a:pPr>
            <a:r>
              <a:rPr lang="pl-PL" altLang="pl-PL" sz="2000" dirty="0" err="1">
                <a:latin typeface="Arial" panose="020B0604020202020204" pitchFamily="34" charset="0"/>
              </a:rPr>
              <a:t>Angular</a:t>
            </a:r>
            <a:r>
              <a:rPr lang="pl-PL" altLang="pl-PL" sz="2000" dirty="0">
                <a:latin typeface="Arial" panose="020B0604020202020204" pitchFamily="34" charset="0"/>
              </a:rPr>
              <a:t> CLI</a:t>
            </a:r>
          </a:p>
          <a:p>
            <a:pPr lvl="1" eaLnBrk="0" fontAlgn="base" hangingPunct="0">
              <a:spcBef>
                <a:spcPct val="0"/>
              </a:spcBef>
              <a:spcAft>
                <a:spcPct val="0"/>
              </a:spcAft>
              <a:buClrTx/>
            </a:pPr>
            <a:endParaRPr lang="pl-PL" altLang="pl-PL" dirty="0">
              <a:latin typeface="Arial" panose="020B0604020202020204" pitchFamily="34" charset="0"/>
            </a:endParaRPr>
          </a:p>
        </p:txBody>
      </p:sp>
      <p:sp>
        <p:nvSpPr>
          <p:cNvPr id="4" name="Symbol zastępczy daty 3">
            <a:extLst>
              <a:ext uri="{FF2B5EF4-FFF2-40B4-BE49-F238E27FC236}">
                <a16:creationId xmlns:a16="http://schemas.microsoft.com/office/drawing/2014/main" id="{5F754A76-7035-53F5-50D7-8117A5881837}"/>
              </a:ext>
            </a:extLst>
          </p:cNvPr>
          <p:cNvSpPr>
            <a:spLocks noGrp="1"/>
          </p:cNvSpPr>
          <p:nvPr>
            <p:ph type="dt" sz="half" idx="10"/>
          </p:nvPr>
        </p:nvSpPr>
        <p:spPr>
          <a:xfrm>
            <a:off x="10062860" y="6480175"/>
            <a:ext cx="2129140" cy="377825"/>
          </a:xfrm>
        </p:spPr>
        <p:txBody>
          <a:bodyPr/>
          <a:lstStyle/>
          <a:p>
            <a:r>
              <a:rPr lang="pl-PL" dirty="0" err="1"/>
              <a:t>Angular</a:t>
            </a:r>
            <a:r>
              <a:rPr lang="pl-PL" dirty="0"/>
              <a:t> – poziom podstawowy</a:t>
            </a:r>
            <a:endParaRPr lang="en-US" dirty="0"/>
          </a:p>
        </p:txBody>
      </p:sp>
      <p:sp>
        <p:nvSpPr>
          <p:cNvPr id="8" name="Rectangle 3">
            <a:extLst>
              <a:ext uri="{FF2B5EF4-FFF2-40B4-BE49-F238E27FC236}">
                <a16:creationId xmlns:a16="http://schemas.microsoft.com/office/drawing/2014/main" id="{7AA7AE19-56EB-AB56-920D-7AB3D54216C0}"/>
              </a:ext>
            </a:extLst>
          </p:cNvPr>
          <p:cNvSpPr txBox="1">
            <a:spLocks noChangeArrowheads="1"/>
          </p:cNvSpPr>
          <p:nvPr/>
        </p:nvSpPr>
        <p:spPr bwMode="auto">
          <a:xfrm>
            <a:off x="5511677" y="2854958"/>
            <a:ext cx="5914662" cy="1546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lvl="1" eaLnBrk="0" fontAlgn="base" hangingPunct="0">
              <a:spcBef>
                <a:spcPct val="0"/>
              </a:spcBef>
              <a:spcAft>
                <a:spcPct val="0"/>
              </a:spcAft>
              <a:buClrTx/>
            </a:pPr>
            <a:r>
              <a:rPr lang="pl-PL" altLang="pl-PL" sz="1600" dirty="0">
                <a:latin typeface="Arial" panose="020B0604020202020204" pitchFamily="34" charset="0"/>
              </a:rPr>
              <a:t>Komponenty: Style, cykle życia, komunikacja między komponentami</a:t>
            </a:r>
          </a:p>
          <a:p>
            <a:pPr lvl="1" eaLnBrk="0" fontAlgn="base" hangingPunct="0">
              <a:spcBef>
                <a:spcPct val="0"/>
              </a:spcBef>
              <a:spcAft>
                <a:spcPct val="0"/>
              </a:spcAft>
              <a:buClrTx/>
            </a:pPr>
            <a:r>
              <a:rPr lang="pl-PL" altLang="pl-PL" sz="1600" dirty="0">
                <a:latin typeface="Arial" panose="020B0604020202020204" pitchFamily="34" charset="0"/>
              </a:rPr>
              <a:t>Szablony: Szczegółowe omówienie składni, dyrektywy, wiązanie danych</a:t>
            </a:r>
          </a:p>
          <a:p>
            <a:pPr lvl="1" eaLnBrk="0" fontAlgn="base" hangingPunct="0">
              <a:spcBef>
                <a:spcPct val="0"/>
              </a:spcBef>
              <a:spcAft>
                <a:spcPct val="0"/>
              </a:spcAft>
              <a:buClrTx/>
            </a:pPr>
            <a:r>
              <a:rPr lang="pl-PL" altLang="pl-PL" sz="1600" dirty="0">
                <a:latin typeface="Arial" panose="020B0604020202020204" pitchFamily="34" charset="0"/>
              </a:rPr>
              <a:t>Serwisy: Wstrzykiwanie zależności, dzielenie logiki biznesowej</a:t>
            </a:r>
          </a:p>
        </p:txBody>
      </p:sp>
      <p:pic>
        <p:nvPicPr>
          <p:cNvPr id="17" name="Grafika 16">
            <a:extLst>
              <a:ext uri="{FF2B5EF4-FFF2-40B4-BE49-F238E27FC236}">
                <a16:creationId xmlns:a16="http://schemas.microsoft.com/office/drawing/2014/main" id="{FBD0F596-39DD-E37B-F8E1-19D1E3B7305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89054" y="4561090"/>
            <a:ext cx="2589054" cy="2589054"/>
          </a:xfrm>
          <a:prstGeom prst="rect">
            <a:avLst/>
          </a:prstGeom>
        </p:spPr>
      </p:pic>
      <p:sp>
        <p:nvSpPr>
          <p:cNvPr id="18" name="pole tekstowe 17">
            <a:extLst>
              <a:ext uri="{FF2B5EF4-FFF2-40B4-BE49-F238E27FC236}">
                <a16:creationId xmlns:a16="http://schemas.microsoft.com/office/drawing/2014/main" id="{7435C723-70F4-F0F9-2908-E7439421F5E1}"/>
              </a:ext>
            </a:extLst>
          </p:cNvPr>
          <p:cNvSpPr txBox="1"/>
          <p:nvPr/>
        </p:nvSpPr>
        <p:spPr>
          <a:xfrm>
            <a:off x="1168337" y="3628246"/>
            <a:ext cx="1951175" cy="1323439"/>
          </a:xfrm>
          <a:prstGeom prst="rect">
            <a:avLst/>
          </a:prstGeom>
          <a:noFill/>
        </p:spPr>
        <p:txBody>
          <a:bodyPr wrap="none" rtlCol="0">
            <a:spAutoFit/>
          </a:bodyPr>
          <a:lstStyle/>
          <a:p>
            <a:r>
              <a:rPr lang="pl-PL" sz="8000" dirty="0">
                <a:latin typeface="Arial Black" panose="020B0A04020102020204" pitchFamily="34" charset="0"/>
              </a:rPr>
              <a:t>AM</a:t>
            </a:r>
          </a:p>
        </p:txBody>
      </p:sp>
      <p:sp>
        <p:nvSpPr>
          <p:cNvPr id="19" name="pole tekstowe 18">
            <a:extLst>
              <a:ext uri="{FF2B5EF4-FFF2-40B4-BE49-F238E27FC236}">
                <a16:creationId xmlns:a16="http://schemas.microsoft.com/office/drawing/2014/main" id="{0F86F389-73CB-5FD6-5920-F9925A8567CE}"/>
              </a:ext>
            </a:extLst>
          </p:cNvPr>
          <p:cNvSpPr txBox="1"/>
          <p:nvPr/>
        </p:nvSpPr>
        <p:spPr>
          <a:xfrm>
            <a:off x="5751513" y="2227050"/>
            <a:ext cx="1039067" cy="707886"/>
          </a:xfrm>
          <a:prstGeom prst="rect">
            <a:avLst/>
          </a:prstGeom>
          <a:noFill/>
        </p:spPr>
        <p:txBody>
          <a:bodyPr wrap="none" rtlCol="0">
            <a:spAutoFit/>
          </a:bodyPr>
          <a:lstStyle/>
          <a:p>
            <a:r>
              <a:rPr lang="pl-PL" sz="4000" dirty="0">
                <a:latin typeface="Arial Black" panose="020B0A04020102020204" pitchFamily="34" charset="0"/>
              </a:rPr>
              <a:t>PM</a:t>
            </a:r>
          </a:p>
        </p:txBody>
      </p:sp>
    </p:spTree>
    <p:extLst>
      <p:ext uri="{BB962C8B-B14F-4D97-AF65-F5344CB8AC3E}">
        <p14:creationId xmlns:p14="http://schemas.microsoft.com/office/powerpoint/2010/main" val="28260259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fill="hold"/>
                                        <p:tgtEl>
                                          <p:spTgt spid="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7">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7">
                                            <p:txEl>
                                              <p:pRg st="0" end="0"/>
                                            </p:txEl>
                                          </p:spTgt>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p:cTn id="13" dur="500" fill="hold"/>
                                        <p:tgtEl>
                                          <p:spTgt spid="7">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7">
                                            <p:txEl>
                                              <p:pRg st="1" end="1"/>
                                            </p:txEl>
                                          </p:spTgt>
                                        </p:tgtEl>
                                        <p:attrNameLst>
                                          <p:attrName>ppt_h</p:attrName>
                                        </p:attrNameLst>
                                      </p:cBhvr>
                                      <p:tavLst>
                                        <p:tav tm="0">
                                          <p:val>
                                            <p:fltVal val="0"/>
                                          </p:val>
                                        </p:tav>
                                        <p:tav tm="100000">
                                          <p:val>
                                            <p:strVal val="#ppt_h"/>
                                          </p:val>
                                        </p:tav>
                                      </p:tavLst>
                                    </p:anim>
                                    <p:animEffect transition="in" filter="fade">
                                      <p:cBhvr>
                                        <p:cTn id="15" dur="500"/>
                                        <p:tgtEl>
                                          <p:spTgt spid="7">
                                            <p:txEl>
                                              <p:pRg st="1" end="1"/>
                                            </p:txEl>
                                          </p:spTgt>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p:cTn id="19" dur="500" fill="hold"/>
                                        <p:tgtEl>
                                          <p:spTgt spid="7">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7">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7">
                                            <p:txEl>
                                              <p:pRg st="2" end="2"/>
                                            </p:txEl>
                                          </p:spTgt>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p:cTn id="25" dur="500" fill="hold"/>
                                        <p:tgtEl>
                                          <p:spTgt spid="7">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7">
                                            <p:txEl>
                                              <p:pRg st="3" end="3"/>
                                            </p:txEl>
                                          </p:spTgt>
                                        </p:tgtEl>
                                        <p:attrNameLst>
                                          <p:attrName>ppt_h</p:attrName>
                                        </p:attrNameLst>
                                      </p:cBhvr>
                                      <p:tavLst>
                                        <p:tav tm="0">
                                          <p:val>
                                            <p:fltVal val="0"/>
                                          </p:val>
                                        </p:tav>
                                        <p:tav tm="100000">
                                          <p:val>
                                            <p:strVal val="#ppt_h"/>
                                          </p:val>
                                        </p:tav>
                                      </p:tavLst>
                                    </p:anim>
                                    <p:animEffect transition="in" filter="fade">
                                      <p:cBhvr>
                                        <p:cTn id="27" dur="500"/>
                                        <p:tgtEl>
                                          <p:spTgt spid="7">
                                            <p:txEl>
                                              <p:pRg st="3" end="3"/>
                                            </p:txEl>
                                          </p:spTgt>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p:cTn id="31" dur="500" fill="hold"/>
                                        <p:tgtEl>
                                          <p:spTgt spid="7">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7">
                                            <p:txEl>
                                              <p:pRg st="4" end="4"/>
                                            </p:txEl>
                                          </p:spTgt>
                                        </p:tgtEl>
                                        <p:attrNameLst>
                                          <p:attrName>ppt_h</p:attrName>
                                        </p:attrNameLst>
                                      </p:cBhvr>
                                      <p:tavLst>
                                        <p:tav tm="0">
                                          <p:val>
                                            <p:fltVal val="0"/>
                                          </p:val>
                                        </p:tav>
                                        <p:tav tm="100000">
                                          <p:val>
                                            <p:strVal val="#ppt_h"/>
                                          </p:val>
                                        </p:tav>
                                      </p:tavLst>
                                    </p:anim>
                                    <p:animEffect transition="in" filter="fade">
                                      <p:cBhvr>
                                        <p:cTn id="33" dur="500"/>
                                        <p:tgtEl>
                                          <p:spTgt spid="7">
                                            <p:txEl>
                                              <p:pRg st="4" end="4"/>
                                            </p:txEl>
                                          </p:spTgt>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p:cTn id="37" dur="500" fill="hold"/>
                                        <p:tgtEl>
                                          <p:spTgt spid="7">
                                            <p:txEl>
                                              <p:pRg st="5" end="5"/>
                                            </p:txEl>
                                          </p:spTgt>
                                        </p:tgtEl>
                                        <p:attrNameLst>
                                          <p:attrName>ppt_w</p:attrName>
                                        </p:attrNameLst>
                                      </p:cBhvr>
                                      <p:tavLst>
                                        <p:tav tm="0">
                                          <p:val>
                                            <p:fltVal val="0"/>
                                          </p:val>
                                        </p:tav>
                                        <p:tav tm="100000">
                                          <p:val>
                                            <p:strVal val="#ppt_w"/>
                                          </p:val>
                                        </p:tav>
                                      </p:tavLst>
                                    </p:anim>
                                    <p:anim calcmode="lin" valueType="num">
                                      <p:cBhvr>
                                        <p:cTn id="38" dur="500" fill="hold"/>
                                        <p:tgtEl>
                                          <p:spTgt spid="7">
                                            <p:txEl>
                                              <p:pRg st="5" end="5"/>
                                            </p:txEl>
                                          </p:spTgt>
                                        </p:tgtEl>
                                        <p:attrNameLst>
                                          <p:attrName>ppt_h</p:attrName>
                                        </p:attrNameLst>
                                      </p:cBhvr>
                                      <p:tavLst>
                                        <p:tav tm="0">
                                          <p:val>
                                            <p:fltVal val="0"/>
                                          </p:val>
                                        </p:tav>
                                        <p:tav tm="100000">
                                          <p:val>
                                            <p:strVal val="#ppt_h"/>
                                          </p:val>
                                        </p:tav>
                                      </p:tavLst>
                                    </p:anim>
                                    <p:animEffect transition="in" filter="fade">
                                      <p:cBhvr>
                                        <p:cTn id="39" dur="500"/>
                                        <p:tgtEl>
                                          <p:spTgt spid="7">
                                            <p:txEl>
                                              <p:pRg st="5" end="5"/>
                                            </p:txEl>
                                          </p:spTgt>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8">
                                            <p:txEl>
                                              <p:pRg st="0" end="0"/>
                                            </p:txEl>
                                          </p:spTgt>
                                        </p:tgtEl>
                                        <p:attrNameLst>
                                          <p:attrName>style.visibility</p:attrName>
                                        </p:attrNameLst>
                                      </p:cBhvr>
                                      <p:to>
                                        <p:strVal val="visible"/>
                                      </p:to>
                                    </p:set>
                                    <p:anim calcmode="lin" valueType="num">
                                      <p:cBhvr>
                                        <p:cTn id="43"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44" dur="5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45" dur="500"/>
                                        <p:tgtEl>
                                          <p:spTgt spid="8">
                                            <p:txEl>
                                              <p:pRg st="0" end="0"/>
                                            </p:txEl>
                                          </p:spTgt>
                                        </p:tgtEl>
                                      </p:cBhvr>
                                    </p:animEffect>
                                  </p:childTnLst>
                                </p:cTn>
                              </p:par>
                            </p:childTnLst>
                          </p:cTn>
                        </p:par>
                        <p:par>
                          <p:cTn id="46" fill="hold">
                            <p:stCondLst>
                              <p:cond delay="3500"/>
                            </p:stCondLst>
                            <p:childTnLst>
                              <p:par>
                                <p:cTn id="47" presetID="53" presetClass="entr" presetSubtype="16" fill="hold" nodeType="afterEffect">
                                  <p:stCondLst>
                                    <p:cond delay="0"/>
                                  </p:stCondLst>
                                  <p:childTnLst>
                                    <p:set>
                                      <p:cBhvr>
                                        <p:cTn id="48" dur="1" fill="hold">
                                          <p:stCondLst>
                                            <p:cond delay="0"/>
                                          </p:stCondLst>
                                        </p:cTn>
                                        <p:tgtEl>
                                          <p:spTgt spid="8">
                                            <p:txEl>
                                              <p:pRg st="1" end="1"/>
                                            </p:txEl>
                                          </p:spTgt>
                                        </p:tgtEl>
                                        <p:attrNameLst>
                                          <p:attrName>style.visibility</p:attrName>
                                        </p:attrNameLst>
                                      </p:cBhvr>
                                      <p:to>
                                        <p:strVal val="visible"/>
                                      </p:to>
                                    </p:set>
                                    <p:anim calcmode="lin" valueType="num">
                                      <p:cBhvr>
                                        <p:cTn id="49" dur="500" fill="hold"/>
                                        <p:tgtEl>
                                          <p:spTgt spid="8">
                                            <p:txEl>
                                              <p:pRg st="1" end="1"/>
                                            </p:txEl>
                                          </p:spTgt>
                                        </p:tgtEl>
                                        <p:attrNameLst>
                                          <p:attrName>ppt_w</p:attrName>
                                        </p:attrNameLst>
                                      </p:cBhvr>
                                      <p:tavLst>
                                        <p:tav tm="0">
                                          <p:val>
                                            <p:fltVal val="0"/>
                                          </p:val>
                                        </p:tav>
                                        <p:tav tm="100000">
                                          <p:val>
                                            <p:strVal val="#ppt_w"/>
                                          </p:val>
                                        </p:tav>
                                      </p:tavLst>
                                    </p:anim>
                                    <p:anim calcmode="lin" valueType="num">
                                      <p:cBhvr>
                                        <p:cTn id="50" dur="500" fill="hold"/>
                                        <p:tgtEl>
                                          <p:spTgt spid="8">
                                            <p:txEl>
                                              <p:pRg st="1" end="1"/>
                                            </p:txEl>
                                          </p:spTgt>
                                        </p:tgtEl>
                                        <p:attrNameLst>
                                          <p:attrName>ppt_h</p:attrName>
                                        </p:attrNameLst>
                                      </p:cBhvr>
                                      <p:tavLst>
                                        <p:tav tm="0">
                                          <p:val>
                                            <p:fltVal val="0"/>
                                          </p:val>
                                        </p:tav>
                                        <p:tav tm="100000">
                                          <p:val>
                                            <p:strVal val="#ppt_h"/>
                                          </p:val>
                                        </p:tav>
                                      </p:tavLst>
                                    </p:anim>
                                    <p:animEffect transition="in" filter="fade">
                                      <p:cBhvr>
                                        <p:cTn id="51" dur="500"/>
                                        <p:tgtEl>
                                          <p:spTgt spid="8">
                                            <p:txEl>
                                              <p:pRg st="1" end="1"/>
                                            </p:txEl>
                                          </p:spTgt>
                                        </p:tgtEl>
                                      </p:cBhvr>
                                    </p:animEffect>
                                  </p:childTnLst>
                                </p:cTn>
                              </p:par>
                            </p:childTnLst>
                          </p:cTn>
                        </p:par>
                        <p:par>
                          <p:cTn id="52" fill="hold">
                            <p:stCondLst>
                              <p:cond delay="4000"/>
                            </p:stCondLst>
                            <p:childTnLst>
                              <p:par>
                                <p:cTn id="53" presetID="53" presetClass="entr" presetSubtype="16" fill="hold" nodeType="afterEffect">
                                  <p:stCondLst>
                                    <p:cond delay="0"/>
                                  </p:stCondLst>
                                  <p:childTnLst>
                                    <p:set>
                                      <p:cBhvr>
                                        <p:cTn id="54" dur="1" fill="hold">
                                          <p:stCondLst>
                                            <p:cond delay="0"/>
                                          </p:stCondLst>
                                        </p:cTn>
                                        <p:tgtEl>
                                          <p:spTgt spid="8">
                                            <p:txEl>
                                              <p:pRg st="2" end="2"/>
                                            </p:txEl>
                                          </p:spTgt>
                                        </p:tgtEl>
                                        <p:attrNameLst>
                                          <p:attrName>style.visibility</p:attrName>
                                        </p:attrNameLst>
                                      </p:cBhvr>
                                      <p:to>
                                        <p:strVal val="visible"/>
                                      </p:to>
                                    </p:set>
                                    <p:anim calcmode="lin" valueType="num">
                                      <p:cBhvr>
                                        <p:cTn id="55" dur="500" fill="hold"/>
                                        <p:tgtEl>
                                          <p:spTgt spid="8">
                                            <p:txEl>
                                              <p:pRg st="2" end="2"/>
                                            </p:txEl>
                                          </p:spTgt>
                                        </p:tgtEl>
                                        <p:attrNameLst>
                                          <p:attrName>ppt_w</p:attrName>
                                        </p:attrNameLst>
                                      </p:cBhvr>
                                      <p:tavLst>
                                        <p:tav tm="0">
                                          <p:val>
                                            <p:fltVal val="0"/>
                                          </p:val>
                                        </p:tav>
                                        <p:tav tm="100000">
                                          <p:val>
                                            <p:strVal val="#ppt_w"/>
                                          </p:val>
                                        </p:tav>
                                      </p:tavLst>
                                    </p:anim>
                                    <p:anim calcmode="lin" valueType="num">
                                      <p:cBhvr>
                                        <p:cTn id="56" dur="500" fill="hold"/>
                                        <p:tgtEl>
                                          <p:spTgt spid="8">
                                            <p:txEl>
                                              <p:pRg st="2" end="2"/>
                                            </p:txEl>
                                          </p:spTgt>
                                        </p:tgtEl>
                                        <p:attrNameLst>
                                          <p:attrName>ppt_h</p:attrName>
                                        </p:attrNameLst>
                                      </p:cBhvr>
                                      <p:tavLst>
                                        <p:tav tm="0">
                                          <p:val>
                                            <p:fltVal val="0"/>
                                          </p:val>
                                        </p:tav>
                                        <p:tav tm="100000">
                                          <p:val>
                                            <p:strVal val="#ppt_h"/>
                                          </p:val>
                                        </p:tav>
                                      </p:tavLst>
                                    </p:anim>
                                    <p:animEffect transition="in" filter="fade">
                                      <p:cBhvr>
                                        <p:cTn id="57" dur="500"/>
                                        <p:tgtEl>
                                          <p:spTgt spid="8">
                                            <p:txEl>
                                              <p:pRg st="2" end="2"/>
                                            </p:txEl>
                                          </p:spTgt>
                                        </p:tgtEl>
                                      </p:cBhvr>
                                    </p:animEffect>
                                  </p:childTnLst>
                                </p:cTn>
                              </p:par>
                              <p:par>
                                <p:cTn id="58" presetID="44" presetClass="path" presetSubtype="0" accel="50000" decel="50000" fill="hold" nodeType="withEffect">
                                  <p:stCondLst>
                                    <p:cond delay="0"/>
                                  </p:stCondLst>
                                  <p:childTnLst>
                                    <p:animMotion origin="layout" path="M -2.08333E-6 -1.11111E-6 L 0.34076 -0.5081 C 0.41159 -0.62245 0.51823 -0.6838 0.63008 -0.6838 C 0.75716 -0.6838 0.85925 -0.62245 0.93008 -0.5081 L 1.27123 -1.11111E-6 " pathEditMode="relative" rAng="0" ptsTypes="AAAAA">
                                      <p:cBhvr>
                                        <p:cTn id="59" dur="8000" fill="hold"/>
                                        <p:tgtEl>
                                          <p:spTgt spid="17"/>
                                        </p:tgtEl>
                                        <p:attrNameLst>
                                          <p:attrName>ppt_x</p:attrName>
                                          <p:attrName>ppt_y</p:attrName>
                                        </p:attrNameLst>
                                      </p:cBhvr>
                                      <p:rCtr x="63555" y="-34190"/>
                                    </p:animMotion>
                                  </p:childTnLst>
                                </p:cTn>
                              </p:par>
                              <p:par>
                                <p:cTn id="60" presetID="31" presetClass="exit" presetSubtype="0" fill="hold" nodeType="withEffect">
                                  <p:stCondLst>
                                    <p:cond delay="0"/>
                                  </p:stCondLst>
                                  <p:childTnLst>
                                    <p:anim calcmode="lin" valueType="num">
                                      <p:cBhvr>
                                        <p:cTn id="61" dur="10000"/>
                                        <p:tgtEl>
                                          <p:spTgt spid="17"/>
                                        </p:tgtEl>
                                        <p:attrNameLst>
                                          <p:attrName>ppt_w</p:attrName>
                                        </p:attrNameLst>
                                      </p:cBhvr>
                                      <p:tavLst>
                                        <p:tav tm="0">
                                          <p:val>
                                            <p:strVal val="ppt_w"/>
                                          </p:val>
                                        </p:tav>
                                        <p:tav tm="100000">
                                          <p:val>
                                            <p:fltVal val="0"/>
                                          </p:val>
                                        </p:tav>
                                      </p:tavLst>
                                    </p:anim>
                                    <p:anim calcmode="lin" valueType="num">
                                      <p:cBhvr>
                                        <p:cTn id="62" dur="10000"/>
                                        <p:tgtEl>
                                          <p:spTgt spid="17"/>
                                        </p:tgtEl>
                                        <p:attrNameLst>
                                          <p:attrName>ppt_h</p:attrName>
                                        </p:attrNameLst>
                                      </p:cBhvr>
                                      <p:tavLst>
                                        <p:tav tm="0">
                                          <p:val>
                                            <p:strVal val="ppt_h"/>
                                          </p:val>
                                        </p:tav>
                                        <p:tav tm="100000">
                                          <p:val>
                                            <p:fltVal val="0"/>
                                          </p:val>
                                        </p:tav>
                                      </p:tavLst>
                                    </p:anim>
                                    <p:anim calcmode="lin" valueType="num">
                                      <p:cBhvr>
                                        <p:cTn id="63" dur="10000"/>
                                        <p:tgtEl>
                                          <p:spTgt spid="17"/>
                                        </p:tgtEl>
                                        <p:attrNameLst>
                                          <p:attrName>style.rotation</p:attrName>
                                        </p:attrNameLst>
                                      </p:cBhvr>
                                      <p:tavLst>
                                        <p:tav tm="0">
                                          <p:val>
                                            <p:fltVal val="0"/>
                                          </p:val>
                                        </p:tav>
                                        <p:tav tm="100000">
                                          <p:val>
                                            <p:fltVal val="90"/>
                                          </p:val>
                                        </p:tav>
                                      </p:tavLst>
                                    </p:anim>
                                    <p:animEffect transition="out" filter="fade">
                                      <p:cBhvr>
                                        <p:cTn id="64" dur="10000"/>
                                        <p:tgtEl>
                                          <p:spTgt spid="17"/>
                                        </p:tgtEl>
                                      </p:cBhvr>
                                    </p:animEffect>
                                    <p:set>
                                      <p:cBhvr>
                                        <p:cTn id="65" dur="1" fill="hold">
                                          <p:stCondLst>
                                            <p:cond delay="99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A2FBA52-0E4F-0888-94E9-4EB584AE7ECC}"/>
              </a:ext>
            </a:extLst>
          </p:cNvPr>
          <p:cNvSpPr>
            <a:spLocks noGrp="1"/>
          </p:cNvSpPr>
          <p:nvPr>
            <p:ph type="title"/>
          </p:nvPr>
        </p:nvSpPr>
        <p:spPr>
          <a:xfrm>
            <a:off x="685801" y="14689"/>
            <a:ext cx="10131425" cy="1456267"/>
          </a:xfrm>
        </p:spPr>
        <p:txBody>
          <a:bodyPr/>
          <a:lstStyle/>
          <a:p>
            <a:pPr algn="ctr"/>
            <a:r>
              <a:rPr lang="pl-PL" dirty="0"/>
              <a:t>Stylizacja komponentów w </a:t>
            </a:r>
            <a:r>
              <a:rPr lang="pl-PL" dirty="0" err="1"/>
              <a:t>Angular</a:t>
            </a:r>
            <a:endParaRPr lang="pl-PL" dirty="0"/>
          </a:p>
        </p:txBody>
      </p:sp>
      <p:graphicFrame>
        <p:nvGraphicFramePr>
          <p:cNvPr id="7" name="Symbol zastępczy zawartości 6">
            <a:extLst>
              <a:ext uri="{FF2B5EF4-FFF2-40B4-BE49-F238E27FC236}">
                <a16:creationId xmlns:a16="http://schemas.microsoft.com/office/drawing/2014/main" id="{CB41F83B-4F00-E5C1-762E-C343B1F5A708}"/>
              </a:ext>
            </a:extLst>
          </p:cNvPr>
          <p:cNvGraphicFramePr>
            <a:graphicFrameLocks noGrp="1"/>
          </p:cNvGraphicFramePr>
          <p:nvPr>
            <p:ph idx="1"/>
            <p:extLst>
              <p:ext uri="{D42A27DB-BD31-4B8C-83A1-F6EECF244321}">
                <p14:modId xmlns:p14="http://schemas.microsoft.com/office/powerpoint/2010/main" val="3767355215"/>
              </p:ext>
            </p:extLst>
          </p:nvPr>
        </p:nvGraphicFramePr>
        <p:xfrm>
          <a:off x="297455" y="1266941"/>
          <a:ext cx="11644830" cy="51118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Symbol zastępczy daty 3">
            <a:extLst>
              <a:ext uri="{FF2B5EF4-FFF2-40B4-BE49-F238E27FC236}">
                <a16:creationId xmlns:a16="http://schemas.microsoft.com/office/drawing/2014/main" id="{B704EA64-F608-7E9E-9D23-01204726B924}"/>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21397030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0F11E93-7715-48F3-0EF2-BC2A261D9AD9}"/>
              </a:ext>
            </a:extLst>
          </p:cNvPr>
          <p:cNvSpPr>
            <a:spLocks noGrp="1"/>
          </p:cNvSpPr>
          <p:nvPr>
            <p:ph type="title"/>
          </p:nvPr>
        </p:nvSpPr>
        <p:spPr>
          <a:xfrm>
            <a:off x="685800" y="0"/>
            <a:ext cx="10131425" cy="1456267"/>
          </a:xfrm>
        </p:spPr>
        <p:txBody>
          <a:bodyPr/>
          <a:lstStyle/>
          <a:p>
            <a:pPr algn="ctr"/>
            <a:r>
              <a:rPr lang="pl-PL" dirty="0"/>
              <a:t>Data </a:t>
            </a:r>
            <a:r>
              <a:rPr lang="pl-PL" dirty="0" err="1"/>
              <a:t>binding</a:t>
            </a:r>
            <a:endParaRPr lang="pl-PL" dirty="0"/>
          </a:p>
        </p:txBody>
      </p:sp>
      <p:sp>
        <p:nvSpPr>
          <p:cNvPr id="3" name="Symbol zastępczy zawartości 2">
            <a:extLst>
              <a:ext uri="{FF2B5EF4-FFF2-40B4-BE49-F238E27FC236}">
                <a16:creationId xmlns:a16="http://schemas.microsoft.com/office/drawing/2014/main" id="{E1CEDB5F-DE6C-6B3B-200A-BD4833EF4941}"/>
              </a:ext>
            </a:extLst>
          </p:cNvPr>
          <p:cNvSpPr>
            <a:spLocks noGrp="1"/>
          </p:cNvSpPr>
          <p:nvPr>
            <p:ph idx="1"/>
          </p:nvPr>
        </p:nvSpPr>
        <p:spPr>
          <a:xfrm>
            <a:off x="685801" y="1319514"/>
            <a:ext cx="10820399" cy="5011837"/>
          </a:xfrm>
        </p:spPr>
        <p:txBody>
          <a:bodyPr>
            <a:noAutofit/>
          </a:bodyPr>
          <a:lstStyle/>
          <a:p>
            <a:pPr marL="0" indent="0">
              <a:buNone/>
            </a:pPr>
            <a:r>
              <a:rPr lang="pl-PL" sz="1600" dirty="0"/>
              <a:t>Data </a:t>
            </a:r>
            <a:r>
              <a:rPr lang="pl-PL" sz="1600" dirty="0" err="1"/>
              <a:t>binding</a:t>
            </a:r>
            <a:r>
              <a:rPr lang="pl-PL" sz="1600" dirty="0"/>
              <a:t> w </a:t>
            </a:r>
            <a:r>
              <a:rPr lang="pl-PL" sz="1600" dirty="0" err="1"/>
              <a:t>Angularze</a:t>
            </a:r>
            <a:r>
              <a:rPr lang="pl-PL" sz="1600" dirty="0"/>
              <a:t> to mechanizm łączący dane między logiką aplikacji a jej interfejsem użytkownika (HTML). Dzięki data </a:t>
            </a:r>
            <a:r>
              <a:rPr lang="pl-PL" sz="1600" dirty="0" err="1"/>
              <a:t>bindingowi</a:t>
            </a:r>
            <a:r>
              <a:rPr lang="pl-PL" sz="1600" dirty="0"/>
              <a:t> możemy automatycznie wyświetlać i aktualizować dane na stronie, bez potrzeby ręcznego manipulowania kodem HTML za każdym razem, gdy coś się zmienia.</a:t>
            </a:r>
          </a:p>
          <a:p>
            <a:pPr marL="0" indent="0">
              <a:buNone/>
            </a:pPr>
            <a:r>
              <a:rPr lang="pl-PL" sz="1600" dirty="0"/>
              <a:t>W </a:t>
            </a:r>
            <a:r>
              <a:rPr lang="pl-PL" sz="1600" dirty="0" err="1"/>
              <a:t>Angularze</a:t>
            </a:r>
            <a:r>
              <a:rPr lang="pl-PL" sz="1600" dirty="0"/>
              <a:t> mamy cztery główne typy data </a:t>
            </a:r>
            <a:r>
              <a:rPr lang="pl-PL" sz="1600" dirty="0" err="1"/>
              <a:t>bindingu</a:t>
            </a:r>
            <a:r>
              <a:rPr lang="pl-PL" sz="1600" dirty="0"/>
              <a:t>:</a:t>
            </a:r>
          </a:p>
          <a:p>
            <a:r>
              <a:rPr lang="pl-PL" sz="1600" b="1" dirty="0"/>
              <a:t>Interpolacja ({{ }}) </a:t>
            </a:r>
            <a:r>
              <a:rPr lang="pl-PL" sz="1600" dirty="0"/>
              <a:t>– umożliwia wstawianie wartości zmiennych z komponentu do HTML-a. </a:t>
            </a:r>
            <a:br>
              <a:rPr lang="pl-PL" sz="1600" dirty="0"/>
            </a:br>
            <a:r>
              <a:rPr lang="pl-PL" sz="1600" i="1" dirty="0"/>
              <a:t>Na przykład, {{ user.name }} wyświetli wartość </a:t>
            </a:r>
            <a:r>
              <a:rPr lang="pl-PL" sz="1600" i="1" dirty="0" err="1"/>
              <a:t>name</a:t>
            </a:r>
            <a:r>
              <a:rPr lang="pl-PL" sz="1600" i="1" dirty="0"/>
              <a:t> z obiektu </a:t>
            </a:r>
            <a:r>
              <a:rPr lang="pl-PL" sz="1600" i="1" dirty="0" err="1"/>
              <a:t>user</a:t>
            </a:r>
            <a:r>
              <a:rPr lang="pl-PL" sz="1600" i="1" dirty="0"/>
              <a:t> w kodzie HTML.</a:t>
            </a:r>
          </a:p>
          <a:p>
            <a:r>
              <a:rPr lang="pl-PL" sz="1600" b="1" dirty="0" err="1"/>
              <a:t>Property</a:t>
            </a:r>
            <a:r>
              <a:rPr lang="pl-PL" sz="1600" b="1" dirty="0"/>
              <a:t> </a:t>
            </a:r>
            <a:r>
              <a:rPr lang="pl-PL" sz="1600" b="1" dirty="0" err="1"/>
              <a:t>Binding</a:t>
            </a:r>
            <a:r>
              <a:rPr lang="pl-PL" sz="1600" b="1" dirty="0"/>
              <a:t> ([</a:t>
            </a:r>
            <a:r>
              <a:rPr lang="pl-PL" sz="1600" b="1" dirty="0" err="1"/>
              <a:t>property</a:t>
            </a:r>
            <a:r>
              <a:rPr lang="pl-PL" sz="1600" b="1" dirty="0"/>
              <a:t>]="</a:t>
            </a:r>
            <a:r>
              <a:rPr lang="pl-PL" sz="1600" b="1" dirty="0" err="1"/>
              <a:t>expression</a:t>
            </a:r>
            <a:r>
              <a:rPr lang="pl-PL" sz="1600" b="1" dirty="0"/>
              <a:t>") </a:t>
            </a:r>
            <a:r>
              <a:rPr lang="pl-PL" sz="1600" dirty="0"/>
              <a:t>– pozwala na ustawienie właściwości elementu HTML na podstawie wartości z komponentu. </a:t>
            </a:r>
            <a:br>
              <a:rPr lang="pl-PL" sz="1600" dirty="0"/>
            </a:br>
            <a:r>
              <a:rPr lang="pl-PL" sz="1600" i="1" dirty="0"/>
              <a:t>Przykładowo, [</a:t>
            </a:r>
            <a:r>
              <a:rPr lang="pl-PL" sz="1600" i="1" dirty="0" err="1"/>
              <a:t>src</a:t>
            </a:r>
            <a:r>
              <a:rPr lang="pl-PL" sz="1600" i="1" dirty="0"/>
              <a:t>]="</a:t>
            </a:r>
            <a:r>
              <a:rPr lang="pl-PL" sz="1600" i="1" dirty="0" err="1"/>
              <a:t>imageUrl</a:t>
            </a:r>
            <a:r>
              <a:rPr lang="pl-PL" sz="1600" i="1" dirty="0"/>
              <a:t>" ustawi źródło obrazka na wartość </a:t>
            </a:r>
            <a:r>
              <a:rPr lang="pl-PL" sz="1600" i="1" dirty="0" err="1"/>
              <a:t>imageUrl</a:t>
            </a:r>
            <a:r>
              <a:rPr lang="pl-PL" sz="1600" i="1" dirty="0"/>
              <a:t> z komponentu.</a:t>
            </a:r>
          </a:p>
          <a:p>
            <a:r>
              <a:rPr lang="pl-PL" sz="1600" b="1" dirty="0"/>
              <a:t>Event </a:t>
            </a:r>
            <a:r>
              <a:rPr lang="pl-PL" sz="1600" b="1" dirty="0" err="1"/>
              <a:t>Binding</a:t>
            </a:r>
            <a:r>
              <a:rPr lang="pl-PL" sz="1600" b="1" dirty="0"/>
              <a:t> ((event)="</a:t>
            </a:r>
            <a:r>
              <a:rPr lang="pl-PL" sz="1600" b="1" dirty="0" err="1"/>
              <a:t>expression</a:t>
            </a:r>
            <a:r>
              <a:rPr lang="pl-PL" sz="1600" b="1" dirty="0"/>
              <a:t>") </a:t>
            </a:r>
            <a:r>
              <a:rPr lang="pl-PL" sz="1600" dirty="0"/>
              <a:t>– umożliwia reagowanie na zdarzenia (np. kliknięcia) w interfejsie użytkownika. </a:t>
            </a:r>
            <a:br>
              <a:rPr lang="pl-PL" sz="1600" dirty="0"/>
            </a:br>
            <a:r>
              <a:rPr lang="pl-PL" sz="1600" i="1" dirty="0"/>
              <a:t>Przykład: (</a:t>
            </a:r>
            <a:r>
              <a:rPr lang="pl-PL" sz="1600" i="1" dirty="0" err="1"/>
              <a:t>click</a:t>
            </a:r>
            <a:r>
              <a:rPr lang="pl-PL" sz="1600" i="1" dirty="0"/>
              <a:t>)="</a:t>
            </a:r>
            <a:r>
              <a:rPr lang="pl-PL" sz="1600" i="1" dirty="0" err="1"/>
              <a:t>onClick</a:t>
            </a:r>
            <a:r>
              <a:rPr lang="pl-PL" sz="1600" i="1" dirty="0"/>
              <a:t>()" wywoła metodę </a:t>
            </a:r>
            <a:r>
              <a:rPr lang="pl-PL" sz="1600" i="1" dirty="0" err="1"/>
              <a:t>onClick</a:t>
            </a:r>
            <a:r>
              <a:rPr lang="pl-PL" sz="1600" i="1" dirty="0"/>
              <a:t>() w komponencie, gdy użytkownik kliknie element.</a:t>
            </a:r>
          </a:p>
          <a:p>
            <a:r>
              <a:rPr lang="pl-PL" sz="1600" b="1" dirty="0" err="1"/>
              <a:t>Two-way</a:t>
            </a:r>
            <a:r>
              <a:rPr lang="pl-PL" sz="1600" b="1" dirty="0"/>
              <a:t> </a:t>
            </a:r>
            <a:r>
              <a:rPr lang="pl-PL" sz="1600" b="1" dirty="0" err="1"/>
              <a:t>Binding</a:t>
            </a:r>
            <a:r>
              <a:rPr lang="pl-PL" sz="1600" b="1" dirty="0"/>
              <a:t> [(</a:t>
            </a:r>
            <a:r>
              <a:rPr lang="pl-PL" sz="1600" b="1" dirty="0" err="1"/>
              <a:t>ngModel</a:t>
            </a:r>
            <a:r>
              <a:rPr lang="pl-PL" sz="1600" b="1" dirty="0"/>
              <a:t>)]="</a:t>
            </a:r>
            <a:r>
              <a:rPr lang="pl-PL" sz="1600" b="1" dirty="0" err="1"/>
              <a:t>property</a:t>
            </a:r>
            <a:r>
              <a:rPr lang="pl-PL" sz="1600" b="1" dirty="0"/>
              <a:t>" </a:t>
            </a:r>
            <a:r>
              <a:rPr lang="pl-PL" sz="1600" dirty="0"/>
              <a:t>– pozwala na synchronizację danych w obie strony. Zmiany w polu formularza automatycznie aktualizują wartość w komponencie i odwrotnie. </a:t>
            </a:r>
            <a:br>
              <a:rPr lang="pl-PL" sz="1600" dirty="0"/>
            </a:br>
            <a:r>
              <a:rPr lang="pl-PL" sz="1600" i="1" dirty="0"/>
              <a:t>Przykład: &lt;</a:t>
            </a:r>
            <a:r>
              <a:rPr lang="pl-PL" sz="1600" i="1" dirty="0" err="1"/>
              <a:t>input</a:t>
            </a:r>
            <a:r>
              <a:rPr lang="pl-PL" sz="1600" i="1" dirty="0"/>
              <a:t> [(</a:t>
            </a:r>
            <a:r>
              <a:rPr lang="pl-PL" sz="1600" i="1" dirty="0" err="1"/>
              <a:t>ngModel</a:t>
            </a:r>
            <a:r>
              <a:rPr lang="pl-PL" sz="1600" i="1" dirty="0"/>
              <a:t>)]="</a:t>
            </a:r>
            <a:r>
              <a:rPr lang="pl-PL" sz="1600" i="1" dirty="0" err="1"/>
              <a:t>username</a:t>
            </a:r>
            <a:r>
              <a:rPr lang="pl-PL" sz="1600" i="1" dirty="0"/>
              <a:t>"&gt; sprawi, że </a:t>
            </a:r>
            <a:r>
              <a:rPr lang="pl-PL" sz="1600" i="1" dirty="0" err="1"/>
              <a:t>username</a:t>
            </a:r>
            <a:r>
              <a:rPr lang="pl-PL" sz="1600" i="1" dirty="0"/>
              <a:t> w komponencie zawsze będzie zawierał aktualną wartość z pola tekstowego.</a:t>
            </a:r>
          </a:p>
          <a:p>
            <a:pPr marL="0" indent="0">
              <a:buNone/>
            </a:pPr>
            <a:endParaRPr lang="pl-PL" sz="1600" i="1" dirty="0"/>
          </a:p>
          <a:p>
            <a:pPr marL="0" indent="0">
              <a:buNone/>
            </a:pPr>
            <a:r>
              <a:rPr lang="pl-PL" sz="1600" b="1" dirty="0"/>
              <a:t>Podsumowanie</a:t>
            </a:r>
            <a:br>
              <a:rPr lang="pl-PL" sz="1600" b="1" dirty="0"/>
            </a:br>
            <a:r>
              <a:rPr lang="pl-PL" sz="1600" dirty="0"/>
              <a:t>Data </a:t>
            </a:r>
            <a:r>
              <a:rPr lang="pl-PL" sz="1600" dirty="0" err="1"/>
              <a:t>binding</a:t>
            </a:r>
            <a:r>
              <a:rPr lang="pl-PL" sz="1600" dirty="0"/>
              <a:t> w </a:t>
            </a:r>
            <a:r>
              <a:rPr lang="pl-PL" sz="1600" dirty="0" err="1"/>
              <a:t>Angularze</a:t>
            </a:r>
            <a:r>
              <a:rPr lang="pl-PL" sz="1600" dirty="0"/>
              <a:t> sprawia, że dane w logice aplikacji i interfejsie są automatycznie zsynchronizowane, co ułatwia pracę nad dynamicznymi interfejsami i poprawia czytelność kodu.</a:t>
            </a:r>
          </a:p>
        </p:txBody>
      </p:sp>
      <p:sp>
        <p:nvSpPr>
          <p:cNvPr id="5" name="Symbol zastępczy daty 3">
            <a:extLst>
              <a:ext uri="{FF2B5EF4-FFF2-40B4-BE49-F238E27FC236}">
                <a16:creationId xmlns:a16="http://schemas.microsoft.com/office/drawing/2014/main" id="{26372698-8D0C-E568-98A6-EFD6F7F0EF14}"/>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19632164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CC72F31-2889-D920-7717-E15250AB7A8E}"/>
              </a:ext>
            </a:extLst>
          </p:cNvPr>
          <p:cNvSpPr>
            <a:spLocks noGrp="1"/>
          </p:cNvSpPr>
          <p:nvPr>
            <p:ph type="title"/>
          </p:nvPr>
        </p:nvSpPr>
        <p:spPr>
          <a:xfrm>
            <a:off x="685801" y="0"/>
            <a:ext cx="10131425" cy="749147"/>
          </a:xfrm>
        </p:spPr>
        <p:txBody>
          <a:bodyPr/>
          <a:lstStyle/>
          <a:p>
            <a:pPr algn="ctr"/>
            <a:r>
              <a:rPr lang="pl-PL" dirty="0"/>
              <a:t>Cykle życia komponentu</a:t>
            </a:r>
          </a:p>
        </p:txBody>
      </p:sp>
      <p:graphicFrame>
        <p:nvGraphicFramePr>
          <p:cNvPr id="8" name="Symbol zastępczy zawartości 7">
            <a:extLst>
              <a:ext uri="{FF2B5EF4-FFF2-40B4-BE49-F238E27FC236}">
                <a16:creationId xmlns:a16="http://schemas.microsoft.com/office/drawing/2014/main" id="{8DA1BCC9-FF84-274E-F7DD-839A2F571E9B}"/>
              </a:ext>
            </a:extLst>
          </p:cNvPr>
          <p:cNvGraphicFramePr>
            <a:graphicFrameLocks noGrp="1"/>
          </p:cNvGraphicFramePr>
          <p:nvPr>
            <p:ph idx="1"/>
            <p:extLst>
              <p:ext uri="{D42A27DB-BD31-4B8C-83A1-F6EECF244321}">
                <p14:modId xmlns:p14="http://schemas.microsoft.com/office/powerpoint/2010/main" val="3648650241"/>
              </p:ext>
            </p:extLst>
          </p:nvPr>
        </p:nvGraphicFramePr>
        <p:xfrm>
          <a:off x="5012675" y="749147"/>
          <a:ext cx="7179324" cy="57948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2" name="Diagram 21">
            <a:extLst>
              <a:ext uri="{FF2B5EF4-FFF2-40B4-BE49-F238E27FC236}">
                <a16:creationId xmlns:a16="http://schemas.microsoft.com/office/drawing/2014/main" id="{1217DBE9-7447-6934-CFBE-542D694A7125}"/>
              </a:ext>
            </a:extLst>
          </p:cNvPr>
          <p:cNvGraphicFramePr/>
          <p:nvPr>
            <p:extLst>
              <p:ext uri="{D42A27DB-BD31-4B8C-83A1-F6EECF244321}">
                <p14:modId xmlns:p14="http://schemas.microsoft.com/office/powerpoint/2010/main" val="880901678"/>
              </p:ext>
            </p:extLst>
          </p:nvPr>
        </p:nvGraphicFramePr>
        <p:xfrm>
          <a:off x="129447" y="1079654"/>
          <a:ext cx="4751025" cy="517731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3" name="Symbol zastępczy daty 3">
            <a:extLst>
              <a:ext uri="{FF2B5EF4-FFF2-40B4-BE49-F238E27FC236}">
                <a16:creationId xmlns:a16="http://schemas.microsoft.com/office/drawing/2014/main" id="{1CDB6059-83E0-D816-4BE7-8F07A1D5315E}"/>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23749407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9B1D60C-50D7-AB36-EBEF-A058BF050AAE}"/>
              </a:ext>
            </a:extLst>
          </p:cNvPr>
          <p:cNvSpPr>
            <a:spLocks noGrp="1"/>
          </p:cNvSpPr>
          <p:nvPr>
            <p:ph type="title"/>
          </p:nvPr>
        </p:nvSpPr>
        <p:spPr>
          <a:xfrm>
            <a:off x="685800" y="8238"/>
            <a:ext cx="10131425" cy="1456267"/>
          </a:xfrm>
        </p:spPr>
        <p:txBody>
          <a:bodyPr/>
          <a:lstStyle/>
          <a:p>
            <a:pPr algn="ctr"/>
            <a:r>
              <a:rPr lang="pl-PL" dirty="0"/>
              <a:t>Detekcja zmian w </a:t>
            </a:r>
            <a:r>
              <a:rPr lang="pl-PL" dirty="0" err="1"/>
              <a:t>Angularze</a:t>
            </a:r>
            <a:endParaRPr lang="pl-PL" dirty="0"/>
          </a:p>
        </p:txBody>
      </p:sp>
      <p:sp>
        <p:nvSpPr>
          <p:cNvPr id="3" name="Symbol zastępczy zawartości 2">
            <a:extLst>
              <a:ext uri="{FF2B5EF4-FFF2-40B4-BE49-F238E27FC236}">
                <a16:creationId xmlns:a16="http://schemas.microsoft.com/office/drawing/2014/main" id="{CE524586-5E59-9DB4-3E1A-ED4A2DDB1953}"/>
              </a:ext>
            </a:extLst>
          </p:cNvPr>
          <p:cNvSpPr>
            <a:spLocks noGrp="1"/>
          </p:cNvSpPr>
          <p:nvPr>
            <p:ph idx="1"/>
          </p:nvPr>
        </p:nvSpPr>
        <p:spPr/>
        <p:txBody>
          <a:bodyPr/>
          <a:lstStyle/>
          <a:p>
            <a:endParaRPr lang="pl-PL" dirty="0"/>
          </a:p>
        </p:txBody>
      </p:sp>
      <p:sp>
        <p:nvSpPr>
          <p:cNvPr id="4" name="Symbol zastępczy daty 3">
            <a:extLst>
              <a:ext uri="{FF2B5EF4-FFF2-40B4-BE49-F238E27FC236}">
                <a16:creationId xmlns:a16="http://schemas.microsoft.com/office/drawing/2014/main" id="{5EF548BC-5911-04BE-9CF4-42F7857AD1B8}"/>
              </a:ext>
            </a:extLst>
          </p:cNvPr>
          <p:cNvSpPr>
            <a:spLocks noGrp="1"/>
          </p:cNvSpPr>
          <p:nvPr>
            <p:ph type="dt" sz="half" idx="10"/>
          </p:nvPr>
        </p:nvSpPr>
        <p:spPr/>
        <p:txBody>
          <a:bodyPr/>
          <a:lstStyle/>
          <a:p>
            <a:pPr rtl="0"/>
            <a:fld id="{1B23B4D2-AC56-4E03-B584-C7EE294BDCA4}" type="datetime1">
              <a:rPr lang="pl-PL" smtClean="0"/>
              <a:t>03.11.2024</a:t>
            </a:fld>
            <a:endParaRPr lang="en-US" dirty="0"/>
          </a:p>
        </p:txBody>
      </p:sp>
    </p:spTree>
    <p:extLst>
      <p:ext uri="{BB962C8B-B14F-4D97-AF65-F5344CB8AC3E}">
        <p14:creationId xmlns:p14="http://schemas.microsoft.com/office/powerpoint/2010/main" val="27192386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AF6CCE2-0722-EE76-F596-0190ECABA829}"/>
              </a:ext>
            </a:extLst>
          </p:cNvPr>
          <p:cNvSpPr>
            <a:spLocks noGrp="1"/>
          </p:cNvSpPr>
          <p:nvPr>
            <p:ph type="title"/>
          </p:nvPr>
        </p:nvSpPr>
        <p:spPr>
          <a:xfrm>
            <a:off x="685801" y="0"/>
            <a:ext cx="10131425" cy="972065"/>
          </a:xfrm>
        </p:spPr>
        <p:txBody>
          <a:bodyPr/>
          <a:lstStyle/>
          <a:p>
            <a:pPr algn="ctr"/>
            <a:r>
              <a:rPr lang="pl-PL" dirty="0"/>
              <a:t>Moduł 2 - Koniec</a:t>
            </a:r>
          </a:p>
        </p:txBody>
      </p:sp>
      <p:sp>
        <p:nvSpPr>
          <p:cNvPr id="3" name="Symbol zastępczy zawartości 2">
            <a:extLst>
              <a:ext uri="{FF2B5EF4-FFF2-40B4-BE49-F238E27FC236}">
                <a16:creationId xmlns:a16="http://schemas.microsoft.com/office/drawing/2014/main" id="{5635659B-21A1-5E8D-1A18-CE4274842BFD}"/>
              </a:ext>
            </a:extLst>
          </p:cNvPr>
          <p:cNvSpPr>
            <a:spLocks noGrp="1"/>
          </p:cNvSpPr>
          <p:nvPr>
            <p:ph idx="1"/>
          </p:nvPr>
        </p:nvSpPr>
        <p:spPr>
          <a:xfrm>
            <a:off x="784655" y="1170003"/>
            <a:ext cx="10131425" cy="972066"/>
          </a:xfrm>
        </p:spPr>
        <p:txBody>
          <a:bodyPr/>
          <a:lstStyle/>
          <a:p>
            <a:r>
              <a:rPr lang="pl-PL" sz="1800" b="1" dirty="0"/>
              <a:t>Po wykonaniu wszystkich kroki z modułu pierwszego, po uruchomieniu aplikacji, efekt powinien być analogiczny do</a:t>
            </a:r>
            <a:br>
              <a:rPr lang="pl-PL" sz="1800" b="1" dirty="0"/>
            </a:br>
            <a:endParaRPr lang="pl-PL" dirty="0"/>
          </a:p>
        </p:txBody>
      </p:sp>
      <p:sp>
        <p:nvSpPr>
          <p:cNvPr id="5" name="Symbol zastępczy daty 3">
            <a:extLst>
              <a:ext uri="{FF2B5EF4-FFF2-40B4-BE49-F238E27FC236}">
                <a16:creationId xmlns:a16="http://schemas.microsoft.com/office/drawing/2014/main" id="{786D2968-C931-EAC9-28E6-D5D9456C0425}"/>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pic>
        <p:nvPicPr>
          <p:cNvPr id="6" name="Obraz 5">
            <a:extLst>
              <a:ext uri="{FF2B5EF4-FFF2-40B4-BE49-F238E27FC236}">
                <a16:creationId xmlns:a16="http://schemas.microsoft.com/office/drawing/2014/main" id="{39A9AF54-ABA8-A81F-C814-69D3031F947C}"/>
              </a:ext>
            </a:extLst>
          </p:cNvPr>
          <p:cNvPicPr>
            <a:picLocks noChangeAspect="1"/>
          </p:cNvPicPr>
          <p:nvPr/>
        </p:nvPicPr>
        <p:blipFill>
          <a:blip r:embed="rId2"/>
          <a:stretch>
            <a:fillRect/>
          </a:stretch>
        </p:blipFill>
        <p:spPr>
          <a:xfrm>
            <a:off x="685801" y="2723326"/>
            <a:ext cx="4430454" cy="3425468"/>
          </a:xfrm>
          <a:prstGeom prst="rect">
            <a:avLst/>
          </a:prstGeom>
        </p:spPr>
      </p:pic>
      <p:pic>
        <p:nvPicPr>
          <p:cNvPr id="8" name="Obraz 7">
            <a:extLst>
              <a:ext uri="{FF2B5EF4-FFF2-40B4-BE49-F238E27FC236}">
                <a16:creationId xmlns:a16="http://schemas.microsoft.com/office/drawing/2014/main" id="{6BF1418F-28CB-4ACA-9FD4-3C366875BD91}"/>
              </a:ext>
            </a:extLst>
          </p:cNvPr>
          <p:cNvPicPr>
            <a:picLocks noChangeAspect="1"/>
          </p:cNvPicPr>
          <p:nvPr/>
        </p:nvPicPr>
        <p:blipFill>
          <a:blip r:embed="rId3"/>
          <a:stretch>
            <a:fillRect/>
          </a:stretch>
        </p:blipFill>
        <p:spPr>
          <a:xfrm>
            <a:off x="5939482" y="2723326"/>
            <a:ext cx="4877744" cy="3431286"/>
          </a:xfrm>
          <a:prstGeom prst="rect">
            <a:avLst/>
          </a:prstGeom>
        </p:spPr>
      </p:pic>
    </p:spTree>
    <p:extLst>
      <p:ext uri="{BB962C8B-B14F-4D97-AF65-F5344CB8AC3E}">
        <p14:creationId xmlns:p14="http://schemas.microsoft.com/office/powerpoint/2010/main" val="37016515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307B6C-AF0E-51AB-49BE-C756A1B02E1F}"/>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12BF3BB3-12FC-C239-8A6F-4A89E2358F64}"/>
              </a:ext>
            </a:extLst>
          </p:cNvPr>
          <p:cNvSpPr>
            <a:spLocks noGrp="1"/>
          </p:cNvSpPr>
          <p:nvPr>
            <p:ph type="title"/>
          </p:nvPr>
        </p:nvSpPr>
        <p:spPr>
          <a:xfrm>
            <a:off x="685801" y="0"/>
            <a:ext cx="10131425" cy="972065"/>
          </a:xfrm>
        </p:spPr>
        <p:txBody>
          <a:bodyPr/>
          <a:lstStyle/>
          <a:p>
            <a:pPr algn="ctr"/>
            <a:r>
              <a:rPr lang="pl-PL" dirty="0"/>
              <a:t>Moduł 3 - Początek</a:t>
            </a:r>
          </a:p>
        </p:txBody>
      </p:sp>
      <p:sp>
        <p:nvSpPr>
          <p:cNvPr id="3" name="Symbol zastępczy zawartości 2">
            <a:extLst>
              <a:ext uri="{FF2B5EF4-FFF2-40B4-BE49-F238E27FC236}">
                <a16:creationId xmlns:a16="http://schemas.microsoft.com/office/drawing/2014/main" id="{5E94F1AC-2C64-6BCD-FD2D-B8951394F5DB}"/>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C98D2836-5F8C-B10C-A4A1-E5A7D5360747}"/>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4" name="pole tekstowe 3">
            <a:extLst>
              <a:ext uri="{FF2B5EF4-FFF2-40B4-BE49-F238E27FC236}">
                <a16:creationId xmlns:a16="http://schemas.microsoft.com/office/drawing/2014/main" id="{06FC1188-11AD-0D0F-36B3-F3EBAD72C315}"/>
              </a:ext>
            </a:extLst>
          </p:cNvPr>
          <p:cNvSpPr txBox="1"/>
          <p:nvPr/>
        </p:nvSpPr>
        <p:spPr>
          <a:xfrm>
            <a:off x="1614488" y="1601343"/>
            <a:ext cx="9555821" cy="1477328"/>
          </a:xfrm>
          <a:prstGeom prst="rect">
            <a:avLst/>
          </a:prstGeom>
          <a:noFill/>
        </p:spPr>
        <p:txBody>
          <a:bodyPr wrap="none" rtlCol="0">
            <a:spAutoFit/>
          </a:bodyPr>
          <a:lstStyle/>
          <a:p>
            <a:r>
              <a:rPr lang="pl-PL" b="1" dirty="0">
                <a:solidFill>
                  <a:srgbClr val="C0CAF5"/>
                </a:solidFill>
                <a:effectLst/>
                <a:latin typeface="Consolas" panose="020B0609020204030204" pitchFamily="49" charset="0"/>
              </a:rPr>
              <a:t>**Moduł 3: Serwisy i zarządzanie danymi**</a:t>
            </a:r>
            <a:endParaRPr lang="pl-PL" b="0" dirty="0">
              <a:solidFill>
                <a:srgbClr val="A9B1D6"/>
              </a:solidFill>
              <a:effectLst/>
              <a:latin typeface="Consolas" panose="020B0609020204030204" pitchFamily="49" charset="0"/>
            </a:endParaRPr>
          </a:p>
          <a:p>
            <a:r>
              <a:rPr lang="pl-PL" b="0" dirty="0">
                <a:solidFill>
                  <a:srgbClr val="9AA5CE"/>
                </a:solidFill>
                <a:effectLst/>
                <a:latin typeface="Consolas" panose="020B0609020204030204" pitchFamily="49" charset="0"/>
              </a:rPr>
              <a:t>Tworzenie serwisu do przechowywania przepisów.</a:t>
            </a:r>
            <a:endParaRPr lang="pl-PL" b="0" dirty="0">
              <a:solidFill>
                <a:srgbClr val="A9B1D6"/>
              </a:solidFill>
              <a:effectLst/>
              <a:latin typeface="Consolas" panose="020B0609020204030204" pitchFamily="49" charset="0"/>
            </a:endParaRPr>
          </a:p>
          <a:p>
            <a:r>
              <a:rPr lang="pl-PL" b="0" dirty="0">
                <a:solidFill>
                  <a:srgbClr val="9AA5CE"/>
                </a:solidFill>
                <a:effectLst/>
                <a:latin typeface="Consolas" panose="020B0609020204030204" pitchFamily="49" charset="0"/>
              </a:rPr>
              <a:t>Wstrzykiwanie serwisu do komponentu, aby oddzielić logikę od wyświetlania.</a:t>
            </a:r>
            <a:endParaRPr lang="pl-PL" b="0" dirty="0">
              <a:solidFill>
                <a:srgbClr val="A9B1D6"/>
              </a:solidFill>
              <a:effectLst/>
              <a:latin typeface="Consolas" panose="020B0609020204030204" pitchFamily="49" charset="0"/>
            </a:endParaRPr>
          </a:p>
          <a:p>
            <a:r>
              <a:rPr lang="pl-PL" b="0" dirty="0">
                <a:solidFill>
                  <a:srgbClr val="9AA5CE"/>
                </a:solidFill>
                <a:effectLst/>
                <a:latin typeface="Consolas" panose="020B0609020204030204" pitchFamily="49" charset="0"/>
              </a:rPr>
              <a:t>Przechowywanie i aktualizacja przepisów (dodawanie, edytowanie, usuwanie).</a:t>
            </a:r>
            <a:endParaRPr lang="pl-PL" b="0" dirty="0">
              <a:solidFill>
                <a:srgbClr val="A9B1D6"/>
              </a:solidFill>
              <a:effectLst/>
              <a:latin typeface="Consolas" panose="020B0609020204030204" pitchFamily="49" charset="0"/>
            </a:endParaRPr>
          </a:p>
          <a:p>
            <a:endParaRPr lang="pl-PL" dirty="0"/>
          </a:p>
        </p:txBody>
      </p:sp>
    </p:spTree>
    <p:extLst>
      <p:ext uri="{BB962C8B-B14F-4D97-AF65-F5344CB8AC3E}">
        <p14:creationId xmlns:p14="http://schemas.microsoft.com/office/powerpoint/2010/main" val="10134032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52B7C9-B404-A073-9097-9AAE6776901B}"/>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F743929A-781C-7D1F-F3CE-F5B748E898A3}"/>
              </a:ext>
            </a:extLst>
          </p:cNvPr>
          <p:cNvSpPr>
            <a:spLocks noGrp="1"/>
          </p:cNvSpPr>
          <p:nvPr>
            <p:ph type="title"/>
          </p:nvPr>
        </p:nvSpPr>
        <p:spPr>
          <a:xfrm>
            <a:off x="685801" y="0"/>
            <a:ext cx="10131425" cy="972065"/>
          </a:xfrm>
        </p:spPr>
        <p:txBody>
          <a:bodyPr/>
          <a:lstStyle/>
          <a:p>
            <a:pPr algn="ctr"/>
            <a:r>
              <a:rPr lang="pl-PL" dirty="0"/>
              <a:t>Serwisy </a:t>
            </a:r>
          </a:p>
        </p:txBody>
      </p:sp>
      <p:sp>
        <p:nvSpPr>
          <p:cNvPr id="3" name="Symbol zastępczy zawartości 2">
            <a:extLst>
              <a:ext uri="{FF2B5EF4-FFF2-40B4-BE49-F238E27FC236}">
                <a16:creationId xmlns:a16="http://schemas.microsoft.com/office/drawing/2014/main" id="{8885387C-8436-D065-3D7C-27F6341652B3}"/>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B60E9CFC-F574-444B-9788-9BE5C01580D4}"/>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31640966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01F204-E4C9-F792-CDD4-608EF920C1DE}"/>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5DCF06C7-F209-92A3-11DA-75824FEEF624}"/>
              </a:ext>
            </a:extLst>
          </p:cNvPr>
          <p:cNvSpPr>
            <a:spLocks noGrp="1"/>
          </p:cNvSpPr>
          <p:nvPr>
            <p:ph type="title"/>
          </p:nvPr>
        </p:nvSpPr>
        <p:spPr>
          <a:xfrm>
            <a:off x="685801" y="0"/>
            <a:ext cx="10131425" cy="972065"/>
          </a:xfrm>
        </p:spPr>
        <p:txBody>
          <a:bodyPr/>
          <a:lstStyle/>
          <a:p>
            <a:pPr algn="ctr"/>
            <a:r>
              <a:rPr lang="pl-PL" dirty="0"/>
              <a:t>Moduł 3 - Koniec</a:t>
            </a:r>
          </a:p>
        </p:txBody>
      </p:sp>
      <p:sp>
        <p:nvSpPr>
          <p:cNvPr id="3" name="Symbol zastępczy zawartości 2">
            <a:extLst>
              <a:ext uri="{FF2B5EF4-FFF2-40B4-BE49-F238E27FC236}">
                <a16:creationId xmlns:a16="http://schemas.microsoft.com/office/drawing/2014/main" id="{64D05012-E1DA-B649-D598-DE34C101B155}"/>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A3E21637-7208-EEA7-136E-EB5457C2A21D}"/>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4" name="pole tekstowe 3">
            <a:extLst>
              <a:ext uri="{FF2B5EF4-FFF2-40B4-BE49-F238E27FC236}">
                <a16:creationId xmlns:a16="http://schemas.microsoft.com/office/drawing/2014/main" id="{10951C16-386F-82C4-340C-22F5D616EA89}"/>
              </a:ext>
            </a:extLst>
          </p:cNvPr>
          <p:cNvSpPr txBox="1"/>
          <p:nvPr/>
        </p:nvSpPr>
        <p:spPr>
          <a:xfrm>
            <a:off x="4186238" y="2600325"/>
            <a:ext cx="3133935" cy="369332"/>
          </a:xfrm>
          <a:prstGeom prst="rect">
            <a:avLst/>
          </a:prstGeom>
          <a:noFill/>
        </p:spPr>
        <p:txBody>
          <a:bodyPr wrap="none" rtlCol="0">
            <a:spAutoFit/>
          </a:bodyPr>
          <a:lstStyle/>
          <a:p>
            <a:r>
              <a:rPr lang="pl-PL" dirty="0"/>
              <a:t>Jakieś wnioski / podsumowanie</a:t>
            </a:r>
          </a:p>
        </p:txBody>
      </p:sp>
    </p:spTree>
    <p:extLst>
      <p:ext uri="{BB962C8B-B14F-4D97-AF65-F5344CB8AC3E}">
        <p14:creationId xmlns:p14="http://schemas.microsoft.com/office/powerpoint/2010/main" val="18643920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8C0D9E-5221-8E56-FA37-3419D038AD9B}"/>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D4003EA3-7F6F-3984-9606-A20D9F2AE4FC}"/>
              </a:ext>
            </a:extLst>
          </p:cNvPr>
          <p:cNvSpPr>
            <a:spLocks noGrp="1"/>
          </p:cNvSpPr>
          <p:nvPr>
            <p:ph type="title"/>
          </p:nvPr>
        </p:nvSpPr>
        <p:spPr>
          <a:xfrm>
            <a:off x="685801" y="0"/>
            <a:ext cx="10131425" cy="972065"/>
          </a:xfrm>
        </p:spPr>
        <p:txBody>
          <a:bodyPr/>
          <a:lstStyle/>
          <a:p>
            <a:pPr algn="ctr"/>
            <a:r>
              <a:rPr lang="pl-PL" dirty="0"/>
              <a:t>Moduł 4 - Początek</a:t>
            </a:r>
          </a:p>
        </p:txBody>
      </p:sp>
      <p:sp>
        <p:nvSpPr>
          <p:cNvPr id="3" name="Symbol zastępczy zawartości 2">
            <a:extLst>
              <a:ext uri="{FF2B5EF4-FFF2-40B4-BE49-F238E27FC236}">
                <a16:creationId xmlns:a16="http://schemas.microsoft.com/office/drawing/2014/main" id="{132882D2-154D-4F87-EAAC-73B1580C8159}"/>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BF768B38-56A1-1FB2-D18D-A23E5FA50A5C}"/>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4" name="pole tekstowe 3">
            <a:extLst>
              <a:ext uri="{FF2B5EF4-FFF2-40B4-BE49-F238E27FC236}">
                <a16:creationId xmlns:a16="http://schemas.microsoft.com/office/drawing/2014/main" id="{FA91A399-505A-BB32-F627-045E32473A44}"/>
              </a:ext>
            </a:extLst>
          </p:cNvPr>
          <p:cNvSpPr txBox="1"/>
          <p:nvPr/>
        </p:nvSpPr>
        <p:spPr>
          <a:xfrm>
            <a:off x="685801" y="1656036"/>
            <a:ext cx="10721544" cy="2862322"/>
          </a:xfrm>
          <a:prstGeom prst="rect">
            <a:avLst/>
          </a:prstGeom>
          <a:noFill/>
        </p:spPr>
        <p:txBody>
          <a:bodyPr wrap="square" rtlCol="0">
            <a:spAutoFit/>
          </a:bodyPr>
          <a:lstStyle/>
          <a:p>
            <a:r>
              <a:rPr lang="pl-PL" sz="2000" dirty="0"/>
              <a:t>W tym module uczestnicy m.in. nauczą się, jak tworzyć formularze w </a:t>
            </a:r>
            <a:r>
              <a:rPr lang="pl-PL" sz="2000" dirty="0" err="1"/>
              <a:t>Angularze</a:t>
            </a:r>
            <a:r>
              <a:rPr lang="pl-PL" sz="2000" dirty="0"/>
              <a:t> z użyciem dwóch podejść:</a:t>
            </a:r>
            <a:br>
              <a:rPr lang="pl-PL" sz="2000" dirty="0"/>
            </a:br>
            <a:endParaRPr lang="pl-PL" sz="2000" dirty="0"/>
          </a:p>
          <a:p>
            <a:pPr marL="742950" lvl="1" indent="-285750">
              <a:buFont typeface="Arial" panose="020B0604020202020204" pitchFamily="34" charset="0"/>
              <a:buChar char="•"/>
            </a:pPr>
            <a:r>
              <a:rPr lang="pl-PL" sz="2000" b="1" dirty="0" err="1"/>
              <a:t>Template-driven</a:t>
            </a:r>
            <a:r>
              <a:rPr lang="pl-PL" sz="2000" b="1" dirty="0"/>
              <a:t> </a:t>
            </a:r>
            <a:r>
              <a:rPr lang="pl-PL" sz="2000" b="1" dirty="0" err="1"/>
              <a:t>Forms</a:t>
            </a:r>
            <a:r>
              <a:rPr lang="pl-PL" sz="2000" b="1" dirty="0"/>
              <a:t> </a:t>
            </a:r>
            <a:r>
              <a:rPr lang="pl-PL" sz="2000" dirty="0"/>
              <a:t>(formularze oparte na szablonach)</a:t>
            </a:r>
          </a:p>
          <a:p>
            <a:pPr marL="742950" lvl="1" indent="-285750">
              <a:buFont typeface="Arial" panose="020B0604020202020204" pitchFamily="34" charset="0"/>
              <a:buChar char="•"/>
            </a:pPr>
            <a:r>
              <a:rPr lang="pl-PL" sz="2000" b="1" dirty="0" err="1"/>
              <a:t>Reactive</a:t>
            </a:r>
            <a:r>
              <a:rPr lang="pl-PL" sz="2000" b="1" dirty="0"/>
              <a:t> </a:t>
            </a:r>
            <a:r>
              <a:rPr lang="pl-PL" sz="2000" b="1" dirty="0" err="1"/>
              <a:t>Forms</a:t>
            </a:r>
            <a:r>
              <a:rPr lang="pl-PL" sz="2000" b="1" dirty="0"/>
              <a:t> </a:t>
            </a:r>
            <a:r>
              <a:rPr lang="pl-PL" sz="2000" dirty="0"/>
              <a:t>(formularze reaktywne)</a:t>
            </a:r>
          </a:p>
          <a:p>
            <a:pPr lvl="1"/>
            <a:endParaRPr lang="pl-PL" sz="2000" dirty="0"/>
          </a:p>
          <a:p>
            <a:r>
              <a:rPr lang="pl-PL" sz="2000" dirty="0"/>
              <a:t>Zbudujemy formularz umożliwiający dodawanie i edytowanie przepisów kulinarnych, z walidacją pól.</a:t>
            </a:r>
          </a:p>
          <a:p>
            <a:r>
              <a:rPr lang="pl-PL" sz="2000" dirty="0"/>
              <a:t>Na głównej stronie umieścimy przycisk, który będzie pokazywał i ukrywał formularz.</a:t>
            </a:r>
          </a:p>
          <a:p>
            <a:r>
              <a:rPr lang="pl-PL" sz="2000" dirty="0"/>
              <a:t>Omówimy walidację formularzy, np. wymagana nazwa przepisu i minimalna liczba składników.</a:t>
            </a:r>
          </a:p>
        </p:txBody>
      </p:sp>
    </p:spTree>
    <p:extLst>
      <p:ext uri="{BB962C8B-B14F-4D97-AF65-F5344CB8AC3E}">
        <p14:creationId xmlns:p14="http://schemas.microsoft.com/office/powerpoint/2010/main" val="14182854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A76D546-6838-2D37-1A06-0103E1B62542}"/>
              </a:ext>
            </a:extLst>
          </p:cNvPr>
          <p:cNvSpPr>
            <a:spLocks noGrp="1"/>
          </p:cNvSpPr>
          <p:nvPr>
            <p:ph type="title"/>
          </p:nvPr>
        </p:nvSpPr>
        <p:spPr>
          <a:xfrm>
            <a:off x="846057" y="37815"/>
            <a:ext cx="10131425" cy="1456267"/>
          </a:xfrm>
        </p:spPr>
        <p:txBody>
          <a:bodyPr/>
          <a:lstStyle/>
          <a:p>
            <a:pPr algn="ctr"/>
            <a:r>
              <a:rPr lang="pl-PL" dirty="0"/>
              <a:t>TEMPLATE DRIVEN FORM</a:t>
            </a:r>
          </a:p>
        </p:txBody>
      </p:sp>
      <p:sp>
        <p:nvSpPr>
          <p:cNvPr id="5" name="Rectangle 1">
            <a:extLst>
              <a:ext uri="{FF2B5EF4-FFF2-40B4-BE49-F238E27FC236}">
                <a16:creationId xmlns:a16="http://schemas.microsoft.com/office/drawing/2014/main" id="{BF1A1723-119E-E008-808A-BDF387B6307B}"/>
              </a:ext>
            </a:extLst>
          </p:cNvPr>
          <p:cNvSpPr>
            <a:spLocks noGrp="1" noChangeArrowheads="1"/>
          </p:cNvSpPr>
          <p:nvPr>
            <p:ph idx="1"/>
          </p:nvPr>
        </p:nvSpPr>
        <p:spPr bwMode="auto">
          <a:xfrm>
            <a:off x="685801" y="1735256"/>
            <a:ext cx="10820398" cy="4462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lang="pl-PL" dirty="0"/>
              <a:t>W formularzach </a:t>
            </a:r>
            <a:r>
              <a:rPr lang="pl-PL" b="1" dirty="0" err="1"/>
              <a:t>Template-Driven</a:t>
            </a:r>
            <a:r>
              <a:rPr lang="pl-PL" dirty="0"/>
              <a:t>, logika formularza jest oparta głównie na szablonie HTML, a </a:t>
            </a:r>
            <a:r>
              <a:rPr lang="pl-PL" dirty="0" err="1"/>
              <a:t>Angular</a:t>
            </a:r>
            <a:r>
              <a:rPr lang="pl-PL" dirty="0"/>
              <a:t> automatycznie tworzy model formularza w tle.</a:t>
            </a:r>
            <a:br>
              <a:rPr kumimoji="0" lang="pl-PL" altLang="pl-PL" i="0" u="none" strike="noStrike" cap="none" normalizeH="0" baseline="0" dirty="0">
                <a:ln>
                  <a:noFill/>
                </a:ln>
                <a:solidFill>
                  <a:schemeClr val="tx1"/>
                </a:solidFill>
                <a:effectLst/>
                <a:latin typeface="Arial Unicode MS"/>
              </a:rPr>
            </a:br>
            <a:br>
              <a:rPr kumimoji="0" lang="pl-PL" altLang="pl-PL" i="0" u="none" strike="noStrike" cap="none" normalizeH="0" baseline="0" dirty="0">
                <a:ln>
                  <a:noFill/>
                </a:ln>
                <a:solidFill>
                  <a:schemeClr val="tx1"/>
                </a:solidFill>
                <a:effectLst/>
                <a:latin typeface="Arial Unicode MS"/>
              </a:rPr>
            </a:br>
            <a:r>
              <a:rPr kumimoji="0" lang="pl-PL" altLang="pl-PL" i="0" u="none" strike="noStrike" cap="none" normalizeH="0" baseline="0" dirty="0">
                <a:ln>
                  <a:noFill/>
                </a:ln>
                <a:solidFill>
                  <a:schemeClr val="tx1"/>
                </a:solidFill>
                <a:effectLst/>
                <a:latin typeface="Arial Unicode MS"/>
              </a:rPr>
              <a:t>WIDOK:</a:t>
            </a:r>
            <a:br>
              <a:rPr kumimoji="0" lang="pl-PL" altLang="pl-PL" b="1" i="0" u="none" strike="noStrike" cap="none" normalizeH="0" baseline="0" dirty="0">
                <a:ln>
                  <a:noFill/>
                </a:ln>
                <a:solidFill>
                  <a:schemeClr val="tx1"/>
                </a:solidFill>
                <a:effectLst/>
                <a:latin typeface="Arial Unicode MS"/>
              </a:rPr>
            </a:br>
            <a:r>
              <a:rPr kumimoji="0" lang="pl-PL" altLang="pl-PL" b="1" i="0" u="none" strike="noStrike" cap="none" normalizeH="0" baseline="0" dirty="0" err="1">
                <a:ln>
                  <a:noFill/>
                </a:ln>
                <a:solidFill>
                  <a:schemeClr val="tx1"/>
                </a:solidFill>
                <a:effectLst/>
                <a:latin typeface="Arial Unicode MS"/>
              </a:rPr>
              <a:t>ngModel</a:t>
            </a:r>
            <a:r>
              <a:rPr kumimoji="0" lang="pl-PL" altLang="pl-PL" b="0" i="0" u="none" strike="noStrike" cap="none" normalizeH="0" baseline="0" dirty="0">
                <a:ln>
                  <a:noFill/>
                </a:ln>
                <a:solidFill>
                  <a:schemeClr val="tx1"/>
                </a:solidFill>
                <a:effectLst/>
              </a:rPr>
              <a:t> – dwukierunkowe wiązanie danych (</a:t>
            </a:r>
            <a:r>
              <a:rPr kumimoji="0" lang="pl-PL" altLang="pl-PL" b="0" i="0" u="none" strike="noStrike" cap="none" normalizeH="0" baseline="0" dirty="0" err="1">
                <a:ln>
                  <a:noFill/>
                </a:ln>
                <a:solidFill>
                  <a:schemeClr val="tx1"/>
                </a:solidFill>
                <a:effectLst/>
              </a:rPr>
              <a:t>Two-way</a:t>
            </a:r>
            <a:r>
              <a:rPr kumimoji="0" lang="pl-PL" altLang="pl-PL" b="0" i="0" u="none" strike="noStrike" cap="none" normalizeH="0" baseline="0" dirty="0">
                <a:ln>
                  <a:noFill/>
                </a:ln>
                <a:solidFill>
                  <a:schemeClr val="tx1"/>
                </a:solidFill>
                <a:effectLst/>
              </a:rPr>
              <a:t> Data </a:t>
            </a:r>
            <a:r>
              <a:rPr kumimoji="0" lang="pl-PL" altLang="pl-PL" b="0" i="0" u="none" strike="noStrike" cap="none" normalizeH="0" baseline="0" dirty="0" err="1">
                <a:ln>
                  <a:noFill/>
                </a:ln>
                <a:solidFill>
                  <a:schemeClr val="tx1"/>
                </a:solidFill>
                <a:effectLst/>
              </a:rPr>
              <a:t>Binding</a:t>
            </a:r>
            <a:r>
              <a:rPr kumimoji="0" lang="pl-PL" altLang="pl-PL" b="0" i="0" u="none" strike="noStrike" cap="none" normalizeH="0" baseline="0" dirty="0">
                <a:ln>
                  <a:noFill/>
                </a:ln>
                <a:solidFill>
                  <a:schemeClr val="tx1"/>
                </a:solidFill>
                <a:effectLst/>
              </a:rPr>
              <a:t>).</a:t>
            </a: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b="1" i="0" u="none" strike="noStrike" cap="none" normalizeH="0" baseline="0" dirty="0" err="1">
                <a:ln>
                  <a:noFill/>
                </a:ln>
                <a:solidFill>
                  <a:schemeClr val="tx1"/>
                </a:solidFill>
                <a:effectLst/>
                <a:latin typeface="Arial Unicode MS"/>
              </a:rPr>
              <a:t>required</a:t>
            </a:r>
            <a:r>
              <a:rPr kumimoji="0" lang="pl-PL" altLang="pl-PL" b="0" i="0" u="none" strike="noStrike" cap="none" normalizeH="0" baseline="0" dirty="0">
                <a:ln>
                  <a:noFill/>
                </a:ln>
                <a:solidFill>
                  <a:schemeClr val="tx1"/>
                </a:solidFill>
                <a:effectLst/>
              </a:rPr>
              <a:t> i </a:t>
            </a:r>
            <a:r>
              <a:rPr kumimoji="0" lang="pl-PL" altLang="pl-PL" b="1" i="0" u="none" strike="noStrike" cap="none" normalizeH="0" baseline="0" dirty="0" err="1">
                <a:ln>
                  <a:noFill/>
                </a:ln>
                <a:solidFill>
                  <a:schemeClr val="tx1"/>
                </a:solidFill>
                <a:effectLst/>
                <a:latin typeface="Arial Unicode MS"/>
              </a:rPr>
              <a:t>minlength</a:t>
            </a:r>
            <a:r>
              <a:rPr kumimoji="0" lang="pl-PL" altLang="pl-PL" b="0" i="0" u="none" strike="noStrike" cap="none" normalizeH="0" baseline="0" dirty="0">
                <a:ln>
                  <a:noFill/>
                </a:ln>
                <a:solidFill>
                  <a:schemeClr val="tx1"/>
                </a:solidFill>
                <a:effectLst/>
              </a:rPr>
              <a:t> – </a:t>
            </a:r>
            <a:r>
              <a:rPr kumimoji="0" lang="pl-PL" altLang="pl-PL" b="0" i="0" u="none" strike="noStrike" cap="none" normalizeH="0" baseline="0" dirty="0" err="1">
                <a:ln>
                  <a:noFill/>
                </a:ln>
                <a:solidFill>
                  <a:schemeClr val="tx1"/>
                </a:solidFill>
                <a:effectLst/>
              </a:rPr>
              <a:t>walidatory</a:t>
            </a:r>
            <a:r>
              <a:rPr kumimoji="0" lang="pl-PL" altLang="pl-PL" b="0" i="0" u="none" strike="noStrike" cap="none" normalizeH="0" baseline="0" dirty="0">
                <a:ln>
                  <a:noFill/>
                </a:ln>
                <a:solidFill>
                  <a:schemeClr val="tx1"/>
                </a:solidFill>
                <a:effectLst/>
              </a:rPr>
              <a:t> wbudowane w </a:t>
            </a:r>
            <a:r>
              <a:rPr kumimoji="0" lang="pl-PL" altLang="pl-PL" b="0" i="0" u="none" strike="noStrike" cap="none" normalizeH="0" baseline="0" dirty="0" err="1">
                <a:ln>
                  <a:noFill/>
                </a:ln>
                <a:solidFill>
                  <a:schemeClr val="tx1"/>
                </a:solidFill>
                <a:effectLst/>
              </a:rPr>
              <a:t>Angular</a:t>
            </a:r>
            <a:r>
              <a:rPr kumimoji="0" lang="pl-PL" altLang="pl-PL" b="0" i="0" u="none" strike="noStrike" cap="none" normalizeH="0" baseline="0" dirty="0">
                <a:ln>
                  <a:noFill/>
                </a:ln>
                <a:solidFill>
                  <a:schemeClr val="tx1"/>
                </a:solidFill>
                <a:effectLst/>
              </a:rPr>
              <a:t>.</a:t>
            </a: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b="1" i="0" u="none" strike="noStrike" cap="none" normalizeH="0" baseline="0" dirty="0" err="1">
                <a:ln>
                  <a:noFill/>
                </a:ln>
                <a:solidFill>
                  <a:schemeClr val="tx1"/>
                </a:solidFill>
                <a:effectLst/>
                <a:latin typeface="Arial Unicode MS"/>
              </a:rPr>
              <a:t>novalidate</a:t>
            </a:r>
            <a:r>
              <a:rPr kumimoji="0" lang="pl-PL" altLang="pl-PL" b="0" i="0" u="none" strike="noStrike" cap="none" normalizeH="0" baseline="0" dirty="0">
                <a:ln>
                  <a:noFill/>
                </a:ln>
                <a:solidFill>
                  <a:schemeClr val="tx1"/>
                </a:solidFill>
                <a:effectLst/>
              </a:rPr>
              <a:t> – wyłącza natywną walidację HTML, pozwalając na korzystanie z </a:t>
            </a:r>
            <a:r>
              <a:rPr kumimoji="0" lang="pl-PL" altLang="pl-PL" b="0" i="0" u="none" strike="noStrike" cap="none" normalizeH="0" baseline="0" dirty="0" err="1">
                <a:ln>
                  <a:noFill/>
                </a:ln>
                <a:solidFill>
                  <a:schemeClr val="tx1"/>
                </a:solidFill>
                <a:effectLst/>
              </a:rPr>
              <a:t>Angulara</a:t>
            </a:r>
            <a:r>
              <a:rPr kumimoji="0" lang="pl-PL" altLang="pl-PL" b="0" i="0" u="none" strike="noStrike" cap="none" normalizeH="0" baseline="0" dirty="0">
                <a:ln>
                  <a:noFill/>
                </a:ln>
                <a:solidFill>
                  <a:schemeClr val="tx1"/>
                </a:solidFill>
                <a:effectLst/>
              </a:rPr>
              <a:t>.</a:t>
            </a: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b="1" i="0" u="none" strike="noStrike" cap="none" normalizeH="0" baseline="0" dirty="0" err="1">
                <a:ln>
                  <a:noFill/>
                </a:ln>
                <a:solidFill>
                  <a:schemeClr val="tx1"/>
                </a:solidFill>
                <a:effectLst/>
                <a:latin typeface="Arial Unicode MS"/>
              </a:rPr>
              <a:t>recipeForm.invalid</a:t>
            </a:r>
            <a:r>
              <a:rPr kumimoji="0" lang="pl-PL" altLang="pl-PL" b="0" i="0" u="none" strike="noStrike" cap="none" normalizeH="0" baseline="0" dirty="0">
                <a:ln>
                  <a:noFill/>
                </a:ln>
                <a:solidFill>
                  <a:schemeClr val="tx1"/>
                </a:solidFill>
                <a:effectLst/>
              </a:rPr>
              <a:t> – formularz jest nieaktywny, jeśli zawiera błędy.</a:t>
            </a: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b="1" i="0" u="none" strike="noStrike" cap="none" normalizeH="0" baseline="0" dirty="0" err="1">
                <a:ln>
                  <a:noFill/>
                </a:ln>
                <a:solidFill>
                  <a:schemeClr val="tx1"/>
                </a:solidFill>
                <a:effectLst/>
                <a:latin typeface="Arial Unicode MS"/>
              </a:rPr>
              <a:t>touched</a:t>
            </a:r>
            <a:r>
              <a:rPr kumimoji="0" lang="pl-PL" altLang="pl-PL" b="0" i="0" u="none" strike="noStrike" cap="none" normalizeH="0" baseline="0" dirty="0">
                <a:ln>
                  <a:noFill/>
                </a:ln>
                <a:solidFill>
                  <a:schemeClr val="tx1"/>
                </a:solidFill>
                <a:effectLst/>
              </a:rPr>
              <a:t> – oznacza, że pole zostało odwiedzone przez użytkownika (dotknięte).</a:t>
            </a:r>
            <a:r>
              <a:rPr kumimoji="0" lang="pl-PL" altLang="pl-PL"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altLang="pl-PL"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b="0" i="0" u="none" strike="noStrike" cap="none" normalizeH="0" baseline="0" dirty="0">
                <a:ln>
                  <a:noFill/>
                </a:ln>
                <a:solidFill>
                  <a:schemeClr val="tx1"/>
                </a:solidFill>
                <a:effectLst/>
                <a:latin typeface="Arial" panose="020B0604020202020204" pitchFamily="34" charset="0"/>
              </a:rPr>
              <a:t>LOGIKA: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b="1" i="0" u="none" strike="noStrike" cap="none" normalizeH="0" baseline="0" dirty="0">
                <a:ln>
                  <a:noFill/>
                </a:ln>
                <a:solidFill>
                  <a:schemeClr val="tx1"/>
                </a:solidFill>
                <a:effectLst/>
                <a:latin typeface="Arial Unicode MS"/>
              </a:rPr>
              <a:t>@Input() </a:t>
            </a:r>
            <a:r>
              <a:rPr kumimoji="0" lang="pl-PL" altLang="pl-PL" b="1" i="0" u="none" strike="noStrike" cap="none" normalizeH="0" baseline="0" dirty="0" err="1">
                <a:ln>
                  <a:noFill/>
                </a:ln>
                <a:solidFill>
                  <a:schemeClr val="tx1"/>
                </a:solidFill>
                <a:effectLst/>
                <a:latin typeface="Arial Unicode MS"/>
              </a:rPr>
              <a:t>isEditMode</a:t>
            </a:r>
            <a:r>
              <a:rPr kumimoji="0" lang="pl-PL" altLang="pl-PL" b="0" i="0" u="none" strike="noStrike" cap="none" normalizeH="0" baseline="0" dirty="0">
                <a:ln>
                  <a:noFill/>
                </a:ln>
                <a:solidFill>
                  <a:schemeClr val="tx1"/>
                </a:solidFill>
                <a:effectLst/>
              </a:rPr>
              <a:t> – pozwala na tryb edycji, w którym możemy edytować istniejący przepis.</a:t>
            </a: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b="1" i="0" u="none" strike="noStrike" cap="none" normalizeH="0" baseline="0" dirty="0" err="1">
                <a:ln>
                  <a:noFill/>
                </a:ln>
                <a:solidFill>
                  <a:schemeClr val="tx1"/>
                </a:solidFill>
                <a:effectLst/>
                <a:latin typeface="Arial Unicode MS"/>
              </a:rPr>
              <a:t>onSubmit</a:t>
            </a:r>
            <a:r>
              <a:rPr kumimoji="0" lang="pl-PL" altLang="pl-PL" b="1" i="0" u="none" strike="noStrike" cap="none" normalizeH="0" baseline="0" dirty="0">
                <a:ln>
                  <a:noFill/>
                </a:ln>
                <a:solidFill>
                  <a:schemeClr val="tx1"/>
                </a:solidFill>
                <a:effectLst/>
                <a:latin typeface="Arial Unicode MS"/>
              </a:rPr>
              <a:t>()</a:t>
            </a:r>
            <a:r>
              <a:rPr kumimoji="0" lang="pl-PL" altLang="pl-PL" b="0" i="0" u="none" strike="noStrike" cap="none" normalizeH="0" baseline="0" dirty="0">
                <a:ln>
                  <a:noFill/>
                </a:ln>
                <a:solidFill>
                  <a:schemeClr val="tx1"/>
                </a:solidFill>
                <a:effectLst/>
              </a:rPr>
              <a:t> – obsługuje wysłanie formularza, waliduje dane i przesyła je do serwisu.</a:t>
            </a: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b="1" i="0" u="none" strike="noStrike" cap="none" normalizeH="0" baseline="0" dirty="0" err="1">
                <a:ln>
                  <a:noFill/>
                </a:ln>
                <a:solidFill>
                  <a:schemeClr val="tx1"/>
                </a:solidFill>
                <a:effectLst/>
                <a:latin typeface="Arial Unicode MS"/>
              </a:rPr>
              <a:t>toggleForm</a:t>
            </a:r>
            <a:r>
              <a:rPr kumimoji="0" lang="pl-PL" altLang="pl-PL" b="1" i="0" u="none" strike="noStrike" cap="none" normalizeH="0" baseline="0" dirty="0">
                <a:ln>
                  <a:noFill/>
                </a:ln>
                <a:solidFill>
                  <a:schemeClr val="tx1"/>
                </a:solidFill>
                <a:effectLst/>
                <a:latin typeface="Arial Unicode MS"/>
              </a:rPr>
              <a:t>()</a:t>
            </a:r>
            <a:r>
              <a:rPr kumimoji="0" lang="pl-PL" altLang="pl-PL" b="0" i="0" u="none" strike="noStrike" cap="none" normalizeH="0" baseline="0" dirty="0">
                <a:ln>
                  <a:noFill/>
                </a:ln>
                <a:solidFill>
                  <a:schemeClr val="tx1"/>
                </a:solidFill>
                <a:effectLst/>
              </a:rPr>
              <a:t> – metoda do pokazywania/ukrywania formularza.</a:t>
            </a:r>
            <a:r>
              <a:rPr kumimoji="0" lang="pl-PL" altLang="pl-PL"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altLang="pl-PL" sz="16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pl-PL" altLang="pl-PL"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65969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AE437AA-34EF-10D6-D5CB-89CCACE872AE}"/>
              </a:ext>
            </a:extLst>
          </p:cNvPr>
          <p:cNvSpPr>
            <a:spLocks noGrp="1"/>
          </p:cNvSpPr>
          <p:nvPr>
            <p:ph type="title"/>
          </p:nvPr>
        </p:nvSpPr>
        <p:spPr/>
        <p:txBody>
          <a:bodyPr>
            <a:normAutofit/>
          </a:bodyPr>
          <a:lstStyle/>
          <a:p>
            <a:pPr algn="ctr"/>
            <a:r>
              <a:rPr lang="pl-PL" dirty="0"/>
              <a:t>Agenda szkolenia</a:t>
            </a:r>
            <a:br>
              <a:rPr lang="pl-PL" dirty="0"/>
            </a:br>
            <a:r>
              <a:rPr lang="pl-PL" sz="2000" u="sng" dirty="0"/>
              <a:t>Dzień II</a:t>
            </a:r>
            <a:endParaRPr lang="pl-PL" dirty="0"/>
          </a:p>
        </p:txBody>
      </p:sp>
      <p:sp>
        <p:nvSpPr>
          <p:cNvPr id="10" name="Rectangle 3">
            <a:extLst>
              <a:ext uri="{FF2B5EF4-FFF2-40B4-BE49-F238E27FC236}">
                <a16:creationId xmlns:a16="http://schemas.microsoft.com/office/drawing/2014/main" id="{5CD6EF19-C87B-E56D-84A1-75C8A7F9FD5E}"/>
              </a:ext>
            </a:extLst>
          </p:cNvPr>
          <p:cNvSpPr txBox="1">
            <a:spLocks noChangeArrowheads="1"/>
          </p:cNvSpPr>
          <p:nvPr/>
        </p:nvSpPr>
        <p:spPr bwMode="auto">
          <a:xfrm>
            <a:off x="409984" y="4442044"/>
            <a:ext cx="4446495" cy="1300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lvl="1" eaLnBrk="0" fontAlgn="base" hangingPunct="0">
              <a:spcBef>
                <a:spcPct val="0"/>
              </a:spcBef>
              <a:spcAft>
                <a:spcPct val="0"/>
              </a:spcAft>
              <a:buClrTx/>
            </a:pPr>
            <a:r>
              <a:rPr lang="pl-PL" altLang="pl-PL" sz="1600" dirty="0" err="1">
                <a:latin typeface="Arial" panose="020B0604020202020204" pitchFamily="34" charset="0"/>
              </a:rPr>
              <a:t>Forms</a:t>
            </a:r>
            <a:r>
              <a:rPr lang="pl-PL" altLang="pl-PL" sz="1600" dirty="0">
                <a:latin typeface="Arial" panose="020B0604020202020204" pitchFamily="34" charset="0"/>
              </a:rPr>
              <a:t>: Tworzenie formularzy, walidacja</a:t>
            </a:r>
          </a:p>
          <a:p>
            <a:pPr lvl="1" eaLnBrk="0" fontAlgn="base" hangingPunct="0">
              <a:spcBef>
                <a:spcPct val="0"/>
              </a:spcBef>
              <a:spcAft>
                <a:spcPct val="0"/>
              </a:spcAft>
              <a:buClrTx/>
            </a:pPr>
            <a:r>
              <a:rPr lang="pl-PL" altLang="pl-PL" sz="1600" dirty="0">
                <a:latin typeface="Arial" panose="020B0604020202020204" pitchFamily="34" charset="0"/>
              </a:rPr>
              <a:t>Routing: Konfiguracja routera, nawigacja między widokami</a:t>
            </a:r>
          </a:p>
          <a:p>
            <a:pPr lvl="1" eaLnBrk="0" fontAlgn="base" hangingPunct="0">
              <a:spcBef>
                <a:spcPct val="0"/>
              </a:spcBef>
              <a:spcAft>
                <a:spcPct val="0"/>
              </a:spcAft>
              <a:buClrTx/>
            </a:pPr>
            <a:r>
              <a:rPr lang="pl-PL" altLang="pl-PL" sz="1600" dirty="0">
                <a:latin typeface="Arial" panose="020B0604020202020204" pitchFamily="34" charset="0"/>
              </a:rPr>
              <a:t>http: Pobieranie danych z serwera</a:t>
            </a:r>
          </a:p>
          <a:p>
            <a:pPr lvl="1" eaLnBrk="0" fontAlgn="base" hangingPunct="0">
              <a:spcBef>
                <a:spcPct val="0"/>
              </a:spcBef>
              <a:spcAft>
                <a:spcPct val="0"/>
              </a:spcAft>
              <a:buClrTx/>
            </a:pPr>
            <a:endParaRPr lang="pl-PL" altLang="pl-PL" sz="1600" dirty="0">
              <a:latin typeface="Arial" panose="020B0604020202020204" pitchFamily="34" charset="0"/>
            </a:endParaRPr>
          </a:p>
        </p:txBody>
      </p:sp>
      <p:sp>
        <p:nvSpPr>
          <p:cNvPr id="11" name="Rectangle 3">
            <a:extLst>
              <a:ext uri="{FF2B5EF4-FFF2-40B4-BE49-F238E27FC236}">
                <a16:creationId xmlns:a16="http://schemas.microsoft.com/office/drawing/2014/main" id="{21F38AA8-E70D-9C18-1744-977CF7291D84}"/>
              </a:ext>
            </a:extLst>
          </p:cNvPr>
          <p:cNvSpPr txBox="1">
            <a:spLocks noChangeArrowheads="1"/>
          </p:cNvSpPr>
          <p:nvPr/>
        </p:nvSpPr>
        <p:spPr bwMode="auto">
          <a:xfrm>
            <a:off x="6022340" y="3949602"/>
            <a:ext cx="6027420" cy="1792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lvl="1" eaLnBrk="0" fontAlgn="base" hangingPunct="0">
              <a:spcBef>
                <a:spcPct val="0"/>
              </a:spcBef>
              <a:spcAft>
                <a:spcPct val="0"/>
              </a:spcAft>
              <a:buClrTx/>
            </a:pPr>
            <a:r>
              <a:rPr lang="pl-PL" altLang="pl-PL" sz="1600" dirty="0" err="1">
                <a:latin typeface="Arial" panose="020B0604020202020204" pitchFamily="34" charset="0"/>
              </a:rPr>
              <a:t>RxJS</a:t>
            </a:r>
            <a:r>
              <a:rPr lang="pl-PL" altLang="pl-PL" sz="1600" dirty="0">
                <a:latin typeface="Arial" panose="020B0604020202020204" pitchFamily="34" charset="0"/>
              </a:rPr>
              <a:t>: Wprowadzenie do programowania reaktywnego, </a:t>
            </a:r>
            <a:r>
              <a:rPr lang="pl-PL" altLang="pl-PL" sz="1600" dirty="0" err="1">
                <a:latin typeface="Arial" panose="020B0604020202020204" pitchFamily="34" charset="0"/>
              </a:rPr>
              <a:t>observable</a:t>
            </a:r>
            <a:r>
              <a:rPr lang="pl-PL" altLang="pl-PL" sz="1600" dirty="0">
                <a:latin typeface="Arial" panose="020B0604020202020204" pitchFamily="34" charset="0"/>
              </a:rPr>
              <a:t>, operatory</a:t>
            </a:r>
          </a:p>
          <a:p>
            <a:pPr lvl="1" eaLnBrk="0" fontAlgn="base" hangingPunct="0">
              <a:spcBef>
                <a:spcPct val="0"/>
              </a:spcBef>
              <a:spcAft>
                <a:spcPct val="0"/>
              </a:spcAft>
              <a:buClrTx/>
            </a:pPr>
            <a:r>
              <a:rPr lang="pl-PL" altLang="pl-PL" sz="1600" dirty="0" err="1">
                <a:latin typeface="Arial" panose="020B0604020202020204" pitchFamily="34" charset="0"/>
              </a:rPr>
              <a:t>Store</a:t>
            </a:r>
            <a:r>
              <a:rPr lang="pl-PL" altLang="pl-PL" sz="1600" dirty="0">
                <a:latin typeface="Arial" panose="020B0604020202020204" pitchFamily="34" charset="0"/>
              </a:rPr>
              <a:t>: Koncepcja zarządzania stanem aplikacji na przykładzie </a:t>
            </a:r>
            <a:r>
              <a:rPr lang="pl-PL" altLang="pl-PL" sz="1600" dirty="0" err="1">
                <a:latin typeface="Arial" panose="020B0604020202020204" pitchFamily="34" charset="0"/>
              </a:rPr>
              <a:t>NgRx</a:t>
            </a:r>
            <a:r>
              <a:rPr lang="pl-PL" altLang="pl-PL" sz="1600" dirty="0">
                <a:latin typeface="Arial" panose="020B0604020202020204" pitchFamily="34" charset="0"/>
              </a:rPr>
              <a:t>/</a:t>
            </a:r>
            <a:r>
              <a:rPr lang="pl-PL" altLang="pl-PL" sz="1600" dirty="0" err="1">
                <a:latin typeface="Arial" panose="020B0604020202020204" pitchFamily="34" charset="0"/>
              </a:rPr>
              <a:t>signals</a:t>
            </a:r>
            <a:endParaRPr lang="pl-PL" altLang="pl-PL" sz="1600" dirty="0">
              <a:latin typeface="Arial" panose="020B0604020202020204" pitchFamily="34" charset="0"/>
            </a:endParaRPr>
          </a:p>
          <a:p>
            <a:pPr lvl="1" eaLnBrk="0" fontAlgn="base" hangingPunct="0">
              <a:spcBef>
                <a:spcPct val="0"/>
              </a:spcBef>
              <a:spcAft>
                <a:spcPct val="0"/>
              </a:spcAft>
              <a:buClrTx/>
            </a:pPr>
            <a:r>
              <a:rPr lang="pl-PL" altLang="pl-PL" sz="1600" dirty="0">
                <a:latin typeface="Arial" panose="020B0604020202020204" pitchFamily="34" charset="0"/>
              </a:rPr>
              <a:t>Testy: Wprowadzenie do testów </a:t>
            </a:r>
            <a:r>
              <a:rPr lang="pl-PL" altLang="pl-PL" sz="1600" dirty="0" err="1">
                <a:latin typeface="Arial" panose="020B0604020202020204" pitchFamily="34" charset="0"/>
              </a:rPr>
              <a:t>jednoskowych</a:t>
            </a:r>
            <a:r>
              <a:rPr lang="pl-PL" altLang="pl-PL" sz="1600" dirty="0">
                <a:latin typeface="Arial" panose="020B0604020202020204" pitchFamily="34" charset="0"/>
              </a:rPr>
              <a:t>(</a:t>
            </a:r>
            <a:r>
              <a:rPr lang="pl-PL" altLang="pl-PL" sz="1600" dirty="0" err="1">
                <a:latin typeface="Arial" panose="020B0604020202020204" pitchFamily="34" charset="0"/>
              </a:rPr>
              <a:t>Jasmine</a:t>
            </a:r>
            <a:r>
              <a:rPr lang="pl-PL" altLang="pl-PL" sz="1600" dirty="0">
                <a:latin typeface="Arial" panose="020B0604020202020204" pitchFamily="34" charset="0"/>
              </a:rPr>
              <a:t>) i integracyjnych(</a:t>
            </a:r>
            <a:r>
              <a:rPr lang="pl-PL" altLang="pl-PL" sz="1600" dirty="0" err="1">
                <a:latin typeface="Arial" panose="020B0604020202020204" pitchFamily="34" charset="0"/>
              </a:rPr>
              <a:t>Cypress</a:t>
            </a:r>
            <a:r>
              <a:rPr lang="pl-PL" altLang="pl-PL" sz="1600" dirty="0">
                <a:latin typeface="Arial" panose="020B0604020202020204" pitchFamily="34" charset="0"/>
              </a:rPr>
              <a:t>)</a:t>
            </a:r>
          </a:p>
          <a:p>
            <a:pPr lvl="1" eaLnBrk="0" fontAlgn="base" hangingPunct="0">
              <a:spcBef>
                <a:spcPct val="0"/>
              </a:spcBef>
              <a:spcAft>
                <a:spcPct val="0"/>
              </a:spcAft>
              <a:buClrTx/>
            </a:pPr>
            <a:endParaRPr lang="pl-PL" altLang="pl-PL" sz="1600" dirty="0">
              <a:latin typeface="Arial" panose="020B0604020202020204" pitchFamily="34" charset="0"/>
            </a:endParaRPr>
          </a:p>
        </p:txBody>
      </p:sp>
      <p:pic>
        <p:nvPicPr>
          <p:cNvPr id="5" name="Symbol zastępczy zawartości 4">
            <a:extLst>
              <a:ext uri="{FF2B5EF4-FFF2-40B4-BE49-F238E27FC236}">
                <a16:creationId xmlns:a16="http://schemas.microsoft.com/office/drawing/2014/main" id="{370651EC-9632-AAA4-0940-FD5BF67712E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05667" y="1837343"/>
            <a:ext cx="2833225" cy="2833225"/>
          </a:xfrm>
          <a:prstGeom prst="rect">
            <a:avLst/>
          </a:prstGeom>
        </p:spPr>
      </p:pic>
      <p:pic>
        <p:nvPicPr>
          <p:cNvPr id="6" name="Grafika 5">
            <a:extLst>
              <a:ext uri="{FF2B5EF4-FFF2-40B4-BE49-F238E27FC236}">
                <a16:creationId xmlns:a16="http://schemas.microsoft.com/office/drawing/2014/main" id="{304C9ED5-1E91-36F9-ABF1-DD2F38B422D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592475" y="1460572"/>
            <a:ext cx="2489030" cy="2489030"/>
          </a:xfrm>
          <a:prstGeom prst="rect">
            <a:avLst/>
          </a:prstGeom>
        </p:spPr>
      </p:pic>
      <p:sp>
        <p:nvSpPr>
          <p:cNvPr id="7" name="Symbol zastępczy daty 3">
            <a:extLst>
              <a:ext uri="{FF2B5EF4-FFF2-40B4-BE49-F238E27FC236}">
                <a16:creationId xmlns:a16="http://schemas.microsoft.com/office/drawing/2014/main" id="{1D2CEE00-E536-91CA-BB8E-0E48744153ED}"/>
              </a:ext>
            </a:extLst>
          </p:cNvPr>
          <p:cNvSpPr txBox="1">
            <a:spLocks/>
          </p:cNvSpPr>
          <p:nvPr/>
        </p:nvSpPr>
        <p:spPr>
          <a:xfrm>
            <a:off x="10418460" y="6480175"/>
            <a:ext cx="1773540"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a:t>Angular – poziom podstawowy</a:t>
            </a:r>
            <a:endParaRPr lang="en-US" dirty="0"/>
          </a:p>
        </p:txBody>
      </p:sp>
    </p:spTree>
    <p:extLst>
      <p:ext uri="{BB962C8B-B14F-4D97-AF65-F5344CB8AC3E}">
        <p14:creationId xmlns:p14="http://schemas.microsoft.com/office/powerpoint/2010/main" val="11151109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nodeType="afterEffect">
                                  <p:stCondLst>
                                    <p:cond delay="200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200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1000"/>
                                        <p:tgtEl>
                                          <p:spTgt spid="11"/>
                                        </p:tgtEl>
                                      </p:cBhvr>
                                    </p:animEffect>
                                    <p:anim calcmode="lin" valueType="num">
                                      <p:cBhvr>
                                        <p:cTn id="24" dur="1000" fill="hold"/>
                                        <p:tgtEl>
                                          <p:spTgt spid="11"/>
                                        </p:tgtEl>
                                        <p:attrNameLst>
                                          <p:attrName>ppt_x</p:attrName>
                                        </p:attrNameLst>
                                      </p:cBhvr>
                                      <p:tavLst>
                                        <p:tav tm="0">
                                          <p:val>
                                            <p:strVal val="#ppt_x"/>
                                          </p:val>
                                        </p:tav>
                                        <p:tav tm="100000">
                                          <p:val>
                                            <p:strVal val="#ppt_x"/>
                                          </p:val>
                                        </p:tav>
                                      </p:tavLst>
                                    </p:anim>
                                    <p:anim calcmode="lin" valueType="num">
                                      <p:cBhvr>
                                        <p:cTn id="2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86C4C56-4246-DA69-46E3-9C2290172D62}"/>
              </a:ext>
            </a:extLst>
          </p:cNvPr>
          <p:cNvSpPr>
            <a:spLocks noGrp="1"/>
          </p:cNvSpPr>
          <p:nvPr>
            <p:ph type="title"/>
          </p:nvPr>
        </p:nvSpPr>
        <p:spPr/>
        <p:txBody>
          <a:bodyPr/>
          <a:lstStyle/>
          <a:p>
            <a:pPr algn="ctr"/>
            <a:r>
              <a:rPr lang="pl-PL" dirty="0"/>
              <a:t>REACTIVE FORM</a:t>
            </a:r>
          </a:p>
        </p:txBody>
      </p:sp>
      <p:sp>
        <p:nvSpPr>
          <p:cNvPr id="3" name="Symbol zastępczy zawartości 2">
            <a:extLst>
              <a:ext uri="{FF2B5EF4-FFF2-40B4-BE49-F238E27FC236}">
                <a16:creationId xmlns:a16="http://schemas.microsoft.com/office/drawing/2014/main" id="{5A6C74E4-94E5-A2AF-162D-2A3936AEECA3}"/>
              </a:ext>
            </a:extLst>
          </p:cNvPr>
          <p:cNvSpPr>
            <a:spLocks noGrp="1"/>
          </p:cNvSpPr>
          <p:nvPr>
            <p:ph idx="1"/>
          </p:nvPr>
        </p:nvSpPr>
        <p:spPr/>
        <p:txBody>
          <a:bodyPr>
            <a:normAutofit/>
          </a:bodyPr>
          <a:lstStyle/>
          <a:p>
            <a:r>
              <a:rPr lang="pl-PL" dirty="0"/>
              <a:t>W przypadku </a:t>
            </a:r>
            <a:r>
              <a:rPr lang="pl-PL" b="1" dirty="0" err="1"/>
              <a:t>Reactive</a:t>
            </a:r>
            <a:r>
              <a:rPr lang="pl-PL" b="1" dirty="0"/>
              <a:t> </a:t>
            </a:r>
            <a:r>
              <a:rPr lang="pl-PL" b="1" dirty="0" err="1"/>
              <a:t>Forms</a:t>
            </a:r>
            <a:r>
              <a:rPr lang="pl-PL" dirty="0"/>
              <a:t>, formularz jest zarządzany w pełni w pliku </a:t>
            </a:r>
            <a:r>
              <a:rPr lang="pl-PL" dirty="0" err="1"/>
              <a:t>TypeScript</a:t>
            </a:r>
            <a:r>
              <a:rPr lang="pl-PL" dirty="0"/>
              <a:t>, a szablon HTML odpowiada jedynie za wyświetlanie.</a:t>
            </a:r>
            <a:br>
              <a:rPr lang="pl-PL" dirty="0"/>
            </a:br>
            <a:br>
              <a:rPr lang="pl-PL" dirty="0"/>
            </a:br>
            <a:r>
              <a:rPr kumimoji="0" lang="pl-PL" altLang="pl-PL" b="0" i="0" u="none" strike="noStrike" cap="none" normalizeH="0" baseline="0" dirty="0">
                <a:ln>
                  <a:noFill/>
                </a:ln>
                <a:solidFill>
                  <a:schemeClr val="tx1"/>
                </a:solidFill>
                <a:effectLst/>
                <a:latin typeface="Arial" panose="020B0604020202020204" pitchFamily="34" charset="0"/>
              </a:rPr>
              <a:t>W formularzach reaktywnych używamy </a:t>
            </a:r>
            <a:r>
              <a:rPr kumimoji="0" lang="pl-PL" altLang="pl-PL" b="1" i="0" u="none" strike="noStrike" cap="none" normalizeH="0" baseline="0" dirty="0" err="1">
                <a:ln>
                  <a:noFill/>
                </a:ln>
                <a:solidFill>
                  <a:schemeClr val="tx1"/>
                </a:solidFill>
                <a:effectLst/>
                <a:latin typeface="Arial Unicode MS"/>
              </a:rPr>
              <a:t>formControlName</a:t>
            </a:r>
            <a:r>
              <a:rPr kumimoji="0" lang="pl-PL" altLang="pl-PL" b="0" i="0" u="none" strike="noStrike" cap="none" normalizeH="0" baseline="0" dirty="0">
                <a:ln>
                  <a:noFill/>
                </a:ln>
                <a:solidFill>
                  <a:schemeClr val="tx1"/>
                </a:solidFill>
                <a:effectLst/>
              </a:rPr>
              <a:t> do wiązania pól formularza z modelem w </a:t>
            </a:r>
            <a:r>
              <a:rPr kumimoji="0" lang="pl-PL" altLang="pl-PL" b="0" i="0" u="none" strike="noStrike" cap="none" normalizeH="0" baseline="0" dirty="0" err="1">
                <a:ln>
                  <a:noFill/>
                </a:ln>
                <a:solidFill>
                  <a:schemeClr val="tx1"/>
                </a:solidFill>
                <a:effectLst/>
                <a:latin typeface="Arial Unicode MS"/>
              </a:rPr>
              <a:t>TypeScript</a:t>
            </a:r>
            <a:r>
              <a:rPr kumimoji="0" lang="pl-PL" altLang="pl-PL" b="0" i="0" u="none" strike="noStrike" cap="none" normalizeH="0" baseline="0" dirty="0">
                <a:ln>
                  <a:noFill/>
                </a:ln>
                <a:solidFill>
                  <a:schemeClr val="tx1"/>
                </a:solidFill>
                <a:effectLst/>
              </a:rPr>
              <a:t>. </a:t>
            </a: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b="1" i="0" u="none" strike="noStrike" cap="none" normalizeH="0" baseline="0" dirty="0" err="1">
                <a:ln>
                  <a:noFill/>
                </a:ln>
                <a:solidFill>
                  <a:schemeClr val="tx1"/>
                </a:solidFill>
                <a:effectLst/>
                <a:latin typeface="Arial Unicode MS"/>
              </a:rPr>
              <a:t>FormBuilder</a:t>
            </a:r>
            <a:r>
              <a:rPr kumimoji="0" lang="pl-PL" altLang="pl-PL" b="0" i="0" u="none" strike="noStrike" cap="none" normalizeH="0" baseline="0" dirty="0">
                <a:ln>
                  <a:noFill/>
                </a:ln>
                <a:solidFill>
                  <a:schemeClr val="tx1"/>
                </a:solidFill>
                <a:effectLst/>
              </a:rPr>
              <a:t> – używamy do tworzenia modelu formularza z walidacją.</a:t>
            </a: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b="1" i="0" u="none" strike="noStrike" cap="none" normalizeH="0" baseline="0" dirty="0" err="1">
                <a:ln>
                  <a:noFill/>
                </a:ln>
                <a:solidFill>
                  <a:schemeClr val="tx1"/>
                </a:solidFill>
                <a:effectLst/>
                <a:latin typeface="Arial Unicode MS"/>
              </a:rPr>
              <a:t>Validators</a:t>
            </a:r>
            <a:r>
              <a:rPr kumimoji="0" lang="pl-PL" altLang="pl-PL" b="0" i="0" u="none" strike="noStrike" cap="none" normalizeH="0" baseline="0" dirty="0">
                <a:ln>
                  <a:noFill/>
                </a:ln>
                <a:solidFill>
                  <a:schemeClr val="tx1"/>
                </a:solidFill>
                <a:effectLst/>
              </a:rPr>
              <a:t> – używamy do walidacji (np. </a:t>
            </a:r>
            <a:r>
              <a:rPr kumimoji="0" lang="pl-PL" altLang="pl-PL" b="0" i="0" u="none" strike="noStrike" cap="none" normalizeH="0" baseline="0" dirty="0" err="1">
                <a:ln>
                  <a:noFill/>
                </a:ln>
                <a:solidFill>
                  <a:schemeClr val="tx1"/>
                </a:solidFill>
                <a:effectLst/>
                <a:latin typeface="Arial Unicode MS"/>
              </a:rPr>
              <a:t>required</a:t>
            </a:r>
            <a:r>
              <a:rPr kumimoji="0" lang="pl-PL" altLang="pl-PL" b="0" i="0" u="none" strike="noStrike" cap="none" normalizeH="0" baseline="0" dirty="0">
                <a:ln>
                  <a:noFill/>
                </a:ln>
                <a:solidFill>
                  <a:schemeClr val="tx1"/>
                </a:solidFill>
                <a:effectLst/>
              </a:rPr>
              <a:t>, </a:t>
            </a:r>
            <a:r>
              <a:rPr kumimoji="0" lang="pl-PL" altLang="pl-PL" b="0" i="0" u="none" strike="noStrike" cap="none" normalizeH="0" baseline="0" dirty="0" err="1">
                <a:ln>
                  <a:noFill/>
                </a:ln>
                <a:solidFill>
                  <a:schemeClr val="tx1"/>
                </a:solidFill>
                <a:effectLst/>
                <a:latin typeface="Arial Unicode MS"/>
              </a:rPr>
              <a:t>minLength</a:t>
            </a:r>
            <a:r>
              <a:rPr kumimoji="0" lang="pl-PL" altLang="pl-PL" b="0" i="0" u="none" strike="noStrike" cap="none" normalizeH="0" baseline="0" dirty="0">
                <a:ln>
                  <a:noFill/>
                </a:ln>
                <a:solidFill>
                  <a:schemeClr val="tx1"/>
                </a:solidFill>
                <a:effectLst/>
              </a:rPr>
              <a:t>).</a:t>
            </a: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b="1" i="0" u="none" strike="noStrike" cap="none" normalizeH="0" baseline="0" dirty="0" err="1">
                <a:ln>
                  <a:noFill/>
                </a:ln>
                <a:solidFill>
                  <a:schemeClr val="tx1"/>
                </a:solidFill>
                <a:effectLst/>
                <a:latin typeface="Arial Unicode MS"/>
              </a:rPr>
              <a:t>patchValue</a:t>
            </a:r>
            <a:r>
              <a:rPr kumimoji="0" lang="pl-PL" altLang="pl-PL" b="1" i="0" u="none" strike="noStrike" cap="none" normalizeH="0" baseline="0" dirty="0">
                <a:ln>
                  <a:noFill/>
                </a:ln>
                <a:solidFill>
                  <a:schemeClr val="tx1"/>
                </a:solidFill>
                <a:effectLst/>
                <a:latin typeface="Arial Unicode MS"/>
              </a:rPr>
              <a:t>()</a:t>
            </a:r>
            <a:r>
              <a:rPr kumimoji="0" lang="pl-PL" altLang="pl-PL" b="0" i="0" u="none" strike="noStrike" cap="none" normalizeH="0" baseline="0" dirty="0">
                <a:ln>
                  <a:noFill/>
                </a:ln>
                <a:solidFill>
                  <a:schemeClr val="tx1"/>
                </a:solidFill>
                <a:effectLst/>
              </a:rPr>
              <a:t> – używane do wypełnienia formularza danymi przepisu w trybie edycji.</a:t>
            </a:r>
            <a:r>
              <a:rPr kumimoji="0" lang="pl-PL" altLang="pl-PL" b="0" i="0" u="none" strike="noStrike" cap="none" normalizeH="0" baseline="0" dirty="0">
                <a:ln>
                  <a:noFill/>
                </a:ln>
                <a:solidFill>
                  <a:schemeClr val="tx1"/>
                </a:solidFill>
                <a:effectLst/>
                <a:latin typeface="Arial" panose="020B0604020202020204" pitchFamily="34" charset="0"/>
              </a:rPr>
              <a:t> </a:t>
            </a:r>
          </a:p>
          <a:p>
            <a:endParaRPr lang="pl-PL" dirty="0"/>
          </a:p>
        </p:txBody>
      </p:sp>
      <p:sp>
        <p:nvSpPr>
          <p:cNvPr id="4" name="Symbol zastępczy daty 3">
            <a:extLst>
              <a:ext uri="{FF2B5EF4-FFF2-40B4-BE49-F238E27FC236}">
                <a16:creationId xmlns:a16="http://schemas.microsoft.com/office/drawing/2014/main" id="{7ED11342-EBAE-516F-41D7-0D798FD1C2D5}"/>
              </a:ext>
            </a:extLst>
          </p:cNvPr>
          <p:cNvSpPr>
            <a:spLocks noGrp="1"/>
          </p:cNvSpPr>
          <p:nvPr>
            <p:ph type="dt" sz="half" idx="10"/>
          </p:nvPr>
        </p:nvSpPr>
        <p:spPr/>
        <p:txBody>
          <a:bodyPr/>
          <a:lstStyle/>
          <a:p>
            <a:pPr rtl="0"/>
            <a:fld id="{1B23B4D2-AC56-4E03-B584-C7EE294BDCA4}" type="datetime1">
              <a:rPr lang="pl-PL" smtClean="0"/>
              <a:t>03.11.2024</a:t>
            </a:fld>
            <a:endParaRPr lang="en-US" dirty="0"/>
          </a:p>
        </p:txBody>
      </p:sp>
    </p:spTree>
    <p:extLst>
      <p:ext uri="{BB962C8B-B14F-4D97-AF65-F5344CB8AC3E}">
        <p14:creationId xmlns:p14="http://schemas.microsoft.com/office/powerpoint/2010/main" val="19645742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DCE6CA6-B17F-7AA9-77E1-F7EC21EC25C3}"/>
              </a:ext>
            </a:extLst>
          </p:cNvPr>
          <p:cNvSpPr>
            <a:spLocks noGrp="1"/>
          </p:cNvSpPr>
          <p:nvPr>
            <p:ph type="title"/>
          </p:nvPr>
        </p:nvSpPr>
        <p:spPr/>
        <p:txBody>
          <a:bodyPr>
            <a:normAutofit/>
          </a:bodyPr>
          <a:lstStyle/>
          <a:p>
            <a:r>
              <a:rPr lang="pl-PL" dirty="0"/>
              <a:t>Czy podoba Wam się to jak wygląda nasz nowo utworzony komponent?</a:t>
            </a:r>
          </a:p>
        </p:txBody>
      </p:sp>
      <p:pic>
        <p:nvPicPr>
          <p:cNvPr id="6" name="Symbol zastępczy zawartości 5">
            <a:extLst>
              <a:ext uri="{FF2B5EF4-FFF2-40B4-BE49-F238E27FC236}">
                <a16:creationId xmlns:a16="http://schemas.microsoft.com/office/drawing/2014/main" id="{0A0C233E-2151-8AAF-064E-53A1651A378C}"/>
              </a:ext>
            </a:extLst>
          </p:cNvPr>
          <p:cNvPicPr>
            <a:picLocks noGrp="1" noChangeAspect="1"/>
          </p:cNvPicPr>
          <p:nvPr>
            <p:ph idx="1"/>
          </p:nvPr>
        </p:nvPicPr>
        <p:blipFill>
          <a:blip r:embed="rId3"/>
          <a:stretch>
            <a:fillRect/>
          </a:stretch>
        </p:blipFill>
        <p:spPr>
          <a:xfrm>
            <a:off x="685801" y="2384684"/>
            <a:ext cx="6846667" cy="3132923"/>
          </a:xfrm>
        </p:spPr>
      </p:pic>
      <p:sp>
        <p:nvSpPr>
          <p:cNvPr id="7" name="Symbol zastępczy daty 3">
            <a:extLst>
              <a:ext uri="{FF2B5EF4-FFF2-40B4-BE49-F238E27FC236}">
                <a16:creationId xmlns:a16="http://schemas.microsoft.com/office/drawing/2014/main" id="{69AB09A1-0098-8EEE-7B9E-94FDE503345D}"/>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8" name="pole tekstowe 7">
            <a:extLst>
              <a:ext uri="{FF2B5EF4-FFF2-40B4-BE49-F238E27FC236}">
                <a16:creationId xmlns:a16="http://schemas.microsoft.com/office/drawing/2014/main" id="{E0AE24AE-6CAF-A026-7327-621BDB2D3F8F}"/>
              </a:ext>
            </a:extLst>
          </p:cNvPr>
          <p:cNvSpPr txBox="1"/>
          <p:nvPr/>
        </p:nvSpPr>
        <p:spPr>
          <a:xfrm>
            <a:off x="7962327" y="2384684"/>
            <a:ext cx="3543872" cy="2862322"/>
          </a:xfrm>
          <a:prstGeom prst="rect">
            <a:avLst/>
          </a:prstGeom>
          <a:noFill/>
        </p:spPr>
        <p:txBody>
          <a:bodyPr wrap="square" rtlCol="0">
            <a:spAutoFit/>
          </a:bodyPr>
          <a:lstStyle/>
          <a:p>
            <a:r>
              <a:rPr lang="pl-PL" dirty="0"/>
              <a:t>Faktem jest, że w żaden sposób nie jest </a:t>
            </a:r>
            <a:r>
              <a:rPr lang="pl-PL" dirty="0" err="1"/>
              <a:t>stylowany</a:t>
            </a:r>
            <a:r>
              <a:rPr lang="pl-PL" dirty="0"/>
              <a:t>.</a:t>
            </a:r>
            <a:br>
              <a:rPr lang="pl-PL" dirty="0"/>
            </a:br>
            <a:endParaRPr lang="pl-PL" dirty="0"/>
          </a:p>
          <a:p>
            <a:r>
              <a:rPr lang="pl-PL" dirty="0"/>
              <a:t>Wiemy już, jak </a:t>
            </a:r>
            <a:r>
              <a:rPr lang="pl-PL" dirty="0" err="1"/>
              <a:t>styluje</a:t>
            </a:r>
            <a:r>
              <a:rPr lang="pl-PL" dirty="0"/>
              <a:t> się komponenty, a jak definiuje się style globalne.</a:t>
            </a:r>
          </a:p>
          <a:p>
            <a:endParaRPr lang="pl-PL" dirty="0"/>
          </a:p>
          <a:p>
            <a:r>
              <a:rPr lang="pl-PL" dirty="0"/>
              <a:t>A co jeżeli powiem Wam, że jest inna droga do pięknie wyglądającej aplikacji?</a:t>
            </a:r>
          </a:p>
        </p:txBody>
      </p:sp>
    </p:spTree>
    <p:extLst>
      <p:ext uri="{BB962C8B-B14F-4D97-AF65-F5344CB8AC3E}">
        <p14:creationId xmlns:p14="http://schemas.microsoft.com/office/powerpoint/2010/main" val="29316234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30C0D4-EDFA-5DEE-CA92-CD3A8215DF30}"/>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808B2B32-27E4-CCDE-ADAE-A0EE7FC673DA}"/>
              </a:ext>
            </a:extLst>
          </p:cNvPr>
          <p:cNvSpPr>
            <a:spLocks noGrp="1"/>
          </p:cNvSpPr>
          <p:nvPr>
            <p:ph type="title"/>
          </p:nvPr>
        </p:nvSpPr>
        <p:spPr>
          <a:xfrm>
            <a:off x="685801" y="0"/>
            <a:ext cx="10131425" cy="972065"/>
          </a:xfrm>
        </p:spPr>
        <p:txBody>
          <a:bodyPr>
            <a:normAutofit/>
          </a:bodyPr>
          <a:lstStyle/>
          <a:p>
            <a:pPr algn="ctr"/>
            <a:r>
              <a:rPr lang="pl-PL" dirty="0"/>
              <a:t>Biblioteka komponentów UI</a:t>
            </a:r>
            <a:endParaRPr lang="pl-PL" b="1" dirty="0"/>
          </a:p>
        </p:txBody>
      </p:sp>
      <p:graphicFrame>
        <p:nvGraphicFramePr>
          <p:cNvPr id="4" name="Symbol zastępczy zawartości 3">
            <a:extLst>
              <a:ext uri="{FF2B5EF4-FFF2-40B4-BE49-F238E27FC236}">
                <a16:creationId xmlns:a16="http://schemas.microsoft.com/office/drawing/2014/main" id="{78092ADA-8F8F-BDAD-B40B-736B7CCF4AC7}"/>
              </a:ext>
            </a:extLst>
          </p:cNvPr>
          <p:cNvGraphicFramePr>
            <a:graphicFrameLocks noGrp="1"/>
          </p:cNvGraphicFramePr>
          <p:nvPr>
            <p:ph idx="1"/>
            <p:extLst>
              <p:ext uri="{D42A27DB-BD31-4B8C-83A1-F6EECF244321}">
                <p14:modId xmlns:p14="http://schemas.microsoft.com/office/powerpoint/2010/main" val="398583725"/>
              </p:ext>
            </p:extLst>
          </p:nvPr>
        </p:nvGraphicFramePr>
        <p:xfrm>
          <a:off x="784655" y="1170002"/>
          <a:ext cx="10131425" cy="50705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2" name="Obraz 11">
            <a:extLst>
              <a:ext uri="{FF2B5EF4-FFF2-40B4-BE49-F238E27FC236}">
                <a16:creationId xmlns:a16="http://schemas.microsoft.com/office/drawing/2014/main" id="{459F4D9F-341F-9FD4-7CBF-07C388B73EC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49604" y="4748091"/>
            <a:ext cx="1672881" cy="1672881"/>
          </a:xfrm>
          <a:prstGeom prst="rect">
            <a:avLst/>
          </a:prstGeom>
        </p:spPr>
      </p:pic>
      <p:sp>
        <p:nvSpPr>
          <p:cNvPr id="5" name="Symbol zastępczy daty 3">
            <a:extLst>
              <a:ext uri="{FF2B5EF4-FFF2-40B4-BE49-F238E27FC236}">
                <a16:creationId xmlns:a16="http://schemas.microsoft.com/office/drawing/2014/main" id="{3B7D26FD-7E58-B7AE-7F77-654CBF523C0C}"/>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pic>
        <p:nvPicPr>
          <p:cNvPr id="10" name="Obraz 9">
            <a:extLst>
              <a:ext uri="{FF2B5EF4-FFF2-40B4-BE49-F238E27FC236}">
                <a16:creationId xmlns:a16="http://schemas.microsoft.com/office/drawing/2014/main" id="{8EE6A3CC-8401-3D6C-33A2-F7F9C4531B2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04954" y="5026646"/>
            <a:ext cx="935049" cy="935049"/>
          </a:xfrm>
          <a:prstGeom prst="rect">
            <a:avLst/>
          </a:prstGeom>
        </p:spPr>
      </p:pic>
      <p:pic>
        <p:nvPicPr>
          <p:cNvPr id="14" name="Obraz 13">
            <a:extLst>
              <a:ext uri="{FF2B5EF4-FFF2-40B4-BE49-F238E27FC236}">
                <a16:creationId xmlns:a16="http://schemas.microsoft.com/office/drawing/2014/main" id="{533CCAA7-A892-3D61-9658-1B2144E9D73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95827" y="3085184"/>
            <a:ext cx="841264" cy="841264"/>
          </a:xfrm>
          <a:prstGeom prst="rect">
            <a:avLst/>
          </a:prstGeom>
        </p:spPr>
      </p:pic>
      <p:sp>
        <p:nvSpPr>
          <p:cNvPr id="16" name="Strzałka: w prawo 15">
            <a:extLst>
              <a:ext uri="{FF2B5EF4-FFF2-40B4-BE49-F238E27FC236}">
                <a16:creationId xmlns:a16="http://schemas.microsoft.com/office/drawing/2014/main" id="{AF060397-CA28-DFC2-94F2-C8426B5359F1}"/>
              </a:ext>
            </a:extLst>
          </p:cNvPr>
          <p:cNvSpPr/>
          <p:nvPr/>
        </p:nvSpPr>
        <p:spPr>
          <a:xfrm rot="1894840">
            <a:off x="3388588" y="3900289"/>
            <a:ext cx="1021875" cy="48563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1000" dirty="0"/>
              <a:t>Dołączenie</a:t>
            </a:r>
          </a:p>
        </p:txBody>
      </p:sp>
      <p:sp>
        <p:nvSpPr>
          <p:cNvPr id="17" name="Strzałka: w prawo 16">
            <a:extLst>
              <a:ext uri="{FF2B5EF4-FFF2-40B4-BE49-F238E27FC236}">
                <a16:creationId xmlns:a16="http://schemas.microsoft.com/office/drawing/2014/main" id="{AEE07E1A-30F2-5C78-2704-1EFF8C6E42E4}"/>
              </a:ext>
            </a:extLst>
          </p:cNvPr>
          <p:cNvSpPr/>
          <p:nvPr/>
        </p:nvSpPr>
        <p:spPr>
          <a:xfrm rot="1084237">
            <a:off x="5432961" y="4958213"/>
            <a:ext cx="1021875" cy="48563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1000" dirty="0"/>
              <a:t>Instalacja / wypakowanie</a:t>
            </a:r>
          </a:p>
        </p:txBody>
      </p:sp>
      <p:pic>
        <p:nvPicPr>
          <p:cNvPr id="19" name="Obraz 18">
            <a:extLst>
              <a:ext uri="{FF2B5EF4-FFF2-40B4-BE49-F238E27FC236}">
                <a16:creationId xmlns:a16="http://schemas.microsoft.com/office/drawing/2014/main" id="{5A53258D-0E1C-BFA0-F3AA-68738F2C1FC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339353" y="4265984"/>
            <a:ext cx="935049" cy="935049"/>
          </a:xfrm>
          <a:prstGeom prst="rect">
            <a:avLst/>
          </a:prstGeom>
        </p:spPr>
      </p:pic>
      <p:sp>
        <p:nvSpPr>
          <p:cNvPr id="20" name="Strzałka: w prawo 19">
            <a:extLst>
              <a:ext uri="{FF2B5EF4-FFF2-40B4-BE49-F238E27FC236}">
                <a16:creationId xmlns:a16="http://schemas.microsoft.com/office/drawing/2014/main" id="{DB9AD1B2-8FD5-ACA4-5BFF-5AB2FED8D632}"/>
              </a:ext>
            </a:extLst>
          </p:cNvPr>
          <p:cNvSpPr/>
          <p:nvPr/>
        </p:nvSpPr>
        <p:spPr>
          <a:xfrm rot="509235">
            <a:off x="7584303" y="5502708"/>
            <a:ext cx="1021875" cy="48563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1000" dirty="0" err="1"/>
              <a:t>Uruchoienie</a:t>
            </a:r>
            <a:r>
              <a:rPr lang="pl-PL" sz="1000" dirty="0"/>
              <a:t> z aplikacją</a:t>
            </a:r>
          </a:p>
        </p:txBody>
      </p:sp>
      <p:sp>
        <p:nvSpPr>
          <p:cNvPr id="21" name="pole tekstowe 20">
            <a:extLst>
              <a:ext uri="{FF2B5EF4-FFF2-40B4-BE49-F238E27FC236}">
                <a16:creationId xmlns:a16="http://schemas.microsoft.com/office/drawing/2014/main" id="{F3971947-D073-D251-DFD1-EEF8D9446540}"/>
              </a:ext>
            </a:extLst>
          </p:cNvPr>
          <p:cNvSpPr txBox="1"/>
          <p:nvPr/>
        </p:nvSpPr>
        <p:spPr>
          <a:xfrm>
            <a:off x="4343025" y="5215200"/>
            <a:ext cx="851452" cy="369332"/>
          </a:xfrm>
          <a:prstGeom prst="rect">
            <a:avLst/>
          </a:prstGeom>
          <a:noFill/>
        </p:spPr>
        <p:txBody>
          <a:bodyPr wrap="none" rtlCol="0">
            <a:spAutoFit/>
          </a:bodyPr>
          <a:lstStyle/>
          <a:p>
            <a:r>
              <a:rPr lang="pl-PL" dirty="0"/>
              <a:t>Projekt</a:t>
            </a:r>
          </a:p>
        </p:txBody>
      </p:sp>
      <p:sp>
        <p:nvSpPr>
          <p:cNvPr id="22" name="pole tekstowe 21">
            <a:extLst>
              <a:ext uri="{FF2B5EF4-FFF2-40B4-BE49-F238E27FC236}">
                <a16:creationId xmlns:a16="http://schemas.microsoft.com/office/drawing/2014/main" id="{1FB79EE0-E823-6FE8-CAD2-FB1BF40E4C51}"/>
              </a:ext>
            </a:extLst>
          </p:cNvPr>
          <p:cNvSpPr txBox="1"/>
          <p:nvPr/>
        </p:nvSpPr>
        <p:spPr>
          <a:xfrm>
            <a:off x="2640792" y="3893448"/>
            <a:ext cx="457176" cy="369332"/>
          </a:xfrm>
          <a:prstGeom prst="rect">
            <a:avLst/>
          </a:prstGeom>
          <a:noFill/>
        </p:spPr>
        <p:txBody>
          <a:bodyPr wrap="none" rtlCol="0">
            <a:spAutoFit/>
          </a:bodyPr>
          <a:lstStyle/>
          <a:p>
            <a:r>
              <a:rPr lang="pl-PL" dirty="0" err="1"/>
              <a:t>Lib</a:t>
            </a:r>
            <a:endParaRPr lang="pl-PL" dirty="0"/>
          </a:p>
        </p:txBody>
      </p:sp>
      <p:sp>
        <p:nvSpPr>
          <p:cNvPr id="24" name="pole tekstowe 23">
            <a:extLst>
              <a:ext uri="{FF2B5EF4-FFF2-40B4-BE49-F238E27FC236}">
                <a16:creationId xmlns:a16="http://schemas.microsoft.com/office/drawing/2014/main" id="{A51033EF-3F24-8DB4-681A-5084087D5F07}"/>
              </a:ext>
            </a:extLst>
          </p:cNvPr>
          <p:cNvSpPr txBox="1"/>
          <p:nvPr/>
        </p:nvSpPr>
        <p:spPr>
          <a:xfrm>
            <a:off x="9015599" y="6401502"/>
            <a:ext cx="1140890" cy="369332"/>
          </a:xfrm>
          <a:prstGeom prst="rect">
            <a:avLst/>
          </a:prstGeom>
          <a:noFill/>
        </p:spPr>
        <p:txBody>
          <a:bodyPr wrap="none" rtlCol="0">
            <a:spAutoFit/>
          </a:bodyPr>
          <a:lstStyle/>
          <a:p>
            <a:r>
              <a:rPr lang="pl-PL" dirty="0" err="1"/>
              <a:t>Applikacja</a:t>
            </a:r>
            <a:endParaRPr lang="pl-PL" dirty="0"/>
          </a:p>
        </p:txBody>
      </p:sp>
    </p:spTree>
    <p:extLst>
      <p:ext uri="{BB962C8B-B14F-4D97-AF65-F5344CB8AC3E}">
        <p14:creationId xmlns:p14="http://schemas.microsoft.com/office/powerpoint/2010/main" val="577806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additive="base">
                                        <p:cTn id="16" dur="500" fill="hold"/>
                                        <p:tgtEl>
                                          <p:spTgt spid="22"/>
                                        </p:tgtEl>
                                        <p:attrNameLst>
                                          <p:attrName>ppt_x</p:attrName>
                                        </p:attrNameLst>
                                      </p:cBhvr>
                                      <p:tavLst>
                                        <p:tav tm="0">
                                          <p:val>
                                            <p:strVal val="#ppt_x"/>
                                          </p:val>
                                        </p:tav>
                                        <p:tav tm="100000">
                                          <p:val>
                                            <p:strVal val="#ppt_x"/>
                                          </p:val>
                                        </p:tav>
                                      </p:tavLst>
                                    </p:anim>
                                    <p:anim calcmode="lin" valueType="num">
                                      <p:cBhvr additive="base">
                                        <p:cTn id="17" dur="500" fill="hold"/>
                                        <p:tgtEl>
                                          <p:spTgt spid="22"/>
                                        </p:tgtEl>
                                        <p:attrNameLst>
                                          <p:attrName>ppt_y</p:attrName>
                                        </p:attrNameLst>
                                      </p:cBhvr>
                                      <p:tavLst>
                                        <p:tav tm="0">
                                          <p:val>
                                            <p:strVal val="1+#ppt_h/2"/>
                                          </p:val>
                                        </p:tav>
                                        <p:tav tm="100000">
                                          <p:val>
                                            <p:strVal val="#ppt_y"/>
                                          </p:val>
                                        </p:tav>
                                      </p:tavLst>
                                    </p:anim>
                                  </p:childTnLst>
                                </p:cTn>
                              </p:par>
                            </p:childTnLst>
                          </p:cTn>
                        </p:par>
                        <p:par>
                          <p:cTn id="18" fill="hold">
                            <p:stCondLst>
                              <p:cond delay="500"/>
                            </p:stCondLst>
                            <p:childTnLst>
                              <p:par>
                                <p:cTn id="19" presetID="42" presetClass="entr" presetSubtype="0" fill="hold" grpId="0" nodeType="afterEffect">
                                  <p:stCondLst>
                                    <p:cond delay="200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barn(inVertical)">
                                      <p:cBhvr>
                                        <p:cTn id="28" dur="500"/>
                                        <p:tgtEl>
                                          <p:spTgt spid="16"/>
                                        </p:tgtEl>
                                      </p:cBhvr>
                                    </p:animEffect>
                                  </p:childTnLst>
                                </p:cTn>
                              </p:par>
                            </p:childTnLst>
                          </p:cTn>
                        </p:par>
                        <p:par>
                          <p:cTn id="29" fill="hold">
                            <p:stCondLst>
                              <p:cond delay="500"/>
                            </p:stCondLst>
                            <p:childTnLst>
                              <p:par>
                                <p:cTn id="30" presetID="26" presetClass="entr" presetSubtype="0" fill="hold" nodeType="after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down)">
                                      <p:cBhvr>
                                        <p:cTn id="32" dur="580">
                                          <p:stCondLst>
                                            <p:cond delay="0"/>
                                          </p:stCondLst>
                                        </p:cTn>
                                        <p:tgtEl>
                                          <p:spTgt spid="19"/>
                                        </p:tgtEl>
                                      </p:cBhvr>
                                    </p:animEffect>
                                    <p:anim calcmode="lin" valueType="num">
                                      <p:cBhvr>
                                        <p:cTn id="33" dur="182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19"/>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19"/>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19"/>
                                        </p:tgtEl>
                                        <p:attrNameLst>
                                          <p:attrName>ppt_y</p:attrName>
                                        </p:attrNameLst>
                                      </p:cBhvr>
                                      <p:tavLst>
                                        <p:tav tm="0" fmla="#ppt_y-sin(pi*$)/81">
                                          <p:val>
                                            <p:fltVal val="0"/>
                                          </p:val>
                                        </p:tav>
                                        <p:tav tm="100000">
                                          <p:val>
                                            <p:fltVal val="1"/>
                                          </p:val>
                                        </p:tav>
                                      </p:tavLst>
                                    </p:anim>
                                    <p:animScale>
                                      <p:cBhvr>
                                        <p:cTn id="38" dur="26">
                                          <p:stCondLst>
                                            <p:cond delay="650"/>
                                          </p:stCondLst>
                                        </p:cTn>
                                        <p:tgtEl>
                                          <p:spTgt spid="19"/>
                                        </p:tgtEl>
                                      </p:cBhvr>
                                      <p:to x="100000" y="60000"/>
                                    </p:animScale>
                                    <p:animScale>
                                      <p:cBhvr>
                                        <p:cTn id="39" dur="166" decel="50000">
                                          <p:stCondLst>
                                            <p:cond delay="676"/>
                                          </p:stCondLst>
                                        </p:cTn>
                                        <p:tgtEl>
                                          <p:spTgt spid="19"/>
                                        </p:tgtEl>
                                      </p:cBhvr>
                                      <p:to x="100000" y="100000"/>
                                    </p:animScale>
                                    <p:animScale>
                                      <p:cBhvr>
                                        <p:cTn id="40" dur="26">
                                          <p:stCondLst>
                                            <p:cond delay="1312"/>
                                          </p:stCondLst>
                                        </p:cTn>
                                        <p:tgtEl>
                                          <p:spTgt spid="19"/>
                                        </p:tgtEl>
                                      </p:cBhvr>
                                      <p:to x="100000" y="80000"/>
                                    </p:animScale>
                                    <p:animScale>
                                      <p:cBhvr>
                                        <p:cTn id="41" dur="166" decel="50000">
                                          <p:stCondLst>
                                            <p:cond delay="1338"/>
                                          </p:stCondLst>
                                        </p:cTn>
                                        <p:tgtEl>
                                          <p:spTgt spid="19"/>
                                        </p:tgtEl>
                                      </p:cBhvr>
                                      <p:to x="100000" y="100000"/>
                                    </p:animScale>
                                    <p:animScale>
                                      <p:cBhvr>
                                        <p:cTn id="42" dur="26">
                                          <p:stCondLst>
                                            <p:cond delay="1642"/>
                                          </p:stCondLst>
                                        </p:cTn>
                                        <p:tgtEl>
                                          <p:spTgt spid="19"/>
                                        </p:tgtEl>
                                      </p:cBhvr>
                                      <p:to x="100000" y="90000"/>
                                    </p:animScale>
                                    <p:animScale>
                                      <p:cBhvr>
                                        <p:cTn id="43" dur="166" decel="50000">
                                          <p:stCondLst>
                                            <p:cond delay="1668"/>
                                          </p:stCondLst>
                                        </p:cTn>
                                        <p:tgtEl>
                                          <p:spTgt spid="19"/>
                                        </p:tgtEl>
                                      </p:cBhvr>
                                      <p:to x="100000" y="100000"/>
                                    </p:animScale>
                                    <p:animScale>
                                      <p:cBhvr>
                                        <p:cTn id="44" dur="26">
                                          <p:stCondLst>
                                            <p:cond delay="1808"/>
                                          </p:stCondLst>
                                        </p:cTn>
                                        <p:tgtEl>
                                          <p:spTgt spid="19"/>
                                        </p:tgtEl>
                                      </p:cBhvr>
                                      <p:to x="100000" y="95000"/>
                                    </p:animScale>
                                    <p:animScale>
                                      <p:cBhvr>
                                        <p:cTn id="45" dur="166" decel="50000">
                                          <p:stCondLst>
                                            <p:cond delay="1834"/>
                                          </p:stCondLst>
                                        </p:cTn>
                                        <p:tgtEl>
                                          <p:spTgt spid="19"/>
                                        </p:tgtEl>
                                      </p:cBhvr>
                                      <p:to x="100000" y="100000"/>
                                    </p:animScale>
                                  </p:childTnLst>
                                </p:cTn>
                              </p:par>
                              <p:par>
                                <p:cTn id="46" presetID="26" presetClass="entr" presetSubtype="0"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wipe(down)">
                                      <p:cBhvr>
                                        <p:cTn id="48" dur="580">
                                          <p:stCondLst>
                                            <p:cond delay="0"/>
                                          </p:stCondLst>
                                        </p:cTn>
                                        <p:tgtEl>
                                          <p:spTgt spid="21"/>
                                        </p:tgtEl>
                                      </p:cBhvr>
                                    </p:animEffect>
                                    <p:anim calcmode="lin" valueType="num">
                                      <p:cBhvr>
                                        <p:cTn id="49"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54" dur="26">
                                          <p:stCondLst>
                                            <p:cond delay="650"/>
                                          </p:stCondLst>
                                        </p:cTn>
                                        <p:tgtEl>
                                          <p:spTgt spid="21"/>
                                        </p:tgtEl>
                                      </p:cBhvr>
                                      <p:to x="100000" y="60000"/>
                                    </p:animScale>
                                    <p:animScale>
                                      <p:cBhvr>
                                        <p:cTn id="55" dur="166" decel="50000">
                                          <p:stCondLst>
                                            <p:cond delay="676"/>
                                          </p:stCondLst>
                                        </p:cTn>
                                        <p:tgtEl>
                                          <p:spTgt spid="21"/>
                                        </p:tgtEl>
                                      </p:cBhvr>
                                      <p:to x="100000" y="100000"/>
                                    </p:animScale>
                                    <p:animScale>
                                      <p:cBhvr>
                                        <p:cTn id="56" dur="26">
                                          <p:stCondLst>
                                            <p:cond delay="1312"/>
                                          </p:stCondLst>
                                        </p:cTn>
                                        <p:tgtEl>
                                          <p:spTgt spid="21"/>
                                        </p:tgtEl>
                                      </p:cBhvr>
                                      <p:to x="100000" y="80000"/>
                                    </p:animScale>
                                    <p:animScale>
                                      <p:cBhvr>
                                        <p:cTn id="57" dur="166" decel="50000">
                                          <p:stCondLst>
                                            <p:cond delay="1338"/>
                                          </p:stCondLst>
                                        </p:cTn>
                                        <p:tgtEl>
                                          <p:spTgt spid="21"/>
                                        </p:tgtEl>
                                      </p:cBhvr>
                                      <p:to x="100000" y="100000"/>
                                    </p:animScale>
                                    <p:animScale>
                                      <p:cBhvr>
                                        <p:cTn id="58" dur="26">
                                          <p:stCondLst>
                                            <p:cond delay="1642"/>
                                          </p:stCondLst>
                                        </p:cTn>
                                        <p:tgtEl>
                                          <p:spTgt spid="21"/>
                                        </p:tgtEl>
                                      </p:cBhvr>
                                      <p:to x="100000" y="90000"/>
                                    </p:animScale>
                                    <p:animScale>
                                      <p:cBhvr>
                                        <p:cTn id="59" dur="166" decel="50000">
                                          <p:stCondLst>
                                            <p:cond delay="1668"/>
                                          </p:stCondLst>
                                        </p:cTn>
                                        <p:tgtEl>
                                          <p:spTgt spid="21"/>
                                        </p:tgtEl>
                                      </p:cBhvr>
                                      <p:to x="100000" y="100000"/>
                                    </p:animScale>
                                    <p:animScale>
                                      <p:cBhvr>
                                        <p:cTn id="60" dur="26">
                                          <p:stCondLst>
                                            <p:cond delay="1808"/>
                                          </p:stCondLst>
                                        </p:cTn>
                                        <p:tgtEl>
                                          <p:spTgt spid="21"/>
                                        </p:tgtEl>
                                      </p:cBhvr>
                                      <p:to x="100000" y="95000"/>
                                    </p:animScale>
                                    <p:animScale>
                                      <p:cBhvr>
                                        <p:cTn id="61" dur="166" decel="50000">
                                          <p:stCondLst>
                                            <p:cond delay="1834"/>
                                          </p:stCondLst>
                                        </p:cTn>
                                        <p:tgtEl>
                                          <p:spTgt spid="21"/>
                                        </p:tgtEl>
                                      </p:cBhvr>
                                      <p:to x="100000" y="100000"/>
                                    </p:animScale>
                                  </p:childTnLst>
                                </p:cTn>
                              </p:par>
                            </p:childTnLst>
                          </p:cTn>
                        </p:par>
                      </p:childTnLst>
                    </p:cTn>
                  </p:par>
                  <p:par>
                    <p:cTn id="62" fill="hold">
                      <p:stCondLst>
                        <p:cond delay="indefinite"/>
                      </p:stCondLst>
                      <p:childTnLst>
                        <p:par>
                          <p:cTn id="63" fill="hold">
                            <p:stCondLst>
                              <p:cond delay="0"/>
                            </p:stCondLst>
                            <p:childTnLst>
                              <p:par>
                                <p:cTn id="64" presetID="14" presetClass="entr" presetSubtype="10" fill="hold" grpId="0" nodeType="click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randombar(horizontal)">
                                      <p:cBhvr>
                                        <p:cTn id="66" dur="500"/>
                                        <p:tgtEl>
                                          <p:spTgt spid="17"/>
                                        </p:tgtEl>
                                      </p:cBhvr>
                                    </p:animEffect>
                                  </p:childTnLst>
                                </p:cTn>
                              </p:par>
                              <p:par>
                                <p:cTn id="67" presetID="26" presetClass="entr" presetSubtype="0" fill="hold" nodeType="withEffect">
                                  <p:stCondLst>
                                    <p:cond delay="0"/>
                                  </p:stCondLst>
                                  <p:childTnLst>
                                    <p:set>
                                      <p:cBhvr>
                                        <p:cTn id="68" dur="1" fill="hold">
                                          <p:stCondLst>
                                            <p:cond delay="0"/>
                                          </p:stCondLst>
                                        </p:cTn>
                                        <p:tgtEl>
                                          <p:spTgt spid="10"/>
                                        </p:tgtEl>
                                        <p:attrNameLst>
                                          <p:attrName>style.visibility</p:attrName>
                                        </p:attrNameLst>
                                      </p:cBhvr>
                                      <p:to>
                                        <p:strVal val="visible"/>
                                      </p:to>
                                    </p:set>
                                    <p:animEffect transition="in" filter="wipe(down)">
                                      <p:cBhvr>
                                        <p:cTn id="69" dur="580">
                                          <p:stCondLst>
                                            <p:cond delay="0"/>
                                          </p:stCondLst>
                                        </p:cTn>
                                        <p:tgtEl>
                                          <p:spTgt spid="10"/>
                                        </p:tgtEl>
                                      </p:cBhvr>
                                    </p:animEffect>
                                    <p:anim calcmode="lin" valueType="num">
                                      <p:cBhvr>
                                        <p:cTn id="70"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71"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72"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73"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74"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75" dur="26">
                                          <p:stCondLst>
                                            <p:cond delay="650"/>
                                          </p:stCondLst>
                                        </p:cTn>
                                        <p:tgtEl>
                                          <p:spTgt spid="10"/>
                                        </p:tgtEl>
                                      </p:cBhvr>
                                      <p:to x="100000" y="60000"/>
                                    </p:animScale>
                                    <p:animScale>
                                      <p:cBhvr>
                                        <p:cTn id="76" dur="166" decel="50000">
                                          <p:stCondLst>
                                            <p:cond delay="676"/>
                                          </p:stCondLst>
                                        </p:cTn>
                                        <p:tgtEl>
                                          <p:spTgt spid="10"/>
                                        </p:tgtEl>
                                      </p:cBhvr>
                                      <p:to x="100000" y="100000"/>
                                    </p:animScale>
                                    <p:animScale>
                                      <p:cBhvr>
                                        <p:cTn id="77" dur="26">
                                          <p:stCondLst>
                                            <p:cond delay="1312"/>
                                          </p:stCondLst>
                                        </p:cTn>
                                        <p:tgtEl>
                                          <p:spTgt spid="10"/>
                                        </p:tgtEl>
                                      </p:cBhvr>
                                      <p:to x="100000" y="80000"/>
                                    </p:animScale>
                                    <p:animScale>
                                      <p:cBhvr>
                                        <p:cTn id="78" dur="166" decel="50000">
                                          <p:stCondLst>
                                            <p:cond delay="1338"/>
                                          </p:stCondLst>
                                        </p:cTn>
                                        <p:tgtEl>
                                          <p:spTgt spid="10"/>
                                        </p:tgtEl>
                                      </p:cBhvr>
                                      <p:to x="100000" y="100000"/>
                                    </p:animScale>
                                    <p:animScale>
                                      <p:cBhvr>
                                        <p:cTn id="79" dur="26">
                                          <p:stCondLst>
                                            <p:cond delay="1642"/>
                                          </p:stCondLst>
                                        </p:cTn>
                                        <p:tgtEl>
                                          <p:spTgt spid="10"/>
                                        </p:tgtEl>
                                      </p:cBhvr>
                                      <p:to x="100000" y="90000"/>
                                    </p:animScale>
                                    <p:animScale>
                                      <p:cBhvr>
                                        <p:cTn id="80" dur="166" decel="50000">
                                          <p:stCondLst>
                                            <p:cond delay="1668"/>
                                          </p:stCondLst>
                                        </p:cTn>
                                        <p:tgtEl>
                                          <p:spTgt spid="10"/>
                                        </p:tgtEl>
                                      </p:cBhvr>
                                      <p:to x="100000" y="100000"/>
                                    </p:animScale>
                                    <p:animScale>
                                      <p:cBhvr>
                                        <p:cTn id="81" dur="26">
                                          <p:stCondLst>
                                            <p:cond delay="1808"/>
                                          </p:stCondLst>
                                        </p:cTn>
                                        <p:tgtEl>
                                          <p:spTgt spid="10"/>
                                        </p:tgtEl>
                                      </p:cBhvr>
                                      <p:to x="100000" y="95000"/>
                                    </p:animScale>
                                    <p:animScale>
                                      <p:cBhvr>
                                        <p:cTn id="82" dur="166" decel="50000">
                                          <p:stCondLst>
                                            <p:cond delay="1834"/>
                                          </p:stCondLst>
                                        </p:cTn>
                                        <p:tgtEl>
                                          <p:spTgt spid="10"/>
                                        </p:tgtEl>
                                      </p:cBhvr>
                                      <p:to x="100000" y="100000"/>
                                    </p:animScale>
                                  </p:childTnLst>
                                </p:cTn>
                              </p:par>
                            </p:childTnLst>
                          </p:cTn>
                        </p:par>
                      </p:childTnLst>
                    </p:cTn>
                  </p:par>
                  <p:par>
                    <p:cTn id="83" fill="hold">
                      <p:stCondLst>
                        <p:cond delay="indefinite"/>
                      </p:stCondLst>
                      <p:childTnLst>
                        <p:par>
                          <p:cTn id="84" fill="hold">
                            <p:stCondLst>
                              <p:cond delay="0"/>
                            </p:stCondLst>
                            <p:childTnLst>
                              <p:par>
                                <p:cTn id="85" presetID="14" presetClass="entr" presetSubtype="10" fill="hold" grpId="0" nodeType="click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randombar(horizontal)">
                                      <p:cBhvr>
                                        <p:cTn id="87" dur="500"/>
                                        <p:tgtEl>
                                          <p:spTgt spid="20"/>
                                        </p:tgtEl>
                                      </p:cBhvr>
                                    </p:animEffect>
                                  </p:childTnLst>
                                </p:cTn>
                              </p:par>
                              <p:par>
                                <p:cTn id="88" presetID="45" presetClass="entr" presetSubtype="0" fill="hold" nodeType="withEffect">
                                  <p:stCondLst>
                                    <p:cond delay="0"/>
                                  </p:stCondLst>
                                  <p:childTnLst>
                                    <p:set>
                                      <p:cBhvr>
                                        <p:cTn id="89" dur="1" fill="hold">
                                          <p:stCondLst>
                                            <p:cond delay="0"/>
                                          </p:stCondLst>
                                        </p:cTn>
                                        <p:tgtEl>
                                          <p:spTgt spid="12"/>
                                        </p:tgtEl>
                                        <p:attrNameLst>
                                          <p:attrName>style.visibility</p:attrName>
                                        </p:attrNameLst>
                                      </p:cBhvr>
                                      <p:to>
                                        <p:strVal val="visible"/>
                                      </p:to>
                                    </p:set>
                                    <p:animEffect transition="in" filter="fade">
                                      <p:cBhvr>
                                        <p:cTn id="90" dur="2000"/>
                                        <p:tgtEl>
                                          <p:spTgt spid="12"/>
                                        </p:tgtEl>
                                      </p:cBhvr>
                                    </p:animEffect>
                                    <p:anim calcmode="lin" valueType="num">
                                      <p:cBhvr>
                                        <p:cTn id="91" dur="2000" fill="hold"/>
                                        <p:tgtEl>
                                          <p:spTgt spid="12"/>
                                        </p:tgtEl>
                                        <p:attrNameLst>
                                          <p:attrName>ppt_w</p:attrName>
                                        </p:attrNameLst>
                                      </p:cBhvr>
                                      <p:tavLst>
                                        <p:tav tm="0" fmla="#ppt_w*sin(2.5*pi*$)">
                                          <p:val>
                                            <p:fltVal val="0"/>
                                          </p:val>
                                        </p:tav>
                                        <p:tav tm="100000">
                                          <p:val>
                                            <p:fltVal val="1"/>
                                          </p:val>
                                        </p:tav>
                                      </p:tavLst>
                                    </p:anim>
                                    <p:anim calcmode="lin" valueType="num">
                                      <p:cBhvr>
                                        <p:cTn id="92" dur="2000" fill="hold"/>
                                        <p:tgtEl>
                                          <p:spTgt spid="12"/>
                                        </p:tgtEl>
                                        <p:attrNameLst>
                                          <p:attrName>ppt_h</p:attrName>
                                        </p:attrNameLst>
                                      </p:cBhvr>
                                      <p:tavLst>
                                        <p:tav tm="0">
                                          <p:val>
                                            <p:strVal val="#ppt_h"/>
                                          </p:val>
                                        </p:tav>
                                        <p:tav tm="100000">
                                          <p:val>
                                            <p:strVal val="#ppt_h"/>
                                          </p:val>
                                        </p:tav>
                                      </p:tavLst>
                                    </p:anim>
                                  </p:childTnLst>
                                </p:cTn>
                              </p:par>
                              <p:par>
                                <p:cTn id="93" presetID="45" presetClass="entr" presetSubtype="0" fill="hold" grpId="0" nodeType="withEffect">
                                  <p:stCondLst>
                                    <p:cond delay="0"/>
                                  </p:stCondLst>
                                  <p:childTnLst>
                                    <p:set>
                                      <p:cBhvr>
                                        <p:cTn id="94" dur="1" fill="hold">
                                          <p:stCondLst>
                                            <p:cond delay="0"/>
                                          </p:stCondLst>
                                        </p:cTn>
                                        <p:tgtEl>
                                          <p:spTgt spid="24"/>
                                        </p:tgtEl>
                                        <p:attrNameLst>
                                          <p:attrName>style.visibility</p:attrName>
                                        </p:attrNameLst>
                                      </p:cBhvr>
                                      <p:to>
                                        <p:strVal val="visible"/>
                                      </p:to>
                                    </p:set>
                                    <p:animEffect transition="in" filter="fade">
                                      <p:cBhvr>
                                        <p:cTn id="95" dur="2000"/>
                                        <p:tgtEl>
                                          <p:spTgt spid="24"/>
                                        </p:tgtEl>
                                      </p:cBhvr>
                                    </p:animEffect>
                                    <p:anim calcmode="lin" valueType="num">
                                      <p:cBhvr>
                                        <p:cTn id="96" dur="2000" fill="hold"/>
                                        <p:tgtEl>
                                          <p:spTgt spid="24"/>
                                        </p:tgtEl>
                                        <p:attrNameLst>
                                          <p:attrName>ppt_w</p:attrName>
                                        </p:attrNameLst>
                                      </p:cBhvr>
                                      <p:tavLst>
                                        <p:tav tm="0" fmla="#ppt_w*sin(2.5*pi*$)">
                                          <p:val>
                                            <p:fltVal val="0"/>
                                          </p:val>
                                        </p:tav>
                                        <p:tav tm="100000">
                                          <p:val>
                                            <p:fltVal val="1"/>
                                          </p:val>
                                        </p:tav>
                                      </p:tavLst>
                                    </p:anim>
                                    <p:anim calcmode="lin" valueType="num">
                                      <p:cBhvr>
                                        <p:cTn id="97" dur="2000" fill="hold"/>
                                        <p:tgtEl>
                                          <p:spTgt spid="2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P spid="16" grpId="0" animBg="1"/>
      <p:bldP spid="17" grpId="0" animBg="1"/>
      <p:bldP spid="20" grpId="0" animBg="1"/>
      <p:bldP spid="21" grpId="0"/>
      <p:bldP spid="22" grpId="0"/>
      <p:bldP spid="2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30C0D4-EDFA-5DEE-CA92-CD3A8215DF30}"/>
            </a:ext>
          </a:extLst>
        </p:cNvPr>
        <p:cNvGrpSpPr/>
        <p:nvPr/>
      </p:nvGrpSpPr>
      <p:grpSpPr>
        <a:xfrm>
          <a:off x="0" y="0"/>
          <a:ext cx="0" cy="0"/>
          <a:chOff x="0" y="0"/>
          <a:chExt cx="0" cy="0"/>
        </a:xfrm>
      </p:grpSpPr>
      <p:graphicFrame>
        <p:nvGraphicFramePr>
          <p:cNvPr id="4" name="Symbol zastępczy zawartości 3">
            <a:extLst>
              <a:ext uri="{FF2B5EF4-FFF2-40B4-BE49-F238E27FC236}">
                <a16:creationId xmlns:a16="http://schemas.microsoft.com/office/drawing/2014/main" id="{B0B3E2AC-B141-C180-BFC0-C1A2425B8977}"/>
              </a:ext>
            </a:extLst>
          </p:cNvPr>
          <p:cNvGraphicFramePr>
            <a:graphicFrameLocks noGrp="1"/>
          </p:cNvGraphicFramePr>
          <p:nvPr>
            <p:ph idx="1"/>
            <p:extLst>
              <p:ext uri="{D42A27DB-BD31-4B8C-83A1-F6EECF244321}">
                <p14:modId xmlns:p14="http://schemas.microsoft.com/office/powerpoint/2010/main" val="1495234125"/>
              </p:ext>
            </p:extLst>
          </p:nvPr>
        </p:nvGraphicFramePr>
        <p:xfrm>
          <a:off x="1030287" y="893729"/>
          <a:ext cx="10131425" cy="50705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ymbol zastępczy daty 3">
            <a:extLst>
              <a:ext uri="{FF2B5EF4-FFF2-40B4-BE49-F238E27FC236}">
                <a16:creationId xmlns:a16="http://schemas.microsoft.com/office/drawing/2014/main" id="{3B7D26FD-7E58-B7AE-7F77-654CBF523C0C}"/>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15865102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30C0D4-EDFA-5DEE-CA92-CD3A8215DF30}"/>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808B2B32-27E4-CCDE-ADAE-A0EE7FC673DA}"/>
              </a:ext>
            </a:extLst>
          </p:cNvPr>
          <p:cNvSpPr>
            <a:spLocks noGrp="1"/>
          </p:cNvSpPr>
          <p:nvPr>
            <p:ph type="title"/>
          </p:nvPr>
        </p:nvSpPr>
        <p:spPr>
          <a:xfrm>
            <a:off x="685801" y="0"/>
            <a:ext cx="10131425" cy="972065"/>
          </a:xfrm>
        </p:spPr>
        <p:txBody>
          <a:bodyPr>
            <a:normAutofit/>
          </a:bodyPr>
          <a:lstStyle/>
          <a:p>
            <a:pPr algn="ctr"/>
            <a:r>
              <a:rPr lang="pl-PL" sz="3200" b="1" dirty="0" err="1"/>
              <a:t>A</a:t>
            </a:r>
            <a:r>
              <a:rPr lang="pl-PL" sz="2400" dirty="0" err="1"/>
              <a:t>ngular</a:t>
            </a:r>
            <a:r>
              <a:rPr lang="pl-PL" sz="3200" dirty="0"/>
              <a:t> </a:t>
            </a:r>
            <a:r>
              <a:rPr lang="pl-PL" sz="3200" b="1" dirty="0" err="1"/>
              <a:t>m</a:t>
            </a:r>
            <a:r>
              <a:rPr lang="pl-PL" sz="2400" dirty="0" err="1"/>
              <a:t>aterial</a:t>
            </a:r>
            <a:endParaRPr lang="pl-PL" sz="4800" dirty="0"/>
          </a:p>
        </p:txBody>
      </p:sp>
      <p:graphicFrame>
        <p:nvGraphicFramePr>
          <p:cNvPr id="4" name="Symbol zastępczy zawartości 3">
            <a:extLst>
              <a:ext uri="{FF2B5EF4-FFF2-40B4-BE49-F238E27FC236}">
                <a16:creationId xmlns:a16="http://schemas.microsoft.com/office/drawing/2014/main" id="{5BB252B4-B675-5B48-676D-0AF913AFAEA4}"/>
              </a:ext>
            </a:extLst>
          </p:cNvPr>
          <p:cNvGraphicFramePr>
            <a:graphicFrameLocks noGrp="1"/>
          </p:cNvGraphicFramePr>
          <p:nvPr>
            <p:ph idx="1"/>
            <p:extLst>
              <p:ext uri="{D42A27DB-BD31-4B8C-83A1-F6EECF244321}">
                <p14:modId xmlns:p14="http://schemas.microsoft.com/office/powerpoint/2010/main" val="264168963"/>
              </p:ext>
            </p:extLst>
          </p:nvPr>
        </p:nvGraphicFramePr>
        <p:xfrm>
          <a:off x="784655" y="1170002"/>
          <a:ext cx="10131425" cy="50705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ymbol zastępczy daty 3">
            <a:extLst>
              <a:ext uri="{FF2B5EF4-FFF2-40B4-BE49-F238E27FC236}">
                <a16:creationId xmlns:a16="http://schemas.microsoft.com/office/drawing/2014/main" id="{3B7D26FD-7E58-B7AE-7F77-654CBF523C0C}"/>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38234548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766EDD-A6DF-0538-CF0D-62597DF4F3FD}"/>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E751BD64-00BC-17FD-7A6C-E9624CE7BBE2}"/>
              </a:ext>
            </a:extLst>
          </p:cNvPr>
          <p:cNvSpPr>
            <a:spLocks noGrp="1"/>
          </p:cNvSpPr>
          <p:nvPr>
            <p:ph type="title"/>
          </p:nvPr>
        </p:nvSpPr>
        <p:spPr>
          <a:xfrm>
            <a:off x="685801" y="0"/>
            <a:ext cx="10131425" cy="972065"/>
          </a:xfrm>
        </p:spPr>
        <p:txBody>
          <a:bodyPr/>
          <a:lstStyle/>
          <a:p>
            <a:pPr algn="ctr"/>
            <a:r>
              <a:rPr lang="pl-PL" dirty="0"/>
              <a:t>Moduł 4 - Koniec</a:t>
            </a:r>
          </a:p>
        </p:txBody>
      </p:sp>
      <p:sp>
        <p:nvSpPr>
          <p:cNvPr id="3" name="Symbol zastępczy zawartości 2">
            <a:extLst>
              <a:ext uri="{FF2B5EF4-FFF2-40B4-BE49-F238E27FC236}">
                <a16:creationId xmlns:a16="http://schemas.microsoft.com/office/drawing/2014/main" id="{A19E1090-46F9-0C10-F3E5-F472C7B15E45}"/>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545FD22A-68EE-E8C4-376E-659820A0955E}"/>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pic>
        <p:nvPicPr>
          <p:cNvPr id="6" name="Obraz 5">
            <a:extLst>
              <a:ext uri="{FF2B5EF4-FFF2-40B4-BE49-F238E27FC236}">
                <a16:creationId xmlns:a16="http://schemas.microsoft.com/office/drawing/2014/main" id="{AA560D94-FF06-00F9-2974-A4FB8BC0B902}"/>
              </a:ext>
            </a:extLst>
          </p:cNvPr>
          <p:cNvPicPr>
            <a:picLocks noChangeAspect="1"/>
          </p:cNvPicPr>
          <p:nvPr/>
        </p:nvPicPr>
        <p:blipFill>
          <a:blip r:embed="rId3"/>
          <a:stretch>
            <a:fillRect/>
          </a:stretch>
        </p:blipFill>
        <p:spPr>
          <a:xfrm>
            <a:off x="3511229" y="1169946"/>
            <a:ext cx="4678275" cy="5310229"/>
          </a:xfrm>
          <a:prstGeom prst="rect">
            <a:avLst/>
          </a:prstGeom>
        </p:spPr>
      </p:pic>
    </p:spTree>
    <p:extLst>
      <p:ext uri="{BB962C8B-B14F-4D97-AF65-F5344CB8AC3E}">
        <p14:creationId xmlns:p14="http://schemas.microsoft.com/office/powerpoint/2010/main" val="1345716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606184-874D-53A1-BA24-7BDE64DA2307}"/>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E441ED62-77FA-478C-49F9-D6A6CE173F09}"/>
              </a:ext>
            </a:extLst>
          </p:cNvPr>
          <p:cNvSpPr>
            <a:spLocks noGrp="1"/>
          </p:cNvSpPr>
          <p:nvPr>
            <p:ph type="title"/>
          </p:nvPr>
        </p:nvSpPr>
        <p:spPr>
          <a:xfrm>
            <a:off x="685801" y="0"/>
            <a:ext cx="10131425" cy="972065"/>
          </a:xfrm>
        </p:spPr>
        <p:txBody>
          <a:bodyPr/>
          <a:lstStyle/>
          <a:p>
            <a:pPr algn="ctr"/>
            <a:r>
              <a:rPr lang="pl-PL" dirty="0"/>
              <a:t>Moduł 5 - Start</a:t>
            </a:r>
          </a:p>
        </p:txBody>
      </p:sp>
      <p:sp>
        <p:nvSpPr>
          <p:cNvPr id="3" name="Symbol zastępczy zawartości 2">
            <a:extLst>
              <a:ext uri="{FF2B5EF4-FFF2-40B4-BE49-F238E27FC236}">
                <a16:creationId xmlns:a16="http://schemas.microsoft.com/office/drawing/2014/main" id="{199CB230-F470-5B97-717A-344BEBFBBAF5}"/>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6C26A70B-3855-FF9C-23AD-E4C1CD9BE068}"/>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42245312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5C20D4-B883-4D81-BE72-03928CD1F0A3}"/>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6751F562-EB81-6710-F7A2-DE03472825A2}"/>
              </a:ext>
            </a:extLst>
          </p:cNvPr>
          <p:cNvSpPr>
            <a:spLocks noGrp="1"/>
          </p:cNvSpPr>
          <p:nvPr>
            <p:ph type="title"/>
          </p:nvPr>
        </p:nvSpPr>
        <p:spPr/>
        <p:txBody>
          <a:bodyPr/>
          <a:lstStyle/>
          <a:p>
            <a:pPr algn="ctr"/>
            <a:r>
              <a:rPr lang="pl-PL" b="1" dirty="0" err="1"/>
              <a:t>R</a:t>
            </a:r>
            <a:r>
              <a:rPr lang="pl-PL" sz="2800" dirty="0" err="1"/>
              <a:t>outer</a:t>
            </a:r>
            <a:r>
              <a:rPr lang="pl-PL" b="1" dirty="0" err="1"/>
              <a:t>O</a:t>
            </a:r>
            <a:r>
              <a:rPr lang="pl-PL" sz="2800" dirty="0" err="1"/>
              <a:t>utlet</a:t>
            </a:r>
            <a:r>
              <a:rPr lang="pl-PL" dirty="0"/>
              <a:t> </a:t>
            </a:r>
            <a:br>
              <a:rPr lang="pl-PL" b="1" dirty="0"/>
            </a:br>
            <a:r>
              <a:rPr lang="pl-PL" sz="1200" b="1" dirty="0"/>
              <a:t>Wyświetlanie komponentów na podstawie trasy</a:t>
            </a:r>
          </a:p>
        </p:txBody>
      </p:sp>
      <p:graphicFrame>
        <p:nvGraphicFramePr>
          <p:cNvPr id="14" name="Diagram 13">
            <a:extLst>
              <a:ext uri="{FF2B5EF4-FFF2-40B4-BE49-F238E27FC236}">
                <a16:creationId xmlns:a16="http://schemas.microsoft.com/office/drawing/2014/main" id="{CB317440-F76C-07B9-963E-3AB38BAE115F}"/>
              </a:ext>
            </a:extLst>
          </p:cNvPr>
          <p:cNvGraphicFramePr/>
          <p:nvPr>
            <p:extLst>
              <p:ext uri="{D42A27DB-BD31-4B8C-83A1-F6EECF244321}">
                <p14:modId xmlns:p14="http://schemas.microsoft.com/office/powerpoint/2010/main" val="2676433981"/>
              </p:ext>
            </p:extLst>
          </p:nvPr>
        </p:nvGraphicFramePr>
        <p:xfrm>
          <a:off x="685801" y="2065867"/>
          <a:ext cx="10131426" cy="30843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Symbol zastępczy daty 3">
            <a:extLst>
              <a:ext uri="{FF2B5EF4-FFF2-40B4-BE49-F238E27FC236}">
                <a16:creationId xmlns:a16="http://schemas.microsoft.com/office/drawing/2014/main" id="{30EF7813-470A-E459-DDE4-4F691B233E5D}"/>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37526981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CEBB94E-1590-7003-1635-BD0F7E0999E9}"/>
              </a:ext>
            </a:extLst>
          </p:cNvPr>
          <p:cNvSpPr>
            <a:spLocks noGrp="1"/>
          </p:cNvSpPr>
          <p:nvPr>
            <p:ph type="title"/>
          </p:nvPr>
        </p:nvSpPr>
        <p:spPr/>
        <p:txBody>
          <a:bodyPr/>
          <a:lstStyle/>
          <a:p>
            <a:pPr algn="ctr"/>
            <a:r>
              <a:rPr lang="pl-PL" b="1" dirty="0" err="1"/>
              <a:t>R</a:t>
            </a:r>
            <a:r>
              <a:rPr lang="pl-PL" sz="2800" dirty="0" err="1"/>
              <a:t>outer</a:t>
            </a:r>
            <a:r>
              <a:rPr lang="pl-PL" b="1" dirty="0" err="1"/>
              <a:t>L</a:t>
            </a:r>
            <a:r>
              <a:rPr lang="pl-PL" sz="2800" dirty="0" err="1"/>
              <a:t>ink</a:t>
            </a:r>
            <a:br>
              <a:rPr lang="pl-PL" b="1" dirty="0"/>
            </a:br>
            <a:r>
              <a:rPr lang="pl-PL" sz="1200" b="1" dirty="0"/>
              <a:t>Nawigacja między widokami</a:t>
            </a:r>
          </a:p>
        </p:txBody>
      </p:sp>
      <p:graphicFrame>
        <p:nvGraphicFramePr>
          <p:cNvPr id="14" name="Diagram 13">
            <a:extLst>
              <a:ext uri="{FF2B5EF4-FFF2-40B4-BE49-F238E27FC236}">
                <a16:creationId xmlns:a16="http://schemas.microsoft.com/office/drawing/2014/main" id="{7E63CFA5-A66F-4CF6-CAB6-801E20F2C97A}"/>
              </a:ext>
            </a:extLst>
          </p:cNvPr>
          <p:cNvGraphicFramePr/>
          <p:nvPr>
            <p:extLst>
              <p:ext uri="{D42A27DB-BD31-4B8C-83A1-F6EECF244321}">
                <p14:modId xmlns:p14="http://schemas.microsoft.com/office/powerpoint/2010/main" val="728636314"/>
              </p:ext>
            </p:extLst>
          </p:nvPr>
        </p:nvGraphicFramePr>
        <p:xfrm>
          <a:off x="685801" y="2065867"/>
          <a:ext cx="10131426" cy="41825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Symbol zastępczy daty 3">
            <a:extLst>
              <a:ext uri="{FF2B5EF4-FFF2-40B4-BE49-F238E27FC236}">
                <a16:creationId xmlns:a16="http://schemas.microsoft.com/office/drawing/2014/main" id="{087DC894-A32C-1855-C60D-262111D2064D}"/>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34674817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8DF9CA-8ADF-0C81-5788-252B8077D379}"/>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2C8B0892-61EE-5540-D5D0-03034A34F79E}"/>
              </a:ext>
            </a:extLst>
          </p:cNvPr>
          <p:cNvSpPr>
            <a:spLocks noGrp="1"/>
          </p:cNvSpPr>
          <p:nvPr>
            <p:ph type="title"/>
          </p:nvPr>
        </p:nvSpPr>
        <p:spPr/>
        <p:txBody>
          <a:bodyPr/>
          <a:lstStyle/>
          <a:p>
            <a:pPr algn="ctr"/>
            <a:r>
              <a:rPr lang="pl-PL" b="1" dirty="0"/>
              <a:t>P</a:t>
            </a:r>
            <a:r>
              <a:rPr lang="pl-PL" sz="2800" dirty="0"/>
              <a:t>arametry</a:t>
            </a:r>
            <a:r>
              <a:rPr lang="pl-PL" dirty="0"/>
              <a:t> </a:t>
            </a:r>
            <a:r>
              <a:rPr lang="pl-PL" b="1" dirty="0"/>
              <a:t>t</a:t>
            </a:r>
            <a:r>
              <a:rPr lang="pl-PL" sz="2800" dirty="0"/>
              <a:t>ras</a:t>
            </a:r>
            <a:endParaRPr lang="pl-PL" sz="1600" b="1" dirty="0"/>
          </a:p>
        </p:txBody>
      </p:sp>
      <p:sp>
        <p:nvSpPr>
          <p:cNvPr id="8" name="Symbol zastępczy daty 3">
            <a:extLst>
              <a:ext uri="{FF2B5EF4-FFF2-40B4-BE49-F238E27FC236}">
                <a16:creationId xmlns:a16="http://schemas.microsoft.com/office/drawing/2014/main" id="{7D1E1D9C-DDEA-35D6-F114-987C20F6967F}"/>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graphicFrame>
        <p:nvGraphicFramePr>
          <p:cNvPr id="5" name="Diagram 4">
            <a:extLst>
              <a:ext uri="{FF2B5EF4-FFF2-40B4-BE49-F238E27FC236}">
                <a16:creationId xmlns:a16="http://schemas.microsoft.com/office/drawing/2014/main" id="{4059E22E-9723-0546-0508-25FFA6268600}"/>
              </a:ext>
            </a:extLst>
          </p:cNvPr>
          <p:cNvGraphicFramePr/>
          <p:nvPr>
            <p:extLst>
              <p:ext uri="{D42A27DB-BD31-4B8C-83A1-F6EECF244321}">
                <p14:modId xmlns:p14="http://schemas.microsoft.com/office/powerpoint/2010/main" val="1290496783"/>
              </p:ext>
            </p:extLst>
          </p:nvPr>
        </p:nvGraphicFramePr>
        <p:xfrm>
          <a:off x="1374774" y="2065867"/>
          <a:ext cx="9442452" cy="44143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61155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C98A771-4578-3F5E-6E47-9FEEE3F03AA0}"/>
              </a:ext>
            </a:extLst>
          </p:cNvPr>
          <p:cNvSpPr>
            <a:spLocks noGrp="1"/>
          </p:cNvSpPr>
          <p:nvPr>
            <p:ph type="title"/>
          </p:nvPr>
        </p:nvSpPr>
        <p:spPr/>
        <p:txBody>
          <a:bodyPr/>
          <a:lstStyle/>
          <a:p>
            <a:pPr algn="ctr"/>
            <a:r>
              <a:rPr lang="pl-PL" dirty="0"/>
              <a:t>Witamy w świecie           </a:t>
            </a:r>
            <a:r>
              <a:rPr lang="pl-PL" b="1" dirty="0" err="1"/>
              <a:t>ngulara</a:t>
            </a:r>
            <a:endParaRPr lang="pl-PL" b="1" dirty="0"/>
          </a:p>
        </p:txBody>
      </p:sp>
      <p:sp>
        <p:nvSpPr>
          <p:cNvPr id="4" name="Symbol zastępczy daty 3">
            <a:extLst>
              <a:ext uri="{FF2B5EF4-FFF2-40B4-BE49-F238E27FC236}">
                <a16:creationId xmlns:a16="http://schemas.microsoft.com/office/drawing/2014/main" id="{2FBB9B35-EF5E-DFCB-6DC4-341CB52CE3B8}"/>
              </a:ext>
            </a:extLst>
          </p:cNvPr>
          <p:cNvSpPr>
            <a:spLocks noGrp="1"/>
          </p:cNvSpPr>
          <p:nvPr>
            <p:ph type="dt" sz="half" idx="10"/>
          </p:nvPr>
        </p:nvSpPr>
        <p:spPr>
          <a:xfrm>
            <a:off x="9964434" y="6480175"/>
            <a:ext cx="2227566" cy="377825"/>
          </a:xfrm>
        </p:spPr>
        <p:txBody>
          <a:bodyPr/>
          <a:lstStyle/>
          <a:p>
            <a:pPr rtl="0"/>
            <a:r>
              <a:rPr lang="pl-PL" dirty="0" err="1"/>
              <a:t>Angular</a:t>
            </a:r>
            <a:r>
              <a:rPr lang="pl-PL" dirty="0"/>
              <a:t> – poziom podstawowy</a:t>
            </a:r>
            <a:endParaRPr lang="en-US" dirty="0"/>
          </a:p>
        </p:txBody>
      </p:sp>
      <p:pic>
        <p:nvPicPr>
          <p:cNvPr id="11" name="Obraz 10">
            <a:extLst>
              <a:ext uri="{FF2B5EF4-FFF2-40B4-BE49-F238E27FC236}">
                <a16:creationId xmlns:a16="http://schemas.microsoft.com/office/drawing/2014/main" id="{393822AA-7169-3956-E88A-A31386A873FE}"/>
              </a:ext>
            </a:extLst>
          </p:cNvPr>
          <p:cNvPicPr>
            <a:picLocks noChangeAspect="1"/>
          </p:cNvPicPr>
          <p:nvPr/>
        </p:nvPicPr>
        <p:blipFill>
          <a:blip r:embed="rId3"/>
          <a:stretch>
            <a:fillRect/>
          </a:stretch>
        </p:blipFill>
        <p:spPr>
          <a:xfrm>
            <a:off x="6251099" y="609600"/>
            <a:ext cx="1071563" cy="1071563"/>
          </a:xfrm>
          <a:prstGeom prst="rect">
            <a:avLst/>
          </a:prstGeom>
        </p:spPr>
      </p:pic>
      <p:graphicFrame>
        <p:nvGraphicFramePr>
          <p:cNvPr id="5" name="Diagram 4">
            <a:extLst>
              <a:ext uri="{FF2B5EF4-FFF2-40B4-BE49-F238E27FC236}">
                <a16:creationId xmlns:a16="http://schemas.microsoft.com/office/drawing/2014/main" id="{3B25404D-22C6-ABEE-D039-EC2518E39F79}"/>
              </a:ext>
            </a:extLst>
          </p:cNvPr>
          <p:cNvGraphicFramePr/>
          <p:nvPr>
            <p:extLst>
              <p:ext uri="{D42A27DB-BD31-4B8C-83A1-F6EECF244321}">
                <p14:modId xmlns:p14="http://schemas.microsoft.com/office/powerpoint/2010/main" val="4043558674"/>
              </p:ext>
            </p:extLst>
          </p:nvPr>
        </p:nvGraphicFramePr>
        <p:xfrm>
          <a:off x="6251099" y="2294617"/>
          <a:ext cx="5486689" cy="344978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2" name="Symbol zastępczy zawartości 11">
            <a:extLst>
              <a:ext uri="{FF2B5EF4-FFF2-40B4-BE49-F238E27FC236}">
                <a16:creationId xmlns:a16="http://schemas.microsoft.com/office/drawing/2014/main" id="{14BB8628-1D83-375A-65CC-F7DF4149FF3E}"/>
              </a:ext>
            </a:extLst>
          </p:cNvPr>
          <p:cNvGraphicFramePr>
            <a:graphicFrameLocks noGrp="1"/>
          </p:cNvGraphicFramePr>
          <p:nvPr>
            <p:ph idx="1"/>
            <p:extLst>
              <p:ext uri="{D42A27DB-BD31-4B8C-83A1-F6EECF244321}">
                <p14:modId xmlns:p14="http://schemas.microsoft.com/office/powerpoint/2010/main" val="3436349521"/>
              </p:ext>
            </p:extLst>
          </p:nvPr>
        </p:nvGraphicFramePr>
        <p:xfrm>
          <a:off x="685801" y="2142067"/>
          <a:ext cx="5818907" cy="4009351"/>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11216513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6"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down)">
                                      <p:cBhvr>
                                        <p:cTn id="11" dur="362">
                                          <p:stCondLst>
                                            <p:cond delay="0"/>
                                          </p:stCondLst>
                                        </p:cTn>
                                        <p:tgtEl>
                                          <p:spTgt spid="11"/>
                                        </p:tgtEl>
                                      </p:cBhvr>
                                    </p:animEffect>
                                    <p:anim calcmode="lin" valueType="num">
                                      <p:cBhvr>
                                        <p:cTn id="12" dur="1139"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13" dur="415"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4" dur="415" tmFilter="0, 0; 0.125,0.2665; 0.25,0.4; 0.375,0.465; 0.5,0.5;  0.625,0.535; 0.75,0.6; 0.875,0.7335; 1,1">
                                          <p:stCondLst>
                                            <p:cond delay="415"/>
                                          </p:stCondLst>
                                        </p:cTn>
                                        <p:tgtEl>
                                          <p:spTgt spid="11"/>
                                        </p:tgtEl>
                                        <p:attrNameLst>
                                          <p:attrName>ppt_y</p:attrName>
                                        </p:attrNameLst>
                                      </p:cBhvr>
                                      <p:tavLst>
                                        <p:tav tm="0" fmla="#ppt_y-sin(pi*$)/9">
                                          <p:val>
                                            <p:fltVal val="0"/>
                                          </p:val>
                                        </p:tav>
                                        <p:tav tm="100000">
                                          <p:val>
                                            <p:fltVal val="1"/>
                                          </p:val>
                                        </p:tav>
                                      </p:tavLst>
                                    </p:anim>
                                    <p:anim calcmode="lin" valueType="num">
                                      <p:cBhvr>
                                        <p:cTn id="15" dur="207" tmFilter="0, 0; 0.125,0.2665; 0.25,0.4; 0.375,0.465; 0.5,0.5;  0.625,0.535; 0.75,0.6; 0.875,0.7335; 1,1">
                                          <p:stCondLst>
                                            <p:cond delay="828"/>
                                          </p:stCondLst>
                                        </p:cTn>
                                        <p:tgtEl>
                                          <p:spTgt spid="11"/>
                                        </p:tgtEl>
                                        <p:attrNameLst>
                                          <p:attrName>ppt_y</p:attrName>
                                        </p:attrNameLst>
                                      </p:cBhvr>
                                      <p:tavLst>
                                        <p:tav tm="0" fmla="#ppt_y-sin(pi*$)/27">
                                          <p:val>
                                            <p:fltVal val="0"/>
                                          </p:val>
                                        </p:tav>
                                        <p:tav tm="100000">
                                          <p:val>
                                            <p:fltVal val="1"/>
                                          </p:val>
                                        </p:tav>
                                      </p:tavLst>
                                    </p:anim>
                                    <p:anim calcmode="lin" valueType="num">
                                      <p:cBhvr>
                                        <p:cTn id="16" dur="103" tmFilter="0, 0; 0.125,0.2665; 0.25,0.4; 0.375,0.465; 0.5,0.5;  0.625,0.535; 0.75,0.6; 0.875,0.7335; 1,1">
                                          <p:stCondLst>
                                            <p:cond delay="1035"/>
                                          </p:stCondLst>
                                        </p:cTn>
                                        <p:tgtEl>
                                          <p:spTgt spid="11"/>
                                        </p:tgtEl>
                                        <p:attrNameLst>
                                          <p:attrName>ppt_y</p:attrName>
                                        </p:attrNameLst>
                                      </p:cBhvr>
                                      <p:tavLst>
                                        <p:tav tm="0" fmla="#ppt_y-sin(pi*$)/81">
                                          <p:val>
                                            <p:fltVal val="0"/>
                                          </p:val>
                                        </p:tav>
                                        <p:tav tm="100000">
                                          <p:val>
                                            <p:fltVal val="1"/>
                                          </p:val>
                                        </p:tav>
                                      </p:tavLst>
                                    </p:anim>
                                    <p:animScale>
                                      <p:cBhvr>
                                        <p:cTn id="17" dur="16">
                                          <p:stCondLst>
                                            <p:cond delay="406"/>
                                          </p:stCondLst>
                                        </p:cTn>
                                        <p:tgtEl>
                                          <p:spTgt spid="11"/>
                                        </p:tgtEl>
                                      </p:cBhvr>
                                      <p:to x="100000" y="60000"/>
                                    </p:animScale>
                                    <p:animScale>
                                      <p:cBhvr>
                                        <p:cTn id="18" dur="104" decel="50000">
                                          <p:stCondLst>
                                            <p:cond delay="423"/>
                                          </p:stCondLst>
                                        </p:cTn>
                                        <p:tgtEl>
                                          <p:spTgt spid="11"/>
                                        </p:tgtEl>
                                      </p:cBhvr>
                                      <p:to x="100000" y="100000"/>
                                    </p:animScale>
                                    <p:animScale>
                                      <p:cBhvr>
                                        <p:cTn id="19" dur="16">
                                          <p:stCondLst>
                                            <p:cond delay="820"/>
                                          </p:stCondLst>
                                        </p:cTn>
                                        <p:tgtEl>
                                          <p:spTgt spid="11"/>
                                        </p:tgtEl>
                                      </p:cBhvr>
                                      <p:to x="100000" y="80000"/>
                                    </p:animScale>
                                    <p:animScale>
                                      <p:cBhvr>
                                        <p:cTn id="20" dur="104" decel="50000">
                                          <p:stCondLst>
                                            <p:cond delay="836"/>
                                          </p:stCondLst>
                                        </p:cTn>
                                        <p:tgtEl>
                                          <p:spTgt spid="11"/>
                                        </p:tgtEl>
                                      </p:cBhvr>
                                      <p:to x="100000" y="100000"/>
                                    </p:animScale>
                                    <p:animScale>
                                      <p:cBhvr>
                                        <p:cTn id="21" dur="16">
                                          <p:stCondLst>
                                            <p:cond delay="1026"/>
                                          </p:stCondLst>
                                        </p:cTn>
                                        <p:tgtEl>
                                          <p:spTgt spid="11"/>
                                        </p:tgtEl>
                                      </p:cBhvr>
                                      <p:to x="100000" y="90000"/>
                                    </p:animScale>
                                    <p:animScale>
                                      <p:cBhvr>
                                        <p:cTn id="22" dur="104" decel="50000">
                                          <p:stCondLst>
                                            <p:cond delay="1042"/>
                                          </p:stCondLst>
                                        </p:cTn>
                                        <p:tgtEl>
                                          <p:spTgt spid="11"/>
                                        </p:tgtEl>
                                      </p:cBhvr>
                                      <p:to x="100000" y="100000"/>
                                    </p:animScale>
                                    <p:animScale>
                                      <p:cBhvr>
                                        <p:cTn id="23" dur="16">
                                          <p:stCondLst>
                                            <p:cond delay="1130"/>
                                          </p:stCondLst>
                                        </p:cTn>
                                        <p:tgtEl>
                                          <p:spTgt spid="11"/>
                                        </p:tgtEl>
                                      </p:cBhvr>
                                      <p:to x="100000" y="95000"/>
                                    </p:animScale>
                                    <p:animScale>
                                      <p:cBhvr>
                                        <p:cTn id="24" dur="104" decel="50000">
                                          <p:stCondLst>
                                            <p:cond delay="1146"/>
                                          </p:stCondLst>
                                        </p:cTn>
                                        <p:tgtEl>
                                          <p:spTgt spid="11"/>
                                        </p:tgtEl>
                                      </p:cBhvr>
                                      <p:to x="100000" y="100000"/>
                                    </p:animScale>
                                  </p:childTnLst>
                                </p:cTn>
                              </p:par>
                            </p:childTnLst>
                          </p:cTn>
                        </p:par>
                        <p:par>
                          <p:cTn id="25" fill="hold">
                            <p:stCondLst>
                              <p:cond delay="1750"/>
                            </p:stCondLst>
                            <p:childTnLst>
                              <p:par>
                                <p:cTn id="26" presetID="14" presetClass="entr" presetSubtype="10"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randombar(horizontal)">
                                      <p:cBhvr>
                                        <p:cTn id="28" dur="500"/>
                                        <p:tgtEl>
                                          <p:spTgt spid="12"/>
                                        </p:tgtEl>
                                      </p:cBhvr>
                                    </p:animEffect>
                                  </p:childTnLst>
                                </p:cTn>
                              </p:par>
                            </p:childTnLst>
                          </p:cTn>
                        </p:par>
                        <p:par>
                          <p:cTn id="29" fill="hold">
                            <p:stCondLst>
                              <p:cond delay="2250"/>
                            </p:stCondLst>
                            <p:childTnLst>
                              <p:par>
                                <p:cTn id="30" presetID="14" presetClass="entr" presetSubtype="10" fill="hold" grpId="0"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randombar(horizontal)">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Graphic spid="12" grpId="0">
        <p:bldAsOne/>
      </p:bldGraphic>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52226E-202E-F4D6-21B1-C29314AD6DD5}"/>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C1F80A62-92A7-88CD-014F-E5E8A6E7547E}"/>
              </a:ext>
            </a:extLst>
          </p:cNvPr>
          <p:cNvSpPr>
            <a:spLocks noGrp="1"/>
          </p:cNvSpPr>
          <p:nvPr>
            <p:ph type="title"/>
          </p:nvPr>
        </p:nvSpPr>
        <p:spPr/>
        <p:txBody>
          <a:bodyPr>
            <a:normAutofit/>
          </a:bodyPr>
          <a:lstStyle/>
          <a:p>
            <a:pPr algn="ctr"/>
            <a:r>
              <a:rPr lang="pl-PL" b="1" dirty="0"/>
              <a:t>Przekierowania oraz trasa </a:t>
            </a:r>
            <a:r>
              <a:rPr lang="pl-PL" b="1" dirty="0" err="1"/>
              <a:t>fallback</a:t>
            </a:r>
            <a:r>
              <a:rPr lang="pl-PL" b="1" dirty="0"/>
              <a:t> (404)</a:t>
            </a:r>
          </a:p>
        </p:txBody>
      </p:sp>
      <p:sp>
        <p:nvSpPr>
          <p:cNvPr id="8" name="Symbol zastępczy daty 3">
            <a:extLst>
              <a:ext uri="{FF2B5EF4-FFF2-40B4-BE49-F238E27FC236}">
                <a16:creationId xmlns:a16="http://schemas.microsoft.com/office/drawing/2014/main" id="{D9AF9A8E-241E-DB9F-EB67-2852EEF6F9D8}"/>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graphicFrame>
        <p:nvGraphicFramePr>
          <p:cNvPr id="5" name="Diagram 4">
            <a:extLst>
              <a:ext uri="{FF2B5EF4-FFF2-40B4-BE49-F238E27FC236}">
                <a16:creationId xmlns:a16="http://schemas.microsoft.com/office/drawing/2014/main" id="{E0524BA7-16BB-8E12-1922-00B42BD25231}"/>
              </a:ext>
            </a:extLst>
          </p:cNvPr>
          <p:cNvGraphicFramePr/>
          <p:nvPr>
            <p:extLst>
              <p:ext uri="{D42A27DB-BD31-4B8C-83A1-F6EECF244321}">
                <p14:modId xmlns:p14="http://schemas.microsoft.com/office/powerpoint/2010/main" val="518419241"/>
              </p:ext>
            </p:extLst>
          </p:nvPr>
        </p:nvGraphicFramePr>
        <p:xfrm>
          <a:off x="1374774" y="2065867"/>
          <a:ext cx="9442452" cy="44143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79944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06CA29-B810-482E-B822-E12EC1CC3ADF}"/>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1ADDC8DF-CF17-F5DE-77CD-C6624210C112}"/>
              </a:ext>
            </a:extLst>
          </p:cNvPr>
          <p:cNvSpPr>
            <a:spLocks noGrp="1"/>
          </p:cNvSpPr>
          <p:nvPr>
            <p:ph type="title"/>
          </p:nvPr>
        </p:nvSpPr>
        <p:spPr>
          <a:xfrm>
            <a:off x="955267" y="-5452"/>
            <a:ext cx="10131425" cy="1456267"/>
          </a:xfrm>
        </p:spPr>
        <p:txBody>
          <a:bodyPr/>
          <a:lstStyle/>
          <a:p>
            <a:pPr algn="ctr"/>
            <a:r>
              <a:rPr lang="pl-PL" b="1" dirty="0" err="1"/>
              <a:t>G</a:t>
            </a:r>
            <a:r>
              <a:rPr lang="pl-PL" sz="2800" dirty="0" err="1"/>
              <a:t>uards</a:t>
            </a:r>
            <a:br>
              <a:rPr lang="pl-PL" dirty="0"/>
            </a:br>
            <a:r>
              <a:rPr lang="pl-PL" sz="1600" b="1" dirty="0"/>
              <a:t>Strażnicy tras</a:t>
            </a:r>
          </a:p>
        </p:txBody>
      </p:sp>
      <p:sp>
        <p:nvSpPr>
          <p:cNvPr id="8" name="Symbol zastępczy daty 3">
            <a:extLst>
              <a:ext uri="{FF2B5EF4-FFF2-40B4-BE49-F238E27FC236}">
                <a16:creationId xmlns:a16="http://schemas.microsoft.com/office/drawing/2014/main" id="{273B84D8-EF2E-7497-737F-D2C2199EA244}"/>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
        <p:nvSpPr>
          <p:cNvPr id="5" name="pole tekstowe 4">
            <a:extLst>
              <a:ext uri="{FF2B5EF4-FFF2-40B4-BE49-F238E27FC236}">
                <a16:creationId xmlns:a16="http://schemas.microsoft.com/office/drawing/2014/main" id="{26552329-EAC5-250A-4D6B-AE05EACC6EBE}"/>
              </a:ext>
            </a:extLst>
          </p:cNvPr>
          <p:cNvSpPr txBox="1"/>
          <p:nvPr/>
        </p:nvSpPr>
        <p:spPr>
          <a:xfrm>
            <a:off x="6171021" y="1494254"/>
            <a:ext cx="1785297" cy="4093428"/>
          </a:xfrm>
          <a:prstGeom prst="rect">
            <a:avLst/>
          </a:prstGeom>
          <a:noFill/>
        </p:spPr>
        <p:txBody>
          <a:bodyPr wrap="none" rtlCol="0">
            <a:spAutoFit/>
          </a:bodyPr>
          <a:lstStyle/>
          <a:p>
            <a:pPr lvl="0"/>
            <a:r>
              <a:rPr lang="pl-PL" sz="2000" b="1" dirty="0" err="1"/>
              <a:t>CanActive</a:t>
            </a:r>
            <a:endParaRPr lang="pl-PL" sz="2000" b="1" dirty="0"/>
          </a:p>
          <a:p>
            <a:pPr lvl="0"/>
            <a:endParaRPr lang="pl-PL" sz="2000" b="1" dirty="0"/>
          </a:p>
          <a:p>
            <a:pPr lvl="0"/>
            <a:endParaRPr lang="pl-PL" sz="2000" b="1" dirty="0"/>
          </a:p>
          <a:p>
            <a:pPr lvl="0"/>
            <a:r>
              <a:rPr lang="pl-PL" sz="2000" b="1" dirty="0" err="1"/>
              <a:t>CanActiveChild</a:t>
            </a:r>
            <a:endParaRPr lang="pl-PL" sz="2000" b="1" dirty="0"/>
          </a:p>
          <a:p>
            <a:pPr lvl="0"/>
            <a:endParaRPr lang="pl-PL" sz="2000" b="1" dirty="0"/>
          </a:p>
          <a:p>
            <a:pPr lvl="0"/>
            <a:endParaRPr lang="pl-PL" sz="2000" b="1" dirty="0"/>
          </a:p>
          <a:p>
            <a:pPr lvl="0"/>
            <a:r>
              <a:rPr lang="pl-PL" sz="2000" b="1" dirty="0" err="1"/>
              <a:t>CanDeactive</a:t>
            </a:r>
            <a:endParaRPr lang="pl-PL" sz="2000" b="1" dirty="0"/>
          </a:p>
          <a:p>
            <a:pPr lvl="0"/>
            <a:endParaRPr lang="pl-PL" sz="2000" b="1" dirty="0"/>
          </a:p>
          <a:p>
            <a:pPr lvl="0"/>
            <a:endParaRPr lang="pl-PL" sz="2000" b="1" dirty="0"/>
          </a:p>
          <a:p>
            <a:pPr lvl="0"/>
            <a:r>
              <a:rPr lang="pl-PL" sz="2000" b="1" dirty="0" err="1"/>
              <a:t>CanMatch</a:t>
            </a:r>
            <a:endParaRPr lang="pl-PL" sz="2000" b="1" dirty="0"/>
          </a:p>
          <a:p>
            <a:pPr lvl="0"/>
            <a:endParaRPr lang="pl-PL" sz="2000" b="1" dirty="0"/>
          </a:p>
          <a:p>
            <a:pPr lvl="0"/>
            <a:endParaRPr lang="pl-PL" sz="2000" b="1" dirty="0"/>
          </a:p>
          <a:p>
            <a:pPr lvl="0"/>
            <a:r>
              <a:rPr lang="pl-PL" sz="2000" b="1" dirty="0" err="1"/>
              <a:t>CanLoad</a:t>
            </a:r>
            <a:endParaRPr lang="pl-PL" sz="2000" b="1" dirty="0"/>
          </a:p>
        </p:txBody>
      </p:sp>
      <p:sp>
        <p:nvSpPr>
          <p:cNvPr id="6" name="Owal 5">
            <a:extLst>
              <a:ext uri="{FF2B5EF4-FFF2-40B4-BE49-F238E27FC236}">
                <a16:creationId xmlns:a16="http://schemas.microsoft.com/office/drawing/2014/main" id="{8B01EB8F-0785-A038-58A0-A5DD8B7D3CFE}"/>
              </a:ext>
            </a:extLst>
          </p:cNvPr>
          <p:cNvSpPr/>
          <p:nvPr/>
        </p:nvSpPr>
        <p:spPr>
          <a:xfrm>
            <a:off x="1319514" y="1997839"/>
            <a:ext cx="2893671" cy="265349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dirty="0" err="1"/>
              <a:t>Route</a:t>
            </a:r>
            <a:r>
              <a:rPr lang="pl-PL" dirty="0"/>
              <a:t> </a:t>
            </a:r>
            <a:r>
              <a:rPr lang="pl-PL" dirty="0" err="1"/>
              <a:t>Guards</a:t>
            </a:r>
            <a:endParaRPr lang="pl-PL" dirty="0"/>
          </a:p>
        </p:txBody>
      </p:sp>
      <p:cxnSp>
        <p:nvCxnSpPr>
          <p:cNvPr id="12" name="Łącznik prosty ze strzałką 11">
            <a:extLst>
              <a:ext uri="{FF2B5EF4-FFF2-40B4-BE49-F238E27FC236}">
                <a16:creationId xmlns:a16="http://schemas.microsoft.com/office/drawing/2014/main" id="{5F5B30B4-31DB-8EB9-BF02-41ADF982D6E2}"/>
              </a:ext>
            </a:extLst>
          </p:cNvPr>
          <p:cNvCxnSpPr>
            <a:cxnSpLocks/>
            <a:stCxn id="6" idx="6"/>
          </p:cNvCxnSpPr>
          <p:nvPr/>
        </p:nvCxnSpPr>
        <p:spPr>
          <a:xfrm flipV="1">
            <a:off x="4213185" y="1787807"/>
            <a:ext cx="1807795" cy="153678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9" name="Łącznik prosty ze strzałką 18">
            <a:extLst>
              <a:ext uri="{FF2B5EF4-FFF2-40B4-BE49-F238E27FC236}">
                <a16:creationId xmlns:a16="http://schemas.microsoft.com/office/drawing/2014/main" id="{859EDEDD-0E2B-9F85-0A7C-DEC80A111F85}"/>
              </a:ext>
            </a:extLst>
          </p:cNvPr>
          <p:cNvCxnSpPr>
            <a:cxnSpLocks/>
            <a:stCxn id="6" idx="6"/>
          </p:cNvCxnSpPr>
          <p:nvPr/>
        </p:nvCxnSpPr>
        <p:spPr>
          <a:xfrm flipV="1">
            <a:off x="4213185" y="2650603"/>
            <a:ext cx="1882815" cy="67398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2" name="Łącznik prosty ze strzałką 21">
            <a:extLst>
              <a:ext uri="{FF2B5EF4-FFF2-40B4-BE49-F238E27FC236}">
                <a16:creationId xmlns:a16="http://schemas.microsoft.com/office/drawing/2014/main" id="{8B408BF8-28F6-4AC8-4BD2-E08E5968CEF3}"/>
              </a:ext>
            </a:extLst>
          </p:cNvPr>
          <p:cNvCxnSpPr>
            <a:cxnSpLocks/>
            <a:stCxn id="6" idx="6"/>
          </p:cNvCxnSpPr>
          <p:nvPr/>
        </p:nvCxnSpPr>
        <p:spPr>
          <a:xfrm>
            <a:off x="4213185" y="3324587"/>
            <a:ext cx="1807795" cy="24162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7" name="Łącznik prosty ze strzałką 26">
            <a:extLst>
              <a:ext uri="{FF2B5EF4-FFF2-40B4-BE49-F238E27FC236}">
                <a16:creationId xmlns:a16="http://schemas.microsoft.com/office/drawing/2014/main" id="{79FE7210-291D-6FEF-C01B-9B42738D41FD}"/>
              </a:ext>
            </a:extLst>
          </p:cNvPr>
          <p:cNvCxnSpPr>
            <a:cxnSpLocks/>
            <a:stCxn id="6" idx="6"/>
          </p:cNvCxnSpPr>
          <p:nvPr/>
        </p:nvCxnSpPr>
        <p:spPr>
          <a:xfrm>
            <a:off x="4213185" y="3324587"/>
            <a:ext cx="1882815" cy="115373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0" name="Łącznik prosty ze strzałką 29">
            <a:extLst>
              <a:ext uri="{FF2B5EF4-FFF2-40B4-BE49-F238E27FC236}">
                <a16:creationId xmlns:a16="http://schemas.microsoft.com/office/drawing/2014/main" id="{9DF81EBE-C891-0E87-ADF1-792045CA7737}"/>
              </a:ext>
            </a:extLst>
          </p:cNvPr>
          <p:cNvCxnSpPr>
            <a:cxnSpLocks/>
            <a:stCxn id="6" idx="6"/>
          </p:cNvCxnSpPr>
          <p:nvPr/>
        </p:nvCxnSpPr>
        <p:spPr>
          <a:xfrm>
            <a:off x="4213185" y="3324587"/>
            <a:ext cx="1807795" cy="197951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55" name="pole tekstowe 54">
            <a:extLst>
              <a:ext uri="{FF2B5EF4-FFF2-40B4-BE49-F238E27FC236}">
                <a16:creationId xmlns:a16="http://schemas.microsoft.com/office/drawing/2014/main" id="{2E00D388-CF85-2528-F686-7712CF420D3A}"/>
              </a:ext>
            </a:extLst>
          </p:cNvPr>
          <p:cNvSpPr txBox="1"/>
          <p:nvPr/>
        </p:nvSpPr>
        <p:spPr>
          <a:xfrm>
            <a:off x="250532" y="6310898"/>
            <a:ext cx="2515817" cy="338554"/>
          </a:xfrm>
          <a:prstGeom prst="rect">
            <a:avLst/>
          </a:prstGeom>
          <a:noFill/>
        </p:spPr>
        <p:txBody>
          <a:bodyPr wrap="none" rtlCol="0">
            <a:spAutoFit/>
          </a:bodyPr>
          <a:lstStyle/>
          <a:p>
            <a:r>
              <a:rPr lang="pl-PL" sz="1600" i="1" dirty="0"/>
              <a:t>Zerknij w tablica-</a:t>
            </a:r>
            <a:r>
              <a:rPr lang="pl-PL" sz="1600" i="1" dirty="0" err="1"/>
              <a:t>routingu.ts</a:t>
            </a:r>
            <a:endParaRPr lang="pl-PL" sz="1600" i="1" dirty="0"/>
          </a:p>
        </p:txBody>
      </p:sp>
    </p:spTree>
    <p:extLst>
      <p:ext uri="{BB962C8B-B14F-4D97-AF65-F5344CB8AC3E}">
        <p14:creationId xmlns:p14="http://schemas.microsoft.com/office/powerpoint/2010/main" val="200237228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A608BF0-78D9-492D-0F4C-98914C319C88}"/>
              </a:ext>
            </a:extLst>
          </p:cNvPr>
          <p:cNvSpPr>
            <a:spLocks noGrp="1"/>
          </p:cNvSpPr>
          <p:nvPr>
            <p:ph type="title"/>
          </p:nvPr>
        </p:nvSpPr>
        <p:spPr>
          <a:xfrm>
            <a:off x="778399" y="0"/>
            <a:ext cx="10131425" cy="1456267"/>
          </a:xfrm>
        </p:spPr>
        <p:txBody>
          <a:bodyPr/>
          <a:lstStyle/>
          <a:p>
            <a:pPr algn="ctr"/>
            <a:r>
              <a:rPr lang="pl-PL" dirty="0"/>
              <a:t>Router </a:t>
            </a:r>
            <a:r>
              <a:rPr lang="pl-PL" dirty="0" err="1"/>
              <a:t>events</a:t>
            </a:r>
            <a:endParaRPr lang="pl-PL" dirty="0"/>
          </a:p>
        </p:txBody>
      </p:sp>
      <p:sp>
        <p:nvSpPr>
          <p:cNvPr id="7" name="Rectangle 1">
            <a:extLst>
              <a:ext uri="{FF2B5EF4-FFF2-40B4-BE49-F238E27FC236}">
                <a16:creationId xmlns:a16="http://schemas.microsoft.com/office/drawing/2014/main" id="{DB36D912-F502-C9C0-4508-DFE94E6D70B8}"/>
              </a:ext>
            </a:extLst>
          </p:cNvPr>
          <p:cNvSpPr>
            <a:spLocks noChangeArrowheads="1"/>
          </p:cNvSpPr>
          <p:nvPr/>
        </p:nvSpPr>
        <p:spPr bwMode="auto">
          <a:xfrm>
            <a:off x="0" y="-238655"/>
            <a:ext cx="240439" cy="477311"/>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38050" tIns="0"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1800" b="0" i="0" u="none" strike="noStrike" cap="none" normalizeH="0" baseline="0" dirty="0">
              <a:ln>
                <a:noFill/>
              </a:ln>
              <a:solidFill>
                <a:schemeClr val="tx1"/>
              </a:solidFill>
              <a:effectLst/>
              <a:latin typeface="Arial" panose="020B0604020202020204" pitchFamily="34" charset="0"/>
            </a:endParaRPr>
          </a:p>
        </p:txBody>
      </p:sp>
      <p:graphicFrame>
        <p:nvGraphicFramePr>
          <p:cNvPr id="3" name="Diagram 2">
            <a:extLst>
              <a:ext uri="{FF2B5EF4-FFF2-40B4-BE49-F238E27FC236}">
                <a16:creationId xmlns:a16="http://schemas.microsoft.com/office/drawing/2014/main" id="{8AC626C6-C39B-53DA-C998-220B31137142}"/>
              </a:ext>
            </a:extLst>
          </p:cNvPr>
          <p:cNvGraphicFramePr/>
          <p:nvPr>
            <p:extLst>
              <p:ext uri="{D42A27DB-BD31-4B8C-83A1-F6EECF244321}">
                <p14:modId xmlns:p14="http://schemas.microsoft.com/office/powerpoint/2010/main" val="3874742517"/>
              </p:ext>
            </p:extLst>
          </p:nvPr>
        </p:nvGraphicFramePr>
        <p:xfrm>
          <a:off x="1374774" y="1456267"/>
          <a:ext cx="9442452" cy="44120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6063571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C7916B0-CAE7-2E14-425E-389F8C2035C6}"/>
              </a:ext>
            </a:extLst>
          </p:cNvPr>
          <p:cNvSpPr>
            <a:spLocks noGrp="1"/>
          </p:cNvSpPr>
          <p:nvPr>
            <p:ph type="title"/>
          </p:nvPr>
        </p:nvSpPr>
        <p:spPr/>
        <p:txBody>
          <a:bodyPr/>
          <a:lstStyle/>
          <a:p>
            <a:pPr algn="ctr"/>
            <a:r>
              <a:rPr lang="pl-PL" dirty="0"/>
              <a:t>Ładowanie modułów/komponentów</a:t>
            </a:r>
            <a:br>
              <a:rPr lang="pl-PL" dirty="0"/>
            </a:br>
            <a:r>
              <a:rPr lang="pl-PL" sz="1600" b="1" dirty="0" err="1"/>
              <a:t>lazy</a:t>
            </a:r>
            <a:r>
              <a:rPr lang="pl-PL" sz="1600" b="1" dirty="0"/>
              <a:t> </a:t>
            </a:r>
            <a:r>
              <a:rPr lang="pl-PL" sz="1600" b="1" dirty="0" err="1"/>
              <a:t>loading</a:t>
            </a:r>
            <a:r>
              <a:rPr lang="pl-PL" sz="1600" b="1" dirty="0"/>
              <a:t> vs </a:t>
            </a:r>
            <a:r>
              <a:rPr lang="pl-PL" sz="1600" b="1" dirty="0" err="1"/>
              <a:t>eager</a:t>
            </a:r>
            <a:r>
              <a:rPr lang="pl-PL" sz="1600" b="1" dirty="0"/>
              <a:t> </a:t>
            </a:r>
            <a:r>
              <a:rPr lang="pl-PL" sz="1600" b="1" dirty="0" err="1"/>
              <a:t>loading</a:t>
            </a:r>
            <a:endParaRPr lang="pl-PL" sz="1600" b="1" dirty="0"/>
          </a:p>
        </p:txBody>
      </p:sp>
      <p:graphicFrame>
        <p:nvGraphicFramePr>
          <p:cNvPr id="7" name="Diagram 6">
            <a:extLst>
              <a:ext uri="{FF2B5EF4-FFF2-40B4-BE49-F238E27FC236}">
                <a16:creationId xmlns:a16="http://schemas.microsoft.com/office/drawing/2014/main" id="{25811ADB-D61E-C04C-B025-5C08E9B31D90}"/>
              </a:ext>
            </a:extLst>
          </p:cNvPr>
          <p:cNvGraphicFramePr/>
          <p:nvPr>
            <p:extLst>
              <p:ext uri="{D42A27DB-BD31-4B8C-83A1-F6EECF244321}">
                <p14:modId xmlns:p14="http://schemas.microsoft.com/office/powerpoint/2010/main" val="4030106545"/>
              </p:ext>
            </p:extLst>
          </p:nvPr>
        </p:nvGraphicFramePr>
        <p:xfrm>
          <a:off x="916728" y="2232212"/>
          <a:ext cx="10131425" cy="3859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Symbol zastępczy daty 3">
            <a:extLst>
              <a:ext uri="{FF2B5EF4-FFF2-40B4-BE49-F238E27FC236}">
                <a16:creationId xmlns:a16="http://schemas.microsoft.com/office/drawing/2014/main" id="{BF35F9A2-B0CD-8830-9F9B-04038174591A}"/>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350031118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AB8F798-9A1E-FA68-E7D1-3D08911CA279}"/>
              </a:ext>
            </a:extLst>
          </p:cNvPr>
          <p:cNvSpPr>
            <a:spLocks noGrp="1"/>
          </p:cNvSpPr>
          <p:nvPr>
            <p:ph type="title"/>
          </p:nvPr>
        </p:nvSpPr>
        <p:spPr/>
        <p:txBody>
          <a:bodyPr/>
          <a:lstStyle/>
          <a:p>
            <a:r>
              <a:rPr lang="pl-PL" dirty="0"/>
              <a:t>routing</a:t>
            </a:r>
          </a:p>
        </p:txBody>
      </p:sp>
      <p:sp>
        <p:nvSpPr>
          <p:cNvPr id="3" name="Symbol zastępczy zawartości 2">
            <a:extLst>
              <a:ext uri="{FF2B5EF4-FFF2-40B4-BE49-F238E27FC236}">
                <a16:creationId xmlns:a16="http://schemas.microsoft.com/office/drawing/2014/main" id="{822A89D6-201C-1A6F-566A-A8F90CD50A9A}"/>
              </a:ext>
            </a:extLst>
          </p:cNvPr>
          <p:cNvSpPr>
            <a:spLocks noGrp="1"/>
          </p:cNvSpPr>
          <p:nvPr>
            <p:ph idx="1"/>
          </p:nvPr>
        </p:nvSpPr>
        <p:spPr/>
        <p:txBody>
          <a:bodyPr/>
          <a:lstStyle/>
          <a:p>
            <a:endParaRPr lang="pl-PL" dirty="0"/>
          </a:p>
        </p:txBody>
      </p:sp>
      <p:sp>
        <p:nvSpPr>
          <p:cNvPr id="4" name="Symbol zastępczy daty 3">
            <a:extLst>
              <a:ext uri="{FF2B5EF4-FFF2-40B4-BE49-F238E27FC236}">
                <a16:creationId xmlns:a16="http://schemas.microsoft.com/office/drawing/2014/main" id="{21B88870-DDDE-7BDA-0DA0-7E7A7F944280}"/>
              </a:ext>
            </a:extLst>
          </p:cNvPr>
          <p:cNvSpPr>
            <a:spLocks noGrp="1"/>
          </p:cNvSpPr>
          <p:nvPr>
            <p:ph type="dt" sz="half" idx="10"/>
          </p:nvPr>
        </p:nvSpPr>
        <p:spPr/>
        <p:txBody>
          <a:bodyPr/>
          <a:lstStyle/>
          <a:p>
            <a:pPr rtl="0"/>
            <a:fld id="{1B23B4D2-AC56-4E03-B584-C7EE294BDCA4}" type="datetime1">
              <a:rPr lang="pl-PL" smtClean="0"/>
              <a:t>03.11.2024</a:t>
            </a:fld>
            <a:endParaRPr lang="en-US" dirty="0"/>
          </a:p>
        </p:txBody>
      </p:sp>
    </p:spTree>
    <p:extLst>
      <p:ext uri="{BB962C8B-B14F-4D97-AF65-F5344CB8AC3E}">
        <p14:creationId xmlns:p14="http://schemas.microsoft.com/office/powerpoint/2010/main" val="257291832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E104E3-3EF0-3928-2C51-BC0EC6FC8E51}"/>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AB7CA8A3-D4A6-D558-5960-81390BEFD9EA}"/>
              </a:ext>
            </a:extLst>
          </p:cNvPr>
          <p:cNvSpPr>
            <a:spLocks noGrp="1"/>
          </p:cNvSpPr>
          <p:nvPr>
            <p:ph type="title"/>
          </p:nvPr>
        </p:nvSpPr>
        <p:spPr>
          <a:xfrm>
            <a:off x="685801" y="0"/>
            <a:ext cx="10131425" cy="972065"/>
          </a:xfrm>
        </p:spPr>
        <p:txBody>
          <a:bodyPr/>
          <a:lstStyle/>
          <a:p>
            <a:pPr algn="ctr"/>
            <a:r>
              <a:rPr lang="pl-PL" dirty="0"/>
              <a:t>Moduł 5 - Koniec</a:t>
            </a:r>
          </a:p>
        </p:txBody>
      </p:sp>
      <p:sp>
        <p:nvSpPr>
          <p:cNvPr id="3" name="Symbol zastępczy zawartości 2">
            <a:extLst>
              <a:ext uri="{FF2B5EF4-FFF2-40B4-BE49-F238E27FC236}">
                <a16:creationId xmlns:a16="http://schemas.microsoft.com/office/drawing/2014/main" id="{BA814457-B426-7D29-73E3-0187A72F9857}"/>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918A8D4A-0C21-B296-054D-210F7E438DBD}"/>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6150471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7C51621-1E1A-573B-12EB-553C932AAB3D}"/>
              </a:ext>
            </a:extLst>
          </p:cNvPr>
          <p:cNvSpPr>
            <a:spLocks noGrp="1"/>
          </p:cNvSpPr>
          <p:nvPr>
            <p:ph type="title"/>
          </p:nvPr>
        </p:nvSpPr>
        <p:spPr/>
        <p:txBody>
          <a:bodyPr>
            <a:normAutofit/>
          </a:bodyPr>
          <a:lstStyle/>
          <a:p>
            <a:pPr algn="ctr"/>
            <a:r>
              <a:rPr lang="pl-PL" b="1" dirty="0" err="1"/>
              <a:t>RxJS</a:t>
            </a:r>
            <a:br>
              <a:rPr lang="pl-PL" b="1" dirty="0"/>
            </a:br>
            <a:r>
              <a:rPr lang="pl-PL" sz="1650" i="1" dirty="0"/>
              <a:t>Serce Reaktywnego Programowania W </a:t>
            </a:r>
            <a:r>
              <a:rPr lang="pl-PL" sz="1650" i="1" dirty="0" err="1"/>
              <a:t>Angularze</a:t>
            </a:r>
            <a:endParaRPr lang="pl-PL" sz="1650" i="1" dirty="0"/>
          </a:p>
        </p:txBody>
      </p:sp>
      <p:sp>
        <p:nvSpPr>
          <p:cNvPr id="3" name="Symbol zastępczy zawartości 2">
            <a:extLst>
              <a:ext uri="{FF2B5EF4-FFF2-40B4-BE49-F238E27FC236}">
                <a16:creationId xmlns:a16="http://schemas.microsoft.com/office/drawing/2014/main" id="{DFDF810E-B063-9D8E-8C06-8B214FB156CB}"/>
              </a:ext>
            </a:extLst>
          </p:cNvPr>
          <p:cNvSpPr>
            <a:spLocks noGrp="1"/>
          </p:cNvSpPr>
          <p:nvPr>
            <p:ph idx="1"/>
          </p:nvPr>
        </p:nvSpPr>
        <p:spPr/>
        <p:txBody>
          <a:bodyPr>
            <a:normAutofit/>
          </a:bodyPr>
          <a:lstStyle/>
          <a:p>
            <a:pPr marL="0" indent="0" algn="ctr">
              <a:buNone/>
            </a:pPr>
            <a:r>
              <a:rPr lang="pl-PL" sz="1400" b="1" dirty="0"/>
              <a:t>Czym jest?</a:t>
            </a:r>
          </a:p>
          <a:p>
            <a:pPr marL="0" indent="0" algn="ctr">
              <a:buNone/>
            </a:pPr>
            <a:r>
              <a:rPr lang="pl-PL" sz="1300" i="1" dirty="0" err="1"/>
              <a:t>RxJS</a:t>
            </a:r>
            <a:r>
              <a:rPr lang="pl-PL" sz="1300" i="1" dirty="0"/>
              <a:t> to biblioteka do zarządzania asynchronicznymi zdarzeniami za pomocą strumieni danych. Myśl o tym jak o </a:t>
            </a:r>
            <a:r>
              <a:rPr lang="pl-PL" sz="1300" i="1" dirty="0" err="1"/>
              <a:t>supermocy</a:t>
            </a:r>
            <a:r>
              <a:rPr lang="pl-PL" sz="1300" i="1" dirty="0"/>
              <a:t> dla twojego kodu, która pozwala na łatwe ogarnianie złożonych operacji, takich jak zapytania HTTP, obsługa użytkownika, czy zarządzanie czasem.</a:t>
            </a:r>
          </a:p>
          <a:p>
            <a:pPr marL="0" indent="0" algn="ctr">
              <a:buNone/>
            </a:pPr>
            <a:r>
              <a:rPr lang="pl-PL" sz="1400" b="1" dirty="0"/>
              <a:t>Po co to jest?</a:t>
            </a:r>
          </a:p>
          <a:p>
            <a:pPr marL="0" indent="0" algn="ctr">
              <a:buNone/>
            </a:pPr>
            <a:r>
              <a:rPr lang="pl-PL" sz="1300" i="1" dirty="0" err="1"/>
              <a:t>RxJS</a:t>
            </a:r>
            <a:r>
              <a:rPr lang="pl-PL" sz="1300" i="1" dirty="0"/>
              <a:t> upraszcza pracę z asynchronicznością. Zamiast tonować się w </a:t>
            </a:r>
            <a:r>
              <a:rPr lang="pl-PL" sz="1300" i="1" dirty="0" err="1"/>
              <a:t>callbackach</a:t>
            </a:r>
            <a:r>
              <a:rPr lang="pl-PL" sz="1300" i="1" dirty="0"/>
              <a:t> i promesach, możesz manipulować strumieniami danych, łączyć je, filtrować i przekształcać, jak tylko chcesz.</a:t>
            </a:r>
          </a:p>
          <a:p>
            <a:pPr marL="0" indent="0" algn="ctr">
              <a:buNone/>
            </a:pPr>
            <a:r>
              <a:rPr lang="pl-PL" sz="1400" b="1" dirty="0"/>
              <a:t>Jak się go używa?</a:t>
            </a:r>
          </a:p>
          <a:p>
            <a:pPr marL="0" indent="0" algn="ctr">
              <a:buNone/>
            </a:pPr>
            <a:r>
              <a:rPr lang="pl-PL" sz="1300" i="1" dirty="0" err="1"/>
              <a:t>RxJS</a:t>
            </a:r>
            <a:r>
              <a:rPr lang="pl-PL" sz="1300" i="1" dirty="0"/>
              <a:t> działa na tzw. </a:t>
            </a:r>
            <a:r>
              <a:rPr lang="pl-PL" sz="1300" i="1" dirty="0" err="1"/>
              <a:t>observables</a:t>
            </a:r>
            <a:r>
              <a:rPr lang="pl-PL" sz="1300" i="1" dirty="0"/>
              <a:t> – strumieniach danych, które możesz subskrybować i reagować na ich zmiany. Łącz to z operatorami, jak map, </a:t>
            </a:r>
            <a:r>
              <a:rPr lang="pl-PL" sz="1300" i="1" dirty="0" err="1"/>
              <a:t>filter</a:t>
            </a:r>
            <a:r>
              <a:rPr lang="pl-PL" sz="1300" i="1" dirty="0"/>
              <a:t>, czy </a:t>
            </a:r>
            <a:r>
              <a:rPr lang="pl-PL" sz="1300" i="1" dirty="0" err="1"/>
              <a:t>merge</a:t>
            </a:r>
            <a:r>
              <a:rPr lang="pl-PL" sz="1300" i="1" dirty="0"/>
              <a:t>, żeby robić z danymi, co tylko dusza zapragnie.</a:t>
            </a:r>
          </a:p>
          <a:p>
            <a:pPr marL="0" indent="0" algn="ctr">
              <a:buNone/>
            </a:pPr>
            <a:r>
              <a:rPr lang="pl-PL" sz="1400" b="1" dirty="0"/>
              <a:t>Jakie problemy rozwiązuje?</a:t>
            </a:r>
          </a:p>
          <a:p>
            <a:pPr marL="0" indent="0" algn="ctr">
              <a:buNone/>
            </a:pPr>
            <a:r>
              <a:rPr lang="pl-PL" sz="1300" i="1" dirty="0" err="1"/>
              <a:t>RxJS</a:t>
            </a:r>
            <a:r>
              <a:rPr lang="pl-PL" sz="1300" i="1" dirty="0"/>
              <a:t> to lekarstwo na </a:t>
            </a:r>
            <a:r>
              <a:rPr lang="pl-PL" sz="1300" i="1" dirty="0" err="1"/>
              <a:t>callback</a:t>
            </a:r>
            <a:r>
              <a:rPr lang="pl-PL" sz="1300" i="1" dirty="0"/>
              <a:t> </a:t>
            </a:r>
            <a:r>
              <a:rPr lang="pl-PL" sz="1300" i="1" dirty="0" err="1"/>
              <a:t>hell</a:t>
            </a:r>
            <a:r>
              <a:rPr lang="pl-PL" sz="1300" i="1" dirty="0"/>
              <a:t> i trudne do zarządzania sekwencje asynchroniczne. Dzięki </a:t>
            </a:r>
            <a:r>
              <a:rPr lang="pl-PL" sz="1300" i="1" dirty="0" err="1"/>
              <a:t>RxJS</a:t>
            </a:r>
            <a:r>
              <a:rPr lang="pl-PL" sz="1300" i="1" dirty="0"/>
              <a:t> możesz płynnie zarządzać wieloma operacjami naraz, obsługiwać błędy i przetwarzać dane w bardziej deklaratywny sposób.</a:t>
            </a:r>
          </a:p>
        </p:txBody>
      </p:sp>
      <p:sp>
        <p:nvSpPr>
          <p:cNvPr id="4" name="Symbol zastępczy daty 3">
            <a:extLst>
              <a:ext uri="{FF2B5EF4-FFF2-40B4-BE49-F238E27FC236}">
                <a16:creationId xmlns:a16="http://schemas.microsoft.com/office/drawing/2014/main" id="{7551E2F5-A0EC-836D-423B-07EBCF3F3E43}"/>
              </a:ext>
            </a:extLst>
          </p:cNvPr>
          <p:cNvSpPr>
            <a:spLocks noGrp="1"/>
          </p:cNvSpPr>
          <p:nvPr>
            <p:ph type="dt" sz="half" idx="10"/>
          </p:nvPr>
        </p:nvSpPr>
        <p:spPr>
          <a:xfrm>
            <a:off x="10130593" y="6480175"/>
            <a:ext cx="2061407" cy="377825"/>
          </a:xfrm>
        </p:spPr>
        <p:txBody>
          <a:bodyPr/>
          <a:lstStyle/>
          <a:p>
            <a:pPr rtl="0"/>
            <a:r>
              <a:rPr lang="pl-PL" dirty="0" err="1"/>
              <a:t>Angular</a:t>
            </a:r>
            <a:r>
              <a:rPr lang="pl-PL" dirty="0"/>
              <a:t> – poziom podstawowy</a:t>
            </a:r>
            <a:endParaRPr lang="en-US" dirty="0"/>
          </a:p>
        </p:txBody>
      </p:sp>
      <p:sp>
        <p:nvSpPr>
          <p:cNvPr id="7" name="pole tekstowe 6">
            <a:extLst>
              <a:ext uri="{FF2B5EF4-FFF2-40B4-BE49-F238E27FC236}">
                <a16:creationId xmlns:a16="http://schemas.microsoft.com/office/drawing/2014/main" id="{40EDA720-FD9B-7FDF-7BAC-68355BA91E39}"/>
              </a:ext>
            </a:extLst>
          </p:cNvPr>
          <p:cNvSpPr txBox="1"/>
          <p:nvPr/>
        </p:nvSpPr>
        <p:spPr>
          <a:xfrm>
            <a:off x="7336155" y="5311055"/>
            <a:ext cx="4572000" cy="230832"/>
          </a:xfrm>
          <a:prstGeom prst="rect">
            <a:avLst/>
          </a:prstGeom>
          <a:noFill/>
        </p:spPr>
        <p:txBody>
          <a:bodyPr wrap="square">
            <a:spAutoFit/>
          </a:bodyPr>
          <a:lstStyle/>
          <a:p>
            <a:r>
              <a:rPr lang="pl-PL" sz="900" b="1" i="1" dirty="0"/>
              <a:t>Kod – snippets-part-1-angular-rxjs.ts</a:t>
            </a:r>
          </a:p>
        </p:txBody>
      </p:sp>
    </p:spTree>
    <p:extLst>
      <p:ext uri="{BB962C8B-B14F-4D97-AF65-F5344CB8AC3E}">
        <p14:creationId xmlns:p14="http://schemas.microsoft.com/office/powerpoint/2010/main" val="25123320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2A36C3F-D91F-C561-1ECB-282BED92AE26}"/>
              </a:ext>
            </a:extLst>
          </p:cNvPr>
          <p:cNvSpPr>
            <a:spLocks noGrp="1"/>
          </p:cNvSpPr>
          <p:nvPr>
            <p:ph type="title"/>
          </p:nvPr>
        </p:nvSpPr>
        <p:spPr/>
        <p:txBody>
          <a:bodyPr/>
          <a:lstStyle/>
          <a:p>
            <a:r>
              <a:rPr lang="pl-PL" dirty="0" err="1"/>
              <a:t>Angular</a:t>
            </a:r>
            <a:r>
              <a:rPr lang="pl-PL" dirty="0"/>
              <a:t> </a:t>
            </a:r>
            <a:r>
              <a:rPr lang="pl-PL" dirty="0" err="1"/>
              <a:t>new</a:t>
            </a:r>
            <a:r>
              <a:rPr lang="pl-PL" dirty="0"/>
              <a:t> </a:t>
            </a:r>
            <a:r>
              <a:rPr lang="pl-PL" dirty="0" err="1"/>
              <a:t>control</a:t>
            </a:r>
            <a:r>
              <a:rPr lang="pl-PL" dirty="0"/>
              <a:t> </a:t>
            </a:r>
            <a:r>
              <a:rPr lang="pl-PL" dirty="0" err="1"/>
              <a:t>flow</a:t>
            </a:r>
            <a:endParaRPr lang="pl-PL" dirty="0"/>
          </a:p>
        </p:txBody>
      </p:sp>
      <p:sp>
        <p:nvSpPr>
          <p:cNvPr id="3" name="Symbol zastępczy zawartości 2">
            <a:extLst>
              <a:ext uri="{FF2B5EF4-FFF2-40B4-BE49-F238E27FC236}">
                <a16:creationId xmlns:a16="http://schemas.microsoft.com/office/drawing/2014/main" id="{909FC144-8CB0-FF26-F5A7-94140EB3FAB8}"/>
              </a:ext>
            </a:extLst>
          </p:cNvPr>
          <p:cNvSpPr>
            <a:spLocks noGrp="1"/>
          </p:cNvSpPr>
          <p:nvPr>
            <p:ph idx="1"/>
          </p:nvPr>
        </p:nvSpPr>
        <p:spPr/>
        <p:txBody>
          <a:bodyPr/>
          <a:lstStyle/>
          <a:p>
            <a:r>
              <a:rPr lang="pl-PL" dirty="0"/>
              <a:t>Potrzebne przy module_4</a:t>
            </a:r>
          </a:p>
          <a:p>
            <a:endParaRPr lang="pl-PL" dirty="0"/>
          </a:p>
          <a:p>
            <a:r>
              <a:rPr lang="pl-PL" dirty="0"/>
              <a:t>https://angular.dev/guide/templates/control-flow</a:t>
            </a:r>
          </a:p>
        </p:txBody>
      </p:sp>
      <p:sp>
        <p:nvSpPr>
          <p:cNvPr id="4" name="Symbol zastępczy daty 3">
            <a:extLst>
              <a:ext uri="{FF2B5EF4-FFF2-40B4-BE49-F238E27FC236}">
                <a16:creationId xmlns:a16="http://schemas.microsoft.com/office/drawing/2014/main" id="{B07CD201-ADE8-4160-09CD-E1CFEFCC2E0E}"/>
              </a:ext>
            </a:extLst>
          </p:cNvPr>
          <p:cNvSpPr>
            <a:spLocks noGrp="1"/>
          </p:cNvSpPr>
          <p:nvPr>
            <p:ph type="dt" sz="half" idx="10"/>
          </p:nvPr>
        </p:nvSpPr>
        <p:spPr/>
        <p:txBody>
          <a:bodyPr/>
          <a:lstStyle/>
          <a:p>
            <a:pPr rtl="0"/>
            <a:fld id="{1B23B4D2-AC56-4E03-B584-C7EE294BDCA4}" type="datetime1">
              <a:rPr lang="pl-PL" smtClean="0"/>
              <a:t>03.11.2024</a:t>
            </a:fld>
            <a:endParaRPr lang="en-US" dirty="0"/>
          </a:p>
        </p:txBody>
      </p:sp>
    </p:spTree>
    <p:extLst>
      <p:ext uri="{BB962C8B-B14F-4D97-AF65-F5344CB8AC3E}">
        <p14:creationId xmlns:p14="http://schemas.microsoft.com/office/powerpoint/2010/main" val="413926387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8F3CB40-6A7E-4FC1-C3EF-87770FF07C8B}"/>
              </a:ext>
            </a:extLst>
          </p:cNvPr>
          <p:cNvSpPr>
            <a:spLocks noGrp="1"/>
          </p:cNvSpPr>
          <p:nvPr>
            <p:ph type="title"/>
          </p:nvPr>
        </p:nvSpPr>
        <p:spPr/>
        <p:txBody>
          <a:bodyPr/>
          <a:lstStyle/>
          <a:p>
            <a:r>
              <a:rPr lang="pl-PL" dirty="0"/>
              <a:t>Animacje</a:t>
            </a:r>
          </a:p>
        </p:txBody>
      </p:sp>
      <p:sp>
        <p:nvSpPr>
          <p:cNvPr id="3" name="Symbol zastępczy zawartości 2">
            <a:extLst>
              <a:ext uri="{FF2B5EF4-FFF2-40B4-BE49-F238E27FC236}">
                <a16:creationId xmlns:a16="http://schemas.microsoft.com/office/drawing/2014/main" id="{2C877C77-AD8D-BFB6-3014-D0180F1A1BBF}"/>
              </a:ext>
            </a:extLst>
          </p:cNvPr>
          <p:cNvSpPr>
            <a:spLocks noGrp="1"/>
          </p:cNvSpPr>
          <p:nvPr>
            <p:ph idx="1"/>
          </p:nvPr>
        </p:nvSpPr>
        <p:spPr/>
        <p:txBody>
          <a:bodyPr/>
          <a:lstStyle/>
          <a:p>
            <a:r>
              <a:rPr lang="pl-PL" dirty="0"/>
              <a:t>Potrzebne przy module_4</a:t>
            </a:r>
          </a:p>
        </p:txBody>
      </p:sp>
      <p:sp>
        <p:nvSpPr>
          <p:cNvPr id="4" name="Symbol zastępczy daty 3">
            <a:extLst>
              <a:ext uri="{FF2B5EF4-FFF2-40B4-BE49-F238E27FC236}">
                <a16:creationId xmlns:a16="http://schemas.microsoft.com/office/drawing/2014/main" id="{AE93E82D-DABE-EC91-A36C-BA0C985B05B1}"/>
              </a:ext>
            </a:extLst>
          </p:cNvPr>
          <p:cNvSpPr>
            <a:spLocks noGrp="1"/>
          </p:cNvSpPr>
          <p:nvPr>
            <p:ph type="dt" sz="half" idx="10"/>
          </p:nvPr>
        </p:nvSpPr>
        <p:spPr/>
        <p:txBody>
          <a:bodyPr/>
          <a:lstStyle/>
          <a:p>
            <a:pPr rtl="0"/>
            <a:fld id="{1B23B4D2-AC56-4E03-B584-C7EE294BDCA4}" type="datetime1">
              <a:rPr lang="pl-PL" smtClean="0"/>
              <a:t>03.11.2024</a:t>
            </a:fld>
            <a:endParaRPr lang="en-US" dirty="0"/>
          </a:p>
        </p:txBody>
      </p:sp>
    </p:spTree>
    <p:extLst>
      <p:ext uri="{BB962C8B-B14F-4D97-AF65-F5344CB8AC3E}">
        <p14:creationId xmlns:p14="http://schemas.microsoft.com/office/powerpoint/2010/main" val="4022814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Prostokąt: zaokrąglone rogi 40">
            <a:extLst>
              <a:ext uri="{FF2B5EF4-FFF2-40B4-BE49-F238E27FC236}">
                <a16:creationId xmlns:a16="http://schemas.microsoft.com/office/drawing/2014/main" id="{0A380717-197D-242B-CA83-2071786B0EFA}"/>
              </a:ext>
            </a:extLst>
          </p:cNvPr>
          <p:cNvSpPr/>
          <p:nvPr/>
        </p:nvSpPr>
        <p:spPr>
          <a:xfrm>
            <a:off x="136584" y="2406501"/>
            <a:ext cx="6750623" cy="3036625"/>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t"/>
          <a:lstStyle/>
          <a:p>
            <a:pPr algn="ctr"/>
            <a:r>
              <a:rPr lang="pl-PL" sz="2400" dirty="0"/>
              <a:t>Cykl życia aplikacji </a:t>
            </a:r>
            <a:r>
              <a:rPr lang="pl-PL" sz="2400" b="1" dirty="0"/>
              <a:t>SPA</a:t>
            </a:r>
          </a:p>
        </p:txBody>
      </p:sp>
      <p:sp>
        <p:nvSpPr>
          <p:cNvPr id="2" name="Tytuł 1">
            <a:extLst>
              <a:ext uri="{FF2B5EF4-FFF2-40B4-BE49-F238E27FC236}">
                <a16:creationId xmlns:a16="http://schemas.microsoft.com/office/drawing/2014/main" id="{A040F90C-DC17-39B1-7FAA-82C03B8F8F06}"/>
              </a:ext>
            </a:extLst>
          </p:cNvPr>
          <p:cNvSpPr>
            <a:spLocks noGrp="1"/>
          </p:cNvSpPr>
          <p:nvPr>
            <p:ph type="title"/>
          </p:nvPr>
        </p:nvSpPr>
        <p:spPr>
          <a:xfrm>
            <a:off x="729868" y="0"/>
            <a:ext cx="10131425" cy="1456267"/>
          </a:xfrm>
        </p:spPr>
        <p:txBody>
          <a:bodyPr/>
          <a:lstStyle/>
          <a:p>
            <a:pPr algn="ctr"/>
            <a:r>
              <a:rPr lang="pl-PL" dirty="0"/>
              <a:t>Single-</a:t>
            </a:r>
            <a:r>
              <a:rPr lang="pl-PL" dirty="0" err="1"/>
              <a:t>page</a:t>
            </a:r>
            <a:r>
              <a:rPr lang="pl-PL" dirty="0"/>
              <a:t> </a:t>
            </a:r>
            <a:r>
              <a:rPr lang="pl-PL" dirty="0" err="1"/>
              <a:t>application</a:t>
            </a:r>
            <a:endParaRPr lang="pl-PL" dirty="0"/>
          </a:p>
        </p:txBody>
      </p:sp>
      <p:graphicFrame>
        <p:nvGraphicFramePr>
          <p:cNvPr id="6" name="Symbol zastępczy zawartości 5">
            <a:extLst>
              <a:ext uri="{FF2B5EF4-FFF2-40B4-BE49-F238E27FC236}">
                <a16:creationId xmlns:a16="http://schemas.microsoft.com/office/drawing/2014/main" id="{DB559773-3044-4A3A-ABED-B39AE433CDB8}"/>
              </a:ext>
            </a:extLst>
          </p:cNvPr>
          <p:cNvGraphicFramePr>
            <a:graphicFrameLocks noGrp="1"/>
          </p:cNvGraphicFramePr>
          <p:nvPr>
            <p:ph idx="1"/>
            <p:extLst>
              <p:ext uri="{D42A27DB-BD31-4B8C-83A1-F6EECF244321}">
                <p14:modId xmlns:p14="http://schemas.microsoft.com/office/powerpoint/2010/main" val="1926455708"/>
              </p:ext>
            </p:extLst>
          </p:nvPr>
        </p:nvGraphicFramePr>
        <p:xfrm>
          <a:off x="6951643" y="1257300"/>
          <a:ext cx="5003331" cy="52106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ymbol zastępczy daty 3">
            <a:extLst>
              <a:ext uri="{FF2B5EF4-FFF2-40B4-BE49-F238E27FC236}">
                <a16:creationId xmlns:a16="http://schemas.microsoft.com/office/drawing/2014/main" id="{1295A9A7-7DB7-AF03-D1F2-A362E36FF87B}"/>
              </a:ext>
            </a:extLst>
          </p:cNvPr>
          <p:cNvSpPr>
            <a:spLocks noGrp="1"/>
          </p:cNvSpPr>
          <p:nvPr>
            <p:ph type="dt" sz="half" idx="10"/>
          </p:nvPr>
        </p:nvSpPr>
        <p:spPr>
          <a:xfrm>
            <a:off x="10246279" y="6467964"/>
            <a:ext cx="1942466" cy="377825"/>
          </a:xfrm>
        </p:spPr>
        <p:txBody>
          <a:bodyPr/>
          <a:lstStyle/>
          <a:p>
            <a:pPr rtl="0"/>
            <a:r>
              <a:rPr lang="pl-PL" dirty="0" err="1"/>
              <a:t>Angular</a:t>
            </a:r>
            <a:r>
              <a:rPr lang="pl-PL" dirty="0"/>
              <a:t> – poziom podstawowy</a:t>
            </a:r>
            <a:endParaRPr lang="en-US" dirty="0"/>
          </a:p>
        </p:txBody>
      </p:sp>
      <p:pic>
        <p:nvPicPr>
          <p:cNvPr id="11" name="Grafika 10" descr="Projektowanie witryn internetowych">
            <a:extLst>
              <a:ext uri="{FF2B5EF4-FFF2-40B4-BE49-F238E27FC236}">
                <a16:creationId xmlns:a16="http://schemas.microsoft.com/office/drawing/2014/main" id="{F122CEB5-017D-268F-40B7-32EED3E2729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570591" y="3825471"/>
            <a:ext cx="529726" cy="529726"/>
          </a:xfrm>
          <a:prstGeom prst="rect">
            <a:avLst/>
          </a:prstGeom>
        </p:spPr>
      </p:pic>
      <p:sp>
        <p:nvSpPr>
          <p:cNvPr id="12" name="pole tekstowe 11">
            <a:extLst>
              <a:ext uri="{FF2B5EF4-FFF2-40B4-BE49-F238E27FC236}">
                <a16:creationId xmlns:a16="http://schemas.microsoft.com/office/drawing/2014/main" id="{AD2EDF65-4F78-677D-FBFF-AC652419C700}"/>
              </a:ext>
            </a:extLst>
          </p:cNvPr>
          <p:cNvSpPr txBox="1"/>
          <p:nvPr/>
        </p:nvSpPr>
        <p:spPr>
          <a:xfrm>
            <a:off x="5703168" y="5148398"/>
            <a:ext cx="785664" cy="369332"/>
          </a:xfrm>
          <a:prstGeom prst="rect">
            <a:avLst/>
          </a:prstGeom>
          <a:noFill/>
        </p:spPr>
        <p:txBody>
          <a:bodyPr wrap="none" rtlCol="0">
            <a:spAutoFit/>
          </a:bodyPr>
          <a:lstStyle/>
          <a:p>
            <a:r>
              <a:rPr lang="pl-PL" dirty="0"/>
              <a:t>Server</a:t>
            </a:r>
          </a:p>
        </p:txBody>
      </p:sp>
      <p:pic>
        <p:nvPicPr>
          <p:cNvPr id="14" name="Grafika 13" descr="Laptop">
            <a:extLst>
              <a:ext uri="{FF2B5EF4-FFF2-40B4-BE49-F238E27FC236}">
                <a16:creationId xmlns:a16="http://schemas.microsoft.com/office/drawing/2014/main" id="{33EDF4E3-3670-5710-A06A-BE7EA3D3B34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81892" y="3140571"/>
            <a:ext cx="2279911" cy="2279911"/>
          </a:xfrm>
          <a:prstGeom prst="rect">
            <a:avLst/>
          </a:prstGeom>
        </p:spPr>
      </p:pic>
      <p:pic>
        <p:nvPicPr>
          <p:cNvPr id="16" name="Grafika 15" descr="Baza danych">
            <a:extLst>
              <a:ext uri="{FF2B5EF4-FFF2-40B4-BE49-F238E27FC236}">
                <a16:creationId xmlns:a16="http://schemas.microsoft.com/office/drawing/2014/main" id="{B17D3A69-F2AA-6764-5132-B6624A14827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145908" y="3140571"/>
            <a:ext cx="1900184" cy="2190657"/>
          </a:xfrm>
          <a:prstGeom prst="rect">
            <a:avLst/>
          </a:prstGeom>
        </p:spPr>
      </p:pic>
      <p:sp>
        <p:nvSpPr>
          <p:cNvPr id="17" name="pole tekstowe 16">
            <a:extLst>
              <a:ext uri="{FF2B5EF4-FFF2-40B4-BE49-F238E27FC236}">
                <a16:creationId xmlns:a16="http://schemas.microsoft.com/office/drawing/2014/main" id="{2E82DAA9-FA32-F040-C633-951327533B36}"/>
              </a:ext>
            </a:extLst>
          </p:cNvPr>
          <p:cNvSpPr txBox="1"/>
          <p:nvPr/>
        </p:nvSpPr>
        <p:spPr>
          <a:xfrm>
            <a:off x="1058863" y="5146562"/>
            <a:ext cx="725968" cy="369332"/>
          </a:xfrm>
          <a:prstGeom prst="rect">
            <a:avLst/>
          </a:prstGeom>
          <a:noFill/>
        </p:spPr>
        <p:txBody>
          <a:bodyPr wrap="none" rtlCol="0">
            <a:spAutoFit/>
          </a:bodyPr>
          <a:lstStyle/>
          <a:p>
            <a:r>
              <a:rPr lang="pl-PL" dirty="0"/>
              <a:t>Client</a:t>
            </a:r>
          </a:p>
        </p:txBody>
      </p:sp>
      <p:sp>
        <p:nvSpPr>
          <p:cNvPr id="25" name="pole tekstowe 24">
            <a:extLst>
              <a:ext uri="{FF2B5EF4-FFF2-40B4-BE49-F238E27FC236}">
                <a16:creationId xmlns:a16="http://schemas.microsoft.com/office/drawing/2014/main" id="{7361F6CE-18C2-D0AF-5B0D-12109B3EB5DC}"/>
              </a:ext>
            </a:extLst>
          </p:cNvPr>
          <p:cNvSpPr txBox="1"/>
          <p:nvPr/>
        </p:nvSpPr>
        <p:spPr>
          <a:xfrm>
            <a:off x="2561803" y="3272780"/>
            <a:ext cx="1221040" cy="307777"/>
          </a:xfrm>
          <a:prstGeom prst="rect">
            <a:avLst/>
          </a:prstGeom>
          <a:noFill/>
        </p:spPr>
        <p:txBody>
          <a:bodyPr wrap="none" rtlCol="0">
            <a:spAutoFit/>
          </a:bodyPr>
          <a:lstStyle/>
          <a:p>
            <a:r>
              <a:rPr lang="pl-PL" sz="1400" b="1" dirty="0" err="1"/>
              <a:t>Initial</a:t>
            </a:r>
            <a:r>
              <a:rPr lang="pl-PL" sz="1400" b="1" dirty="0"/>
              <a:t> </a:t>
            </a:r>
            <a:r>
              <a:rPr lang="pl-PL" sz="1400" b="1" dirty="0" err="1"/>
              <a:t>request</a:t>
            </a:r>
            <a:endParaRPr lang="pl-PL" sz="1400" b="1" dirty="0"/>
          </a:p>
        </p:txBody>
      </p:sp>
      <p:sp>
        <p:nvSpPr>
          <p:cNvPr id="27" name="Strzałka: w prawo 26">
            <a:extLst>
              <a:ext uri="{FF2B5EF4-FFF2-40B4-BE49-F238E27FC236}">
                <a16:creationId xmlns:a16="http://schemas.microsoft.com/office/drawing/2014/main" id="{EB6A83D2-9BFD-B390-7C2F-C7E0ECF7F268}"/>
              </a:ext>
            </a:extLst>
          </p:cNvPr>
          <p:cNvSpPr/>
          <p:nvPr/>
        </p:nvSpPr>
        <p:spPr>
          <a:xfrm>
            <a:off x="2617743" y="3481482"/>
            <a:ext cx="2726128" cy="3077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8" name="Strzałka: w prawo 27">
            <a:extLst>
              <a:ext uri="{FF2B5EF4-FFF2-40B4-BE49-F238E27FC236}">
                <a16:creationId xmlns:a16="http://schemas.microsoft.com/office/drawing/2014/main" id="{2DFFAC15-96B7-149C-14A2-A0EBC9A1A572}"/>
              </a:ext>
            </a:extLst>
          </p:cNvPr>
          <p:cNvSpPr/>
          <p:nvPr/>
        </p:nvSpPr>
        <p:spPr>
          <a:xfrm rot="10800000">
            <a:off x="2561804" y="3924814"/>
            <a:ext cx="1900185" cy="3077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9" name="Strzałka: w prawo 28">
            <a:extLst>
              <a:ext uri="{FF2B5EF4-FFF2-40B4-BE49-F238E27FC236}">
                <a16:creationId xmlns:a16="http://schemas.microsoft.com/office/drawing/2014/main" id="{2C86F414-2DA1-E790-0E56-7DAAABE66999}"/>
              </a:ext>
            </a:extLst>
          </p:cNvPr>
          <p:cNvSpPr/>
          <p:nvPr/>
        </p:nvSpPr>
        <p:spPr>
          <a:xfrm>
            <a:off x="2564097" y="4401304"/>
            <a:ext cx="2726128" cy="3077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0" name="Strzałka: w prawo 29">
            <a:extLst>
              <a:ext uri="{FF2B5EF4-FFF2-40B4-BE49-F238E27FC236}">
                <a16:creationId xmlns:a16="http://schemas.microsoft.com/office/drawing/2014/main" id="{5B2814C6-5905-33E3-EEBF-AEFB0343248A}"/>
              </a:ext>
            </a:extLst>
          </p:cNvPr>
          <p:cNvSpPr/>
          <p:nvPr/>
        </p:nvSpPr>
        <p:spPr>
          <a:xfrm rot="10800000">
            <a:off x="2549158" y="4940361"/>
            <a:ext cx="1900184" cy="3077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1" name="pole tekstowe 30">
            <a:extLst>
              <a:ext uri="{FF2B5EF4-FFF2-40B4-BE49-F238E27FC236}">
                <a16:creationId xmlns:a16="http://schemas.microsoft.com/office/drawing/2014/main" id="{78BB4F75-E063-FEB4-7991-70B3DD3076D0}"/>
              </a:ext>
            </a:extLst>
          </p:cNvPr>
          <p:cNvSpPr txBox="1"/>
          <p:nvPr/>
        </p:nvSpPr>
        <p:spPr>
          <a:xfrm>
            <a:off x="2545833" y="4214258"/>
            <a:ext cx="903389" cy="307777"/>
          </a:xfrm>
          <a:prstGeom prst="rect">
            <a:avLst/>
          </a:prstGeom>
          <a:noFill/>
        </p:spPr>
        <p:txBody>
          <a:bodyPr wrap="none" rtlCol="0">
            <a:spAutoFit/>
          </a:bodyPr>
          <a:lstStyle/>
          <a:p>
            <a:r>
              <a:rPr lang="pl-PL" sz="1400" b="1" dirty="0"/>
              <a:t>HTTP GET</a:t>
            </a:r>
          </a:p>
        </p:txBody>
      </p:sp>
      <p:sp>
        <p:nvSpPr>
          <p:cNvPr id="32" name="pole tekstowe 31">
            <a:extLst>
              <a:ext uri="{FF2B5EF4-FFF2-40B4-BE49-F238E27FC236}">
                <a16:creationId xmlns:a16="http://schemas.microsoft.com/office/drawing/2014/main" id="{B711497D-894F-7C42-F516-A079D01BF4CC}"/>
              </a:ext>
            </a:extLst>
          </p:cNvPr>
          <p:cNvSpPr txBox="1"/>
          <p:nvPr/>
        </p:nvSpPr>
        <p:spPr>
          <a:xfrm>
            <a:off x="3919910" y="3738972"/>
            <a:ext cx="619080" cy="307777"/>
          </a:xfrm>
          <a:prstGeom prst="rect">
            <a:avLst/>
          </a:prstGeom>
          <a:noFill/>
        </p:spPr>
        <p:txBody>
          <a:bodyPr wrap="none" rtlCol="0">
            <a:spAutoFit/>
          </a:bodyPr>
          <a:lstStyle/>
          <a:p>
            <a:r>
              <a:rPr lang="pl-PL" sz="1400" b="1" dirty="0"/>
              <a:t>HTML</a:t>
            </a:r>
          </a:p>
        </p:txBody>
      </p:sp>
      <p:pic>
        <p:nvPicPr>
          <p:cNvPr id="34" name="Grafika 33" descr="Dokument">
            <a:extLst>
              <a:ext uri="{FF2B5EF4-FFF2-40B4-BE49-F238E27FC236}">
                <a16:creationId xmlns:a16="http://schemas.microsoft.com/office/drawing/2014/main" id="{7CF90780-D95A-346E-954C-4FAF6247A61E}"/>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567459" y="4779581"/>
            <a:ext cx="488801" cy="488801"/>
          </a:xfrm>
          <a:prstGeom prst="rect">
            <a:avLst/>
          </a:prstGeom>
        </p:spPr>
      </p:pic>
      <p:sp>
        <p:nvSpPr>
          <p:cNvPr id="35" name="pole tekstowe 34">
            <a:extLst>
              <a:ext uri="{FF2B5EF4-FFF2-40B4-BE49-F238E27FC236}">
                <a16:creationId xmlns:a16="http://schemas.microsoft.com/office/drawing/2014/main" id="{F1CE6DF4-E1D9-1F41-CD7F-C39D47D4746B}"/>
              </a:ext>
            </a:extLst>
          </p:cNvPr>
          <p:cNvSpPr txBox="1"/>
          <p:nvPr/>
        </p:nvSpPr>
        <p:spPr>
          <a:xfrm>
            <a:off x="3944756" y="4709059"/>
            <a:ext cx="569387" cy="307777"/>
          </a:xfrm>
          <a:prstGeom prst="rect">
            <a:avLst/>
          </a:prstGeom>
          <a:noFill/>
        </p:spPr>
        <p:txBody>
          <a:bodyPr wrap="none" rtlCol="0">
            <a:spAutoFit/>
          </a:bodyPr>
          <a:lstStyle/>
          <a:p>
            <a:r>
              <a:rPr lang="pl-PL" sz="1400" b="1" dirty="0"/>
              <a:t>JSON</a:t>
            </a:r>
          </a:p>
        </p:txBody>
      </p:sp>
    </p:spTree>
    <p:extLst>
      <p:ext uri="{BB962C8B-B14F-4D97-AF65-F5344CB8AC3E}">
        <p14:creationId xmlns:p14="http://schemas.microsoft.com/office/powerpoint/2010/main" val="1191738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barn(inVertical)">
                                      <p:cBhvr>
                                        <p:cTn id="16" dur="500"/>
                                        <p:tgtEl>
                                          <p:spTgt spid="41"/>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randombar(horizontal)">
                                      <p:cBhvr>
                                        <p:cTn id="21" dur="500"/>
                                        <p:tgtEl>
                                          <p:spTgt spid="14"/>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randombar(horizontal)">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randombar(horizontal)">
                                      <p:cBhvr>
                                        <p:cTn id="29" dur="500"/>
                                        <p:tgtEl>
                                          <p:spTgt spid="16"/>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randombar(horizont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fade">
                                      <p:cBhvr>
                                        <p:cTn id="40" dur="500"/>
                                        <p:tgtEl>
                                          <p:spTgt spid="25"/>
                                        </p:tgtEl>
                                      </p:cBhvr>
                                    </p:animEffect>
                                  </p:childTnLst>
                                </p:cTn>
                              </p:par>
                            </p:childTnLst>
                          </p:cTn>
                        </p:par>
                      </p:childTnLst>
                    </p:cTn>
                  </p:par>
                  <p:par>
                    <p:cTn id="41" fill="hold">
                      <p:stCondLst>
                        <p:cond delay="indefinite"/>
                      </p:stCondLst>
                      <p:childTnLst>
                        <p:par>
                          <p:cTn id="42" fill="hold">
                            <p:stCondLst>
                              <p:cond delay="0"/>
                            </p:stCondLst>
                            <p:childTnLst>
                              <p:par>
                                <p:cTn id="43" presetID="32" presetClass="emph" presetSubtype="0" fill="hold" nodeType="clickEffect">
                                  <p:stCondLst>
                                    <p:cond delay="0"/>
                                  </p:stCondLst>
                                  <p:childTnLst>
                                    <p:animRot by="120000">
                                      <p:cBhvr>
                                        <p:cTn id="44" dur="200" fill="hold">
                                          <p:stCondLst>
                                            <p:cond delay="0"/>
                                          </p:stCondLst>
                                        </p:cTn>
                                        <p:tgtEl>
                                          <p:spTgt spid="16"/>
                                        </p:tgtEl>
                                        <p:attrNameLst>
                                          <p:attrName>r</p:attrName>
                                        </p:attrNameLst>
                                      </p:cBhvr>
                                    </p:animRot>
                                    <p:animRot by="-240000">
                                      <p:cBhvr>
                                        <p:cTn id="45" dur="400" fill="hold">
                                          <p:stCondLst>
                                            <p:cond delay="400"/>
                                          </p:stCondLst>
                                        </p:cTn>
                                        <p:tgtEl>
                                          <p:spTgt spid="16"/>
                                        </p:tgtEl>
                                        <p:attrNameLst>
                                          <p:attrName>r</p:attrName>
                                        </p:attrNameLst>
                                      </p:cBhvr>
                                    </p:animRot>
                                    <p:animRot by="240000">
                                      <p:cBhvr>
                                        <p:cTn id="46" dur="400" fill="hold">
                                          <p:stCondLst>
                                            <p:cond delay="800"/>
                                          </p:stCondLst>
                                        </p:cTn>
                                        <p:tgtEl>
                                          <p:spTgt spid="16"/>
                                        </p:tgtEl>
                                        <p:attrNameLst>
                                          <p:attrName>r</p:attrName>
                                        </p:attrNameLst>
                                      </p:cBhvr>
                                    </p:animRot>
                                    <p:animRot by="-240000">
                                      <p:cBhvr>
                                        <p:cTn id="47" dur="400" fill="hold">
                                          <p:stCondLst>
                                            <p:cond delay="1200"/>
                                          </p:stCondLst>
                                        </p:cTn>
                                        <p:tgtEl>
                                          <p:spTgt spid="16"/>
                                        </p:tgtEl>
                                        <p:attrNameLst>
                                          <p:attrName>r</p:attrName>
                                        </p:attrNameLst>
                                      </p:cBhvr>
                                    </p:animRot>
                                    <p:animRot by="120000">
                                      <p:cBhvr>
                                        <p:cTn id="48" dur="400" fill="hold">
                                          <p:stCondLst>
                                            <p:cond delay="1600"/>
                                          </p:stCondLst>
                                        </p:cTn>
                                        <p:tgtEl>
                                          <p:spTgt spid="16"/>
                                        </p:tgtEl>
                                        <p:attrNameLst>
                                          <p:attrName>r</p:attrName>
                                        </p:attrNameLst>
                                      </p:cBhvr>
                                    </p:animRot>
                                  </p:childTnLst>
                                </p:cTn>
                              </p:par>
                            </p:childTnLst>
                          </p:cTn>
                        </p:par>
                      </p:childTnLst>
                    </p:cTn>
                  </p:par>
                  <p:par>
                    <p:cTn id="49" fill="hold">
                      <p:stCondLst>
                        <p:cond delay="indefinite"/>
                      </p:stCondLst>
                      <p:childTnLst>
                        <p:par>
                          <p:cTn id="50" fill="hold">
                            <p:stCondLst>
                              <p:cond delay="0"/>
                            </p:stCondLst>
                            <p:childTnLst>
                              <p:par>
                                <p:cTn id="51" presetID="47" presetClass="entr" presetSubtype="0" fill="hold" nodeType="click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1000"/>
                                        <p:tgtEl>
                                          <p:spTgt spid="11"/>
                                        </p:tgtEl>
                                      </p:cBhvr>
                                    </p:animEffect>
                                    <p:anim calcmode="lin" valueType="num">
                                      <p:cBhvr>
                                        <p:cTn id="54" dur="1000" fill="hold"/>
                                        <p:tgtEl>
                                          <p:spTgt spid="11"/>
                                        </p:tgtEl>
                                        <p:attrNameLst>
                                          <p:attrName>ppt_x</p:attrName>
                                        </p:attrNameLst>
                                      </p:cBhvr>
                                      <p:tavLst>
                                        <p:tav tm="0">
                                          <p:val>
                                            <p:strVal val="#ppt_x"/>
                                          </p:val>
                                        </p:tav>
                                        <p:tav tm="100000">
                                          <p:val>
                                            <p:strVal val="#ppt_x"/>
                                          </p:val>
                                        </p:tav>
                                      </p:tavLst>
                                    </p:anim>
                                    <p:anim calcmode="lin" valueType="num">
                                      <p:cBhvr>
                                        <p:cTn id="5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fade">
                                      <p:cBhvr>
                                        <p:cTn id="60" dur="500"/>
                                        <p:tgtEl>
                                          <p:spTgt spid="2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fade">
                                      <p:cBhvr>
                                        <p:cTn id="63" dur="500"/>
                                        <p:tgtEl>
                                          <p:spTgt spid="32"/>
                                        </p:tgtEl>
                                      </p:cBhvr>
                                    </p:animEffect>
                                  </p:childTnLst>
                                </p:cTn>
                              </p:par>
                            </p:childTnLst>
                          </p:cTn>
                        </p:par>
                      </p:childTnLst>
                    </p:cTn>
                  </p:par>
                  <p:par>
                    <p:cTn id="64" fill="hold">
                      <p:stCondLst>
                        <p:cond delay="indefinite"/>
                      </p:stCondLst>
                      <p:childTnLst>
                        <p:par>
                          <p:cTn id="65" fill="hold">
                            <p:stCondLst>
                              <p:cond delay="0"/>
                            </p:stCondLst>
                            <p:childTnLst>
                              <p:par>
                                <p:cTn id="66" presetID="26" presetClass="emph" presetSubtype="0" fill="hold" nodeType="clickEffect">
                                  <p:stCondLst>
                                    <p:cond delay="0"/>
                                  </p:stCondLst>
                                  <p:childTnLst>
                                    <p:animEffect transition="out" filter="fade">
                                      <p:cBhvr>
                                        <p:cTn id="67" dur="1000" tmFilter="0, 0; .2, .5; .8, .5; 1, 0"/>
                                        <p:tgtEl>
                                          <p:spTgt spid="14"/>
                                        </p:tgtEl>
                                      </p:cBhvr>
                                    </p:animEffect>
                                    <p:animScale>
                                      <p:cBhvr>
                                        <p:cTn id="68" dur="500" autoRev="1" fill="hold"/>
                                        <p:tgtEl>
                                          <p:spTgt spid="14"/>
                                        </p:tgtEl>
                                      </p:cBhvr>
                                      <p:by x="105000" y="105000"/>
                                    </p:animScale>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31"/>
                                        </p:tgtEl>
                                        <p:attrNameLst>
                                          <p:attrName>style.visibility</p:attrName>
                                        </p:attrNameLst>
                                      </p:cBhvr>
                                      <p:to>
                                        <p:strVal val="visible"/>
                                      </p:to>
                                    </p:set>
                                    <p:animEffect transition="in" filter="fade">
                                      <p:cBhvr>
                                        <p:cTn id="73" dur="500"/>
                                        <p:tgtEl>
                                          <p:spTgt spid="31"/>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fade">
                                      <p:cBhvr>
                                        <p:cTn id="76" dur="500"/>
                                        <p:tgtEl>
                                          <p:spTgt spid="29"/>
                                        </p:tgtEl>
                                      </p:cBhvr>
                                    </p:animEffect>
                                  </p:childTnLst>
                                </p:cTn>
                              </p:par>
                            </p:childTnLst>
                          </p:cTn>
                        </p:par>
                      </p:childTnLst>
                    </p:cTn>
                  </p:par>
                  <p:par>
                    <p:cTn id="77" fill="hold">
                      <p:stCondLst>
                        <p:cond delay="indefinite"/>
                      </p:stCondLst>
                      <p:childTnLst>
                        <p:par>
                          <p:cTn id="78" fill="hold">
                            <p:stCondLst>
                              <p:cond delay="0"/>
                            </p:stCondLst>
                            <p:childTnLst>
                              <p:par>
                                <p:cTn id="79" presetID="8" presetClass="emph" presetSubtype="0" fill="hold" nodeType="clickEffect">
                                  <p:stCondLst>
                                    <p:cond delay="0"/>
                                  </p:stCondLst>
                                  <p:childTnLst>
                                    <p:animRot by="21600000">
                                      <p:cBhvr>
                                        <p:cTn id="80" dur="2000" fill="hold"/>
                                        <p:tgtEl>
                                          <p:spTgt spid="16"/>
                                        </p:tgtEl>
                                        <p:attrNameLst>
                                          <p:attrName>r</p:attrName>
                                        </p:attrNameLst>
                                      </p:cBhvr>
                                    </p:animRot>
                                  </p:childTnLst>
                                </p:cTn>
                              </p:par>
                            </p:childTnLst>
                          </p:cTn>
                        </p:par>
                      </p:childTnLst>
                    </p:cTn>
                  </p:par>
                  <p:par>
                    <p:cTn id="81" fill="hold">
                      <p:stCondLst>
                        <p:cond delay="indefinite"/>
                      </p:stCondLst>
                      <p:childTnLst>
                        <p:par>
                          <p:cTn id="82" fill="hold">
                            <p:stCondLst>
                              <p:cond delay="0"/>
                            </p:stCondLst>
                            <p:childTnLst>
                              <p:par>
                                <p:cTn id="83" presetID="47" presetClass="entr" presetSubtype="0" fill="hold" nodeType="clickEffect">
                                  <p:stCondLst>
                                    <p:cond delay="0"/>
                                  </p:stCondLst>
                                  <p:childTnLst>
                                    <p:set>
                                      <p:cBhvr>
                                        <p:cTn id="84" dur="1" fill="hold">
                                          <p:stCondLst>
                                            <p:cond delay="0"/>
                                          </p:stCondLst>
                                        </p:cTn>
                                        <p:tgtEl>
                                          <p:spTgt spid="34"/>
                                        </p:tgtEl>
                                        <p:attrNameLst>
                                          <p:attrName>style.visibility</p:attrName>
                                        </p:attrNameLst>
                                      </p:cBhvr>
                                      <p:to>
                                        <p:strVal val="visible"/>
                                      </p:to>
                                    </p:set>
                                    <p:animEffect transition="in" filter="fade">
                                      <p:cBhvr>
                                        <p:cTn id="85" dur="1000"/>
                                        <p:tgtEl>
                                          <p:spTgt spid="34"/>
                                        </p:tgtEl>
                                      </p:cBhvr>
                                    </p:animEffect>
                                    <p:anim calcmode="lin" valueType="num">
                                      <p:cBhvr>
                                        <p:cTn id="86" dur="1000" fill="hold"/>
                                        <p:tgtEl>
                                          <p:spTgt spid="34"/>
                                        </p:tgtEl>
                                        <p:attrNameLst>
                                          <p:attrName>ppt_x</p:attrName>
                                        </p:attrNameLst>
                                      </p:cBhvr>
                                      <p:tavLst>
                                        <p:tav tm="0">
                                          <p:val>
                                            <p:strVal val="#ppt_x"/>
                                          </p:val>
                                        </p:tav>
                                        <p:tav tm="100000">
                                          <p:val>
                                            <p:strVal val="#ppt_x"/>
                                          </p:val>
                                        </p:tav>
                                      </p:tavLst>
                                    </p:anim>
                                    <p:anim calcmode="lin" valueType="num">
                                      <p:cBhvr>
                                        <p:cTn id="87"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30"/>
                                        </p:tgtEl>
                                        <p:attrNameLst>
                                          <p:attrName>style.visibility</p:attrName>
                                        </p:attrNameLst>
                                      </p:cBhvr>
                                      <p:to>
                                        <p:strVal val="visible"/>
                                      </p:to>
                                    </p:set>
                                    <p:animEffect transition="in" filter="fade">
                                      <p:cBhvr>
                                        <p:cTn id="92" dur="500"/>
                                        <p:tgtEl>
                                          <p:spTgt spid="30"/>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35"/>
                                        </p:tgtEl>
                                        <p:attrNameLst>
                                          <p:attrName>style.visibility</p:attrName>
                                        </p:attrNameLst>
                                      </p:cBhvr>
                                      <p:to>
                                        <p:strVal val="visible"/>
                                      </p:to>
                                    </p:set>
                                    <p:animEffect transition="in" filter="fade">
                                      <p:cBhvr>
                                        <p:cTn id="95" dur="500"/>
                                        <p:tgtEl>
                                          <p:spTgt spid="35"/>
                                        </p:tgtEl>
                                      </p:cBhvr>
                                    </p:animEffect>
                                  </p:childTnLst>
                                </p:cTn>
                              </p:par>
                            </p:childTnLst>
                          </p:cTn>
                        </p:par>
                      </p:childTnLst>
                    </p:cTn>
                  </p:par>
                  <p:par>
                    <p:cTn id="96" fill="hold">
                      <p:stCondLst>
                        <p:cond delay="indefinite"/>
                      </p:stCondLst>
                      <p:childTnLst>
                        <p:par>
                          <p:cTn id="97" fill="hold">
                            <p:stCondLst>
                              <p:cond delay="0"/>
                            </p:stCondLst>
                            <p:childTnLst>
                              <p:par>
                                <p:cTn id="98" presetID="26" presetClass="emph" presetSubtype="0" fill="hold" nodeType="clickEffect">
                                  <p:stCondLst>
                                    <p:cond delay="0"/>
                                  </p:stCondLst>
                                  <p:childTnLst>
                                    <p:animEffect transition="out" filter="fade">
                                      <p:cBhvr>
                                        <p:cTn id="99" dur="500" tmFilter="0, 0; .2, .5; .8, .5; 1, 0"/>
                                        <p:tgtEl>
                                          <p:spTgt spid="14"/>
                                        </p:tgtEl>
                                      </p:cBhvr>
                                    </p:animEffect>
                                    <p:animScale>
                                      <p:cBhvr>
                                        <p:cTn id="100" dur="250" autoRev="1" fill="hold"/>
                                        <p:tgtEl>
                                          <p:spTgt spid="1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2" grpId="0"/>
      <p:bldGraphic spid="6" grpId="0">
        <p:bldAsOne/>
      </p:bldGraphic>
      <p:bldP spid="12" grpId="0"/>
      <p:bldP spid="17" grpId="0"/>
      <p:bldP spid="25" grpId="0"/>
      <p:bldP spid="27" grpId="0" animBg="1"/>
      <p:bldP spid="28" grpId="0" animBg="1"/>
      <p:bldP spid="29" grpId="0" animBg="1"/>
      <p:bldP spid="30" grpId="0" animBg="1"/>
      <p:bldP spid="31" grpId="0"/>
      <p:bldP spid="32" grpId="0"/>
      <p:bldP spid="3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264B0BC-214E-DAEF-A576-13BA93498E04}"/>
              </a:ext>
            </a:extLst>
          </p:cNvPr>
          <p:cNvSpPr>
            <a:spLocks noGrp="1"/>
          </p:cNvSpPr>
          <p:nvPr>
            <p:ph type="title"/>
          </p:nvPr>
        </p:nvSpPr>
        <p:spPr/>
        <p:txBody>
          <a:bodyPr/>
          <a:lstStyle/>
          <a:p>
            <a:pPr algn="ctr"/>
            <a:r>
              <a:rPr lang="pl-PL" dirty="0"/>
              <a:t>Dlaczego warto Postawić na </a:t>
            </a:r>
            <a:r>
              <a:rPr lang="pl-PL" dirty="0" err="1"/>
              <a:t>Angular</a:t>
            </a:r>
            <a:r>
              <a:rPr lang="pl-PL" dirty="0"/>
              <a:t>?</a:t>
            </a:r>
          </a:p>
        </p:txBody>
      </p:sp>
      <p:graphicFrame>
        <p:nvGraphicFramePr>
          <p:cNvPr id="6" name="Symbol zastępczy zawartości 5">
            <a:extLst>
              <a:ext uri="{FF2B5EF4-FFF2-40B4-BE49-F238E27FC236}">
                <a16:creationId xmlns:a16="http://schemas.microsoft.com/office/drawing/2014/main" id="{EE0896A9-B7CA-301C-1BBF-6AF4AAEBFF8F}"/>
              </a:ext>
            </a:extLst>
          </p:cNvPr>
          <p:cNvGraphicFramePr>
            <a:graphicFrameLocks noGrp="1"/>
          </p:cNvGraphicFramePr>
          <p:nvPr>
            <p:ph idx="1"/>
            <p:extLst>
              <p:ext uri="{D42A27DB-BD31-4B8C-83A1-F6EECF244321}">
                <p14:modId xmlns:p14="http://schemas.microsoft.com/office/powerpoint/2010/main" val="3994955410"/>
              </p:ext>
            </p:extLst>
          </p:nvPr>
        </p:nvGraphicFramePr>
        <p:xfrm>
          <a:off x="500495" y="1724891"/>
          <a:ext cx="11241231" cy="44265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ymbol zastępczy daty 3">
            <a:extLst>
              <a:ext uri="{FF2B5EF4-FFF2-40B4-BE49-F238E27FC236}">
                <a16:creationId xmlns:a16="http://schemas.microsoft.com/office/drawing/2014/main" id="{2212DE49-6808-5626-C87D-A8AFB49B3008}"/>
              </a:ext>
            </a:extLst>
          </p:cNvPr>
          <p:cNvSpPr>
            <a:spLocks noGrp="1"/>
          </p:cNvSpPr>
          <p:nvPr>
            <p:ph type="dt" sz="half" idx="10"/>
          </p:nvPr>
        </p:nvSpPr>
        <p:spPr>
          <a:xfrm>
            <a:off x="10147527" y="6463242"/>
            <a:ext cx="2044473"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14293419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1" presetClass="entr" presetSubtype="1" fill="hold" grpId="0" nodeType="afterEffect">
                                  <p:stCondLst>
                                    <p:cond delay="1000"/>
                                  </p:stCondLst>
                                  <p:childTnLst>
                                    <p:set>
                                      <p:cBhvr>
                                        <p:cTn id="10" dur="1" fill="hold">
                                          <p:stCondLst>
                                            <p:cond delay="0"/>
                                          </p:stCondLst>
                                        </p:cTn>
                                        <p:tgtEl>
                                          <p:spTgt spid="6"/>
                                        </p:tgtEl>
                                        <p:attrNameLst>
                                          <p:attrName>style.visibility</p:attrName>
                                        </p:attrNameLst>
                                      </p:cBhvr>
                                      <p:to>
                                        <p:strVal val="visible"/>
                                      </p:to>
                                    </p:set>
                                    <p:animEffect transition="in" filter="wheel(1)">
                                      <p:cBhvr>
                                        <p:cTn id="11"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D20EE61-E648-194D-B1D7-4CB9E55149B0}"/>
              </a:ext>
            </a:extLst>
          </p:cNvPr>
          <p:cNvSpPr>
            <a:spLocks noGrp="1"/>
          </p:cNvSpPr>
          <p:nvPr>
            <p:ph type="title"/>
          </p:nvPr>
        </p:nvSpPr>
        <p:spPr/>
        <p:txBody>
          <a:bodyPr>
            <a:normAutofit/>
          </a:bodyPr>
          <a:lstStyle/>
          <a:p>
            <a:pPr algn="ctr"/>
            <a:r>
              <a:rPr lang="pl-PL" b="1" dirty="0"/>
              <a:t>Co siedzi w </a:t>
            </a:r>
            <a:r>
              <a:rPr lang="pl-PL" b="1" dirty="0" err="1"/>
              <a:t>Angularze</a:t>
            </a:r>
            <a:r>
              <a:rPr lang="pl-PL" b="1" dirty="0"/>
              <a:t>?</a:t>
            </a:r>
            <a:br>
              <a:rPr lang="pl-PL" b="1" dirty="0"/>
            </a:br>
            <a:r>
              <a:rPr lang="pl-PL" sz="1800" i="1" dirty="0"/>
              <a:t>Architektura </a:t>
            </a:r>
            <a:r>
              <a:rPr lang="pl-PL" sz="1800" i="1" dirty="0" err="1"/>
              <a:t>frameworka</a:t>
            </a:r>
            <a:endParaRPr lang="pl-PL" sz="1800" i="1" dirty="0"/>
          </a:p>
        </p:txBody>
      </p:sp>
      <p:sp>
        <p:nvSpPr>
          <p:cNvPr id="4" name="Symbol zastępczy daty 3">
            <a:extLst>
              <a:ext uri="{FF2B5EF4-FFF2-40B4-BE49-F238E27FC236}">
                <a16:creationId xmlns:a16="http://schemas.microsoft.com/office/drawing/2014/main" id="{B0802530-768B-3E64-55F3-B10DBBA3E971}"/>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pic>
        <p:nvPicPr>
          <p:cNvPr id="7" name="Obraz 6">
            <a:extLst>
              <a:ext uri="{FF2B5EF4-FFF2-40B4-BE49-F238E27FC236}">
                <a16:creationId xmlns:a16="http://schemas.microsoft.com/office/drawing/2014/main" id="{F8173060-098D-1FFE-336F-8D8A7370A1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6776" y="3091875"/>
            <a:ext cx="1045219" cy="1045219"/>
          </a:xfrm>
          <a:prstGeom prst="rect">
            <a:avLst/>
          </a:prstGeom>
        </p:spPr>
      </p:pic>
      <p:pic>
        <p:nvPicPr>
          <p:cNvPr id="11" name="Obraz 10">
            <a:extLst>
              <a:ext uri="{FF2B5EF4-FFF2-40B4-BE49-F238E27FC236}">
                <a16:creationId xmlns:a16="http://schemas.microsoft.com/office/drawing/2014/main" id="{FA64A01E-1D9E-9CF1-3F5E-CCF045FE54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0627" y="2044333"/>
            <a:ext cx="1045219" cy="1045219"/>
          </a:xfrm>
          <a:prstGeom prst="rect">
            <a:avLst/>
          </a:prstGeom>
        </p:spPr>
      </p:pic>
      <p:pic>
        <p:nvPicPr>
          <p:cNvPr id="13" name="Obraz 12">
            <a:extLst>
              <a:ext uri="{FF2B5EF4-FFF2-40B4-BE49-F238E27FC236}">
                <a16:creationId xmlns:a16="http://schemas.microsoft.com/office/drawing/2014/main" id="{B9A1C955-0BD6-DD5C-E7E7-DF3194B552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1995" y="2065867"/>
            <a:ext cx="1045220" cy="1045220"/>
          </a:xfrm>
          <a:prstGeom prst="rect">
            <a:avLst/>
          </a:prstGeom>
        </p:spPr>
      </p:pic>
      <p:pic>
        <p:nvPicPr>
          <p:cNvPr id="15" name="Obraz 14">
            <a:extLst>
              <a:ext uri="{FF2B5EF4-FFF2-40B4-BE49-F238E27FC236}">
                <a16:creationId xmlns:a16="http://schemas.microsoft.com/office/drawing/2014/main" id="{2BF4176B-3078-713E-8C44-62C319C0A6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17867" y="4137094"/>
            <a:ext cx="1045220" cy="1045220"/>
          </a:xfrm>
          <a:prstGeom prst="rect">
            <a:avLst/>
          </a:prstGeom>
        </p:spPr>
      </p:pic>
      <p:pic>
        <p:nvPicPr>
          <p:cNvPr id="17" name="Obraz 16">
            <a:extLst>
              <a:ext uri="{FF2B5EF4-FFF2-40B4-BE49-F238E27FC236}">
                <a16:creationId xmlns:a16="http://schemas.microsoft.com/office/drawing/2014/main" id="{7D5DE673-ABCE-4F0B-4241-9A726EFB853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25846" y="3091875"/>
            <a:ext cx="1092021" cy="1045220"/>
          </a:xfrm>
          <a:prstGeom prst="rect">
            <a:avLst/>
          </a:prstGeom>
        </p:spPr>
      </p:pic>
      <p:pic>
        <p:nvPicPr>
          <p:cNvPr id="10" name="Obraz 9">
            <a:extLst>
              <a:ext uri="{FF2B5EF4-FFF2-40B4-BE49-F238E27FC236}">
                <a16:creationId xmlns:a16="http://schemas.microsoft.com/office/drawing/2014/main" id="{B51A0904-E355-1B2A-D5D6-74BA281B48F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36909" y="4137094"/>
            <a:ext cx="1045220" cy="1045220"/>
          </a:xfrm>
          <a:prstGeom prst="rect">
            <a:avLst/>
          </a:prstGeom>
        </p:spPr>
      </p:pic>
      <p:sp>
        <p:nvSpPr>
          <p:cNvPr id="14" name="pole tekstowe 13">
            <a:extLst>
              <a:ext uri="{FF2B5EF4-FFF2-40B4-BE49-F238E27FC236}">
                <a16:creationId xmlns:a16="http://schemas.microsoft.com/office/drawing/2014/main" id="{FCE41112-A76C-C77E-4CA1-6C214CEF713B}"/>
              </a:ext>
            </a:extLst>
          </p:cNvPr>
          <p:cNvSpPr txBox="1"/>
          <p:nvPr/>
        </p:nvSpPr>
        <p:spPr>
          <a:xfrm>
            <a:off x="8199895" y="2382276"/>
            <a:ext cx="3022955" cy="369332"/>
          </a:xfrm>
          <a:prstGeom prst="rect">
            <a:avLst/>
          </a:prstGeom>
          <a:noFill/>
        </p:spPr>
        <p:txBody>
          <a:bodyPr wrap="square">
            <a:spAutoFit/>
          </a:bodyPr>
          <a:lstStyle/>
          <a:p>
            <a:pPr algn="r"/>
            <a:r>
              <a:rPr lang="pl-PL" b="1" dirty="0"/>
              <a:t>Serwisy</a:t>
            </a:r>
          </a:p>
        </p:txBody>
      </p:sp>
      <p:sp>
        <p:nvSpPr>
          <p:cNvPr id="16" name="pole tekstowe 15">
            <a:extLst>
              <a:ext uri="{FF2B5EF4-FFF2-40B4-BE49-F238E27FC236}">
                <a16:creationId xmlns:a16="http://schemas.microsoft.com/office/drawing/2014/main" id="{DB6581DF-B324-E732-2F60-A89FFB621705}"/>
              </a:ext>
            </a:extLst>
          </p:cNvPr>
          <p:cNvSpPr txBox="1"/>
          <p:nvPr/>
        </p:nvSpPr>
        <p:spPr>
          <a:xfrm>
            <a:off x="-704165" y="2382276"/>
            <a:ext cx="3022955" cy="369332"/>
          </a:xfrm>
          <a:prstGeom prst="rect">
            <a:avLst/>
          </a:prstGeom>
          <a:noFill/>
        </p:spPr>
        <p:txBody>
          <a:bodyPr wrap="square">
            <a:spAutoFit/>
          </a:bodyPr>
          <a:lstStyle/>
          <a:p>
            <a:pPr marL="0" indent="0" algn="ctr">
              <a:buNone/>
            </a:pPr>
            <a:r>
              <a:rPr lang="pl-PL" sz="1800" b="1" dirty="0"/>
              <a:t>Komponenty</a:t>
            </a:r>
          </a:p>
        </p:txBody>
      </p:sp>
      <p:sp>
        <p:nvSpPr>
          <p:cNvPr id="24" name="pole tekstowe 23">
            <a:extLst>
              <a:ext uri="{FF2B5EF4-FFF2-40B4-BE49-F238E27FC236}">
                <a16:creationId xmlns:a16="http://schemas.microsoft.com/office/drawing/2014/main" id="{9F7B13E9-F745-73DA-4082-FD2120160D70}"/>
              </a:ext>
            </a:extLst>
          </p:cNvPr>
          <p:cNvSpPr txBox="1"/>
          <p:nvPr/>
        </p:nvSpPr>
        <p:spPr>
          <a:xfrm>
            <a:off x="530042" y="3528379"/>
            <a:ext cx="3022955" cy="369332"/>
          </a:xfrm>
          <a:prstGeom prst="rect">
            <a:avLst/>
          </a:prstGeom>
          <a:noFill/>
        </p:spPr>
        <p:txBody>
          <a:bodyPr wrap="square">
            <a:spAutoFit/>
          </a:bodyPr>
          <a:lstStyle/>
          <a:p>
            <a:pPr marL="0" indent="0" algn="ctr">
              <a:buNone/>
            </a:pPr>
            <a:r>
              <a:rPr lang="pl-PL" sz="1800" b="1" dirty="0"/>
              <a:t>Routing</a:t>
            </a:r>
          </a:p>
        </p:txBody>
      </p:sp>
      <p:sp>
        <p:nvSpPr>
          <p:cNvPr id="25" name="pole tekstowe 24">
            <a:extLst>
              <a:ext uri="{FF2B5EF4-FFF2-40B4-BE49-F238E27FC236}">
                <a16:creationId xmlns:a16="http://schemas.microsoft.com/office/drawing/2014/main" id="{5952AFA5-E09E-FDF9-2040-586C3A542787}"/>
              </a:ext>
            </a:extLst>
          </p:cNvPr>
          <p:cNvSpPr txBox="1"/>
          <p:nvPr/>
        </p:nvSpPr>
        <p:spPr>
          <a:xfrm>
            <a:off x="1415215" y="4488938"/>
            <a:ext cx="3022955" cy="646331"/>
          </a:xfrm>
          <a:prstGeom prst="rect">
            <a:avLst/>
          </a:prstGeom>
          <a:noFill/>
        </p:spPr>
        <p:txBody>
          <a:bodyPr wrap="square">
            <a:spAutoFit/>
          </a:bodyPr>
          <a:lstStyle/>
          <a:p>
            <a:pPr marL="0" indent="0" algn="r">
              <a:buNone/>
            </a:pPr>
            <a:r>
              <a:rPr lang="pl-PL" sz="1800" b="1" dirty="0" err="1"/>
              <a:t>Dependency</a:t>
            </a:r>
            <a:r>
              <a:rPr lang="pl-PL" sz="1800" b="1" dirty="0"/>
              <a:t> </a:t>
            </a:r>
          </a:p>
          <a:p>
            <a:pPr marL="0" indent="0" algn="r">
              <a:buNone/>
            </a:pPr>
            <a:r>
              <a:rPr lang="pl-PL" sz="1800" b="1" dirty="0" err="1"/>
              <a:t>Injection</a:t>
            </a:r>
            <a:endParaRPr lang="pl-PL" sz="1800" b="1" dirty="0"/>
          </a:p>
        </p:txBody>
      </p:sp>
      <p:sp>
        <p:nvSpPr>
          <p:cNvPr id="26" name="pole tekstowe 25">
            <a:extLst>
              <a:ext uri="{FF2B5EF4-FFF2-40B4-BE49-F238E27FC236}">
                <a16:creationId xmlns:a16="http://schemas.microsoft.com/office/drawing/2014/main" id="{EE4E3BA0-8E26-92EF-A19D-8BC4E5756436}"/>
              </a:ext>
            </a:extLst>
          </p:cNvPr>
          <p:cNvSpPr txBox="1"/>
          <p:nvPr/>
        </p:nvSpPr>
        <p:spPr>
          <a:xfrm>
            <a:off x="7505737" y="3522134"/>
            <a:ext cx="3022955" cy="369332"/>
          </a:xfrm>
          <a:prstGeom prst="rect">
            <a:avLst/>
          </a:prstGeom>
          <a:noFill/>
        </p:spPr>
        <p:txBody>
          <a:bodyPr wrap="square">
            <a:spAutoFit/>
          </a:bodyPr>
          <a:lstStyle/>
          <a:p>
            <a:pPr marL="0" indent="0" algn="r">
              <a:buNone/>
            </a:pPr>
            <a:r>
              <a:rPr lang="pl-PL" sz="1800" b="1" dirty="0"/>
              <a:t>Modularność</a:t>
            </a:r>
          </a:p>
        </p:txBody>
      </p:sp>
      <p:sp>
        <p:nvSpPr>
          <p:cNvPr id="27" name="pole tekstowe 26">
            <a:extLst>
              <a:ext uri="{FF2B5EF4-FFF2-40B4-BE49-F238E27FC236}">
                <a16:creationId xmlns:a16="http://schemas.microsoft.com/office/drawing/2014/main" id="{BDFE1E91-5960-2129-38FF-A5907D54E6B4}"/>
              </a:ext>
            </a:extLst>
          </p:cNvPr>
          <p:cNvSpPr txBox="1"/>
          <p:nvPr/>
        </p:nvSpPr>
        <p:spPr>
          <a:xfrm>
            <a:off x="5842784" y="4475038"/>
            <a:ext cx="3022955" cy="369332"/>
          </a:xfrm>
          <a:prstGeom prst="rect">
            <a:avLst/>
          </a:prstGeom>
          <a:noFill/>
        </p:spPr>
        <p:txBody>
          <a:bodyPr wrap="square">
            <a:spAutoFit/>
          </a:bodyPr>
          <a:lstStyle/>
          <a:p>
            <a:pPr algn="r"/>
            <a:r>
              <a:rPr lang="pl-PL" b="1"/>
              <a:t>TypeScript</a:t>
            </a:r>
            <a:endParaRPr lang="pl-PL" sz="1800" b="1" dirty="0"/>
          </a:p>
        </p:txBody>
      </p:sp>
    </p:spTree>
    <p:extLst>
      <p:ext uri="{BB962C8B-B14F-4D97-AF65-F5344CB8AC3E}">
        <p14:creationId xmlns:p14="http://schemas.microsoft.com/office/powerpoint/2010/main" val="15685873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1000"/>
                                        <p:tgtEl>
                                          <p:spTgt spid="24"/>
                                        </p:tgtEl>
                                      </p:cBhvr>
                                    </p:animEffect>
                                    <p:anim calcmode="lin" valueType="num">
                                      <p:cBhvr>
                                        <p:cTn id="30" dur="1000" fill="hold"/>
                                        <p:tgtEl>
                                          <p:spTgt spid="24"/>
                                        </p:tgtEl>
                                        <p:attrNameLst>
                                          <p:attrName>ppt_x</p:attrName>
                                        </p:attrNameLst>
                                      </p:cBhvr>
                                      <p:tavLst>
                                        <p:tav tm="0">
                                          <p:val>
                                            <p:strVal val="#ppt_x"/>
                                          </p:val>
                                        </p:tav>
                                        <p:tav tm="100000">
                                          <p:val>
                                            <p:strVal val="#ppt_x"/>
                                          </p:val>
                                        </p:tav>
                                      </p:tavLst>
                                    </p:anim>
                                    <p:anim calcmode="lin" valueType="num">
                                      <p:cBhvr>
                                        <p:cTn id="31" dur="1000" fill="hold"/>
                                        <p:tgtEl>
                                          <p:spTgt spid="24"/>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1000"/>
                                        <p:tgtEl>
                                          <p:spTgt spid="17"/>
                                        </p:tgtEl>
                                      </p:cBhvr>
                                    </p:animEffect>
                                    <p:anim calcmode="lin" valueType="num">
                                      <p:cBhvr>
                                        <p:cTn id="35" dur="1000" fill="hold"/>
                                        <p:tgtEl>
                                          <p:spTgt spid="17"/>
                                        </p:tgtEl>
                                        <p:attrNameLst>
                                          <p:attrName>ppt_x</p:attrName>
                                        </p:attrNameLst>
                                      </p:cBhvr>
                                      <p:tavLst>
                                        <p:tav tm="0">
                                          <p:val>
                                            <p:strVal val="#ppt_x"/>
                                          </p:val>
                                        </p:tav>
                                        <p:tav tm="100000">
                                          <p:val>
                                            <p:strVal val="#ppt_x"/>
                                          </p:val>
                                        </p:tav>
                                      </p:tavLst>
                                    </p:anim>
                                    <p:anim calcmode="lin" valueType="num">
                                      <p:cBhvr>
                                        <p:cTn id="36" dur="1000" fill="hold"/>
                                        <p:tgtEl>
                                          <p:spTgt spid="17"/>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1000"/>
                                        <p:tgtEl>
                                          <p:spTgt spid="26"/>
                                        </p:tgtEl>
                                      </p:cBhvr>
                                    </p:animEffect>
                                    <p:anim calcmode="lin" valueType="num">
                                      <p:cBhvr>
                                        <p:cTn id="40" dur="1000" fill="hold"/>
                                        <p:tgtEl>
                                          <p:spTgt spid="26"/>
                                        </p:tgtEl>
                                        <p:attrNameLst>
                                          <p:attrName>ppt_x</p:attrName>
                                        </p:attrNameLst>
                                      </p:cBhvr>
                                      <p:tavLst>
                                        <p:tav tm="0">
                                          <p:val>
                                            <p:strVal val="#ppt_x"/>
                                          </p:val>
                                        </p:tav>
                                        <p:tav tm="100000">
                                          <p:val>
                                            <p:strVal val="#ppt_x"/>
                                          </p:val>
                                        </p:tav>
                                      </p:tavLst>
                                    </p:anim>
                                    <p:anim calcmode="lin" valueType="num">
                                      <p:cBhvr>
                                        <p:cTn id="41" dur="1000" fill="hold"/>
                                        <p:tgtEl>
                                          <p:spTgt spid="26"/>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1000"/>
                                        <p:tgtEl>
                                          <p:spTgt spid="7"/>
                                        </p:tgtEl>
                                      </p:cBhvr>
                                    </p:animEffect>
                                    <p:anim calcmode="lin" valueType="num">
                                      <p:cBhvr>
                                        <p:cTn id="45" dur="1000" fill="hold"/>
                                        <p:tgtEl>
                                          <p:spTgt spid="7"/>
                                        </p:tgtEl>
                                        <p:attrNameLst>
                                          <p:attrName>ppt_x</p:attrName>
                                        </p:attrNameLst>
                                      </p:cBhvr>
                                      <p:tavLst>
                                        <p:tav tm="0">
                                          <p:val>
                                            <p:strVal val="#ppt_x"/>
                                          </p:val>
                                        </p:tav>
                                        <p:tav tm="100000">
                                          <p:val>
                                            <p:strVal val="#ppt_x"/>
                                          </p:val>
                                        </p:tav>
                                      </p:tavLst>
                                    </p:anim>
                                    <p:anim calcmode="lin" valueType="num">
                                      <p:cBhvr>
                                        <p:cTn id="4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1000"/>
                                        <p:tgtEl>
                                          <p:spTgt spid="25"/>
                                        </p:tgtEl>
                                      </p:cBhvr>
                                    </p:animEffect>
                                    <p:anim calcmode="lin" valueType="num">
                                      <p:cBhvr>
                                        <p:cTn id="52" dur="1000" fill="hold"/>
                                        <p:tgtEl>
                                          <p:spTgt spid="25"/>
                                        </p:tgtEl>
                                        <p:attrNameLst>
                                          <p:attrName>ppt_x</p:attrName>
                                        </p:attrNameLst>
                                      </p:cBhvr>
                                      <p:tavLst>
                                        <p:tav tm="0">
                                          <p:val>
                                            <p:strVal val="#ppt_x"/>
                                          </p:val>
                                        </p:tav>
                                        <p:tav tm="100000">
                                          <p:val>
                                            <p:strVal val="#ppt_x"/>
                                          </p:val>
                                        </p:tav>
                                      </p:tavLst>
                                    </p:anim>
                                    <p:anim calcmode="lin" valueType="num">
                                      <p:cBhvr>
                                        <p:cTn id="53" dur="1000" fill="hold"/>
                                        <p:tgtEl>
                                          <p:spTgt spid="25"/>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fade">
                                      <p:cBhvr>
                                        <p:cTn id="61" dur="1000"/>
                                        <p:tgtEl>
                                          <p:spTgt spid="27"/>
                                        </p:tgtEl>
                                      </p:cBhvr>
                                    </p:animEffect>
                                    <p:anim calcmode="lin" valueType="num">
                                      <p:cBhvr>
                                        <p:cTn id="62" dur="1000" fill="hold"/>
                                        <p:tgtEl>
                                          <p:spTgt spid="27"/>
                                        </p:tgtEl>
                                        <p:attrNameLst>
                                          <p:attrName>ppt_x</p:attrName>
                                        </p:attrNameLst>
                                      </p:cBhvr>
                                      <p:tavLst>
                                        <p:tav tm="0">
                                          <p:val>
                                            <p:strVal val="#ppt_x"/>
                                          </p:val>
                                        </p:tav>
                                        <p:tav tm="100000">
                                          <p:val>
                                            <p:strVal val="#ppt_x"/>
                                          </p:val>
                                        </p:tav>
                                      </p:tavLst>
                                    </p:anim>
                                    <p:anim calcmode="lin" valueType="num">
                                      <p:cBhvr>
                                        <p:cTn id="63" dur="1000" fill="hold"/>
                                        <p:tgtEl>
                                          <p:spTgt spid="27"/>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fade">
                                      <p:cBhvr>
                                        <p:cTn id="66" dur="1000"/>
                                        <p:tgtEl>
                                          <p:spTgt spid="10"/>
                                        </p:tgtEl>
                                      </p:cBhvr>
                                    </p:animEffect>
                                    <p:anim calcmode="lin" valueType="num">
                                      <p:cBhvr>
                                        <p:cTn id="67" dur="1000" fill="hold"/>
                                        <p:tgtEl>
                                          <p:spTgt spid="10"/>
                                        </p:tgtEl>
                                        <p:attrNameLst>
                                          <p:attrName>ppt_x</p:attrName>
                                        </p:attrNameLst>
                                      </p:cBhvr>
                                      <p:tavLst>
                                        <p:tav tm="0">
                                          <p:val>
                                            <p:strVal val="#ppt_x"/>
                                          </p:val>
                                        </p:tav>
                                        <p:tav tm="100000">
                                          <p:val>
                                            <p:strVal val="#ppt_x"/>
                                          </p:val>
                                        </p:tav>
                                      </p:tavLst>
                                    </p:anim>
                                    <p:anim calcmode="lin" valueType="num">
                                      <p:cBhvr>
                                        <p:cTn id="6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24" grpId="0"/>
      <p:bldP spid="25" grpId="0"/>
      <p:bldP spid="26" grpId="0"/>
      <p:bldP spid="27"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klepienie niebieskie">
  <a:themeElements>
    <a:clrScheme name="Sklepienie niebieskie">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Sklepienie niebieski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klepienie niebieskie">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Motyw pakietu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yw pakietu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5FCA24A5-F73A-4611-9672-5F5F0BA5782D}">
  <we:reference id="wa200005566" version="3.0.0.2" store="pl-PL"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TM03457452[[fn=Sklepienie niebieskie]]</Template>
  <TotalTime>12225</TotalTime>
  <Words>8563</Words>
  <Application>Microsoft Office PowerPoint</Application>
  <PresentationFormat>Panoramiczny</PresentationFormat>
  <Paragraphs>960</Paragraphs>
  <Slides>68</Slides>
  <Notes>48</Notes>
  <HiddenSlides>0</HiddenSlides>
  <MMClips>0</MMClips>
  <ScaleCrop>false</ScaleCrop>
  <HeadingPairs>
    <vt:vector size="6" baseType="variant">
      <vt:variant>
        <vt:lpstr>Używane czcionki</vt:lpstr>
      </vt:variant>
      <vt:variant>
        <vt:i4>10</vt:i4>
      </vt:variant>
      <vt:variant>
        <vt:lpstr>Motyw</vt:lpstr>
      </vt:variant>
      <vt:variant>
        <vt:i4>1</vt:i4>
      </vt:variant>
      <vt:variant>
        <vt:lpstr>Tytuły slajdów</vt:lpstr>
      </vt:variant>
      <vt:variant>
        <vt:i4>68</vt:i4>
      </vt:variant>
    </vt:vector>
  </HeadingPairs>
  <TitlesOfParts>
    <vt:vector size="79" baseType="lpstr">
      <vt:lpstr>Arial</vt:lpstr>
      <vt:lpstr>Arial Black</vt:lpstr>
      <vt:lpstr>Arial Unicode MS</vt:lpstr>
      <vt:lpstr>Calibri</vt:lpstr>
      <vt:lpstr>Calibri Light</vt:lpstr>
      <vt:lpstr>Comic Sans MS</vt:lpstr>
      <vt:lpstr>Consolas</vt:lpstr>
      <vt:lpstr>Gabriola</vt:lpstr>
      <vt:lpstr>Noto Serif</vt:lpstr>
      <vt:lpstr>Wingdings</vt:lpstr>
      <vt:lpstr>Sklepienie niebieskie</vt:lpstr>
      <vt:lpstr>Angular</vt:lpstr>
      <vt:lpstr>Cześć! Nazywam się Piotrek</vt:lpstr>
      <vt:lpstr>Poznajmy się bliżej!</vt:lpstr>
      <vt:lpstr>Agenda szkolenia Dzień I</vt:lpstr>
      <vt:lpstr>Agenda szkolenia Dzień II</vt:lpstr>
      <vt:lpstr>Witamy w świecie           ngulara</vt:lpstr>
      <vt:lpstr>Single-page application</vt:lpstr>
      <vt:lpstr>Dlaczego warto Postawić na Angular?</vt:lpstr>
      <vt:lpstr>Co siedzi w Angularze? Architektura frameworka</vt:lpstr>
      <vt:lpstr>Angular Components podstawowa jednostka budująca Twojej aplikacji</vt:lpstr>
      <vt:lpstr>Services Trybikiem Twojej Aplikacji</vt:lpstr>
      <vt:lpstr>Routing Nawigacja po Twojej Aplikacji</vt:lpstr>
      <vt:lpstr>Modularność</vt:lpstr>
      <vt:lpstr>Dependency Injection? Managerem zależności twojej aplikacji</vt:lpstr>
      <vt:lpstr>Dekoratory</vt:lpstr>
      <vt:lpstr>Bootstraping</vt:lpstr>
      <vt:lpstr>Pytania?</vt:lpstr>
      <vt:lpstr>Wprowadzenie do JavaScript</vt:lpstr>
      <vt:lpstr>JavaScript – Zmienne i Typy Danych</vt:lpstr>
      <vt:lpstr>JavaScript – Operatory</vt:lpstr>
      <vt:lpstr>JavaScript – Funkcje</vt:lpstr>
      <vt:lpstr>JavaScript – Tablice i Obiekty</vt:lpstr>
      <vt:lpstr>Prezentacja programu PowerPoint</vt:lpstr>
      <vt:lpstr>Pytania?</vt:lpstr>
      <vt:lpstr>TypeScript  - supermocny JavaScript!</vt:lpstr>
      <vt:lpstr>Dlaczego Angular kocha TypeScript?</vt:lpstr>
      <vt:lpstr>Różnice i zalety TypeScript?</vt:lpstr>
      <vt:lpstr>Szybki kurs TypeScript - podstawowe pojęcia</vt:lpstr>
      <vt:lpstr>Prezentacja programu PowerPoint</vt:lpstr>
      <vt:lpstr>Pytania?</vt:lpstr>
      <vt:lpstr>Twój osobisty asystent w świecie Angulara Angular CLI</vt:lpstr>
      <vt:lpstr>Przygotowanie środowiska</vt:lpstr>
      <vt:lpstr>Prezentacja programu PowerPoint</vt:lpstr>
      <vt:lpstr>Zanim zaczniemy</vt:lpstr>
      <vt:lpstr>Moduł 1 - start</vt:lpstr>
      <vt:lpstr>Moduł 1 - koniec</vt:lpstr>
      <vt:lpstr>Co nas czeka w kolejnym module?</vt:lpstr>
      <vt:lpstr>Zanim wskoczymy do kolejnego modułu…</vt:lpstr>
      <vt:lpstr>Moduł 2 - start</vt:lpstr>
      <vt:lpstr>Stylizacja komponentów w Angular</vt:lpstr>
      <vt:lpstr>Data binding</vt:lpstr>
      <vt:lpstr>Cykle życia komponentu</vt:lpstr>
      <vt:lpstr>Detekcja zmian w Angularze</vt:lpstr>
      <vt:lpstr>Moduł 2 - Koniec</vt:lpstr>
      <vt:lpstr>Moduł 3 - Początek</vt:lpstr>
      <vt:lpstr>Serwisy </vt:lpstr>
      <vt:lpstr>Moduł 3 - Koniec</vt:lpstr>
      <vt:lpstr>Moduł 4 - Początek</vt:lpstr>
      <vt:lpstr>TEMPLATE DRIVEN FORM</vt:lpstr>
      <vt:lpstr>REACTIVE FORM</vt:lpstr>
      <vt:lpstr>Czy podoba Wam się to jak wygląda nasz nowo utworzony komponent?</vt:lpstr>
      <vt:lpstr>Biblioteka komponentów UI</vt:lpstr>
      <vt:lpstr>Prezentacja programu PowerPoint</vt:lpstr>
      <vt:lpstr>Angular material</vt:lpstr>
      <vt:lpstr>Moduł 4 - Koniec</vt:lpstr>
      <vt:lpstr>Moduł 5 - Start</vt:lpstr>
      <vt:lpstr>RouterOutlet  Wyświetlanie komponentów na podstawie trasy</vt:lpstr>
      <vt:lpstr>RouterLink Nawigacja między widokami</vt:lpstr>
      <vt:lpstr>Parametry tras</vt:lpstr>
      <vt:lpstr>Przekierowania oraz trasa fallback (404)</vt:lpstr>
      <vt:lpstr>Guards Strażnicy tras</vt:lpstr>
      <vt:lpstr>Router events</vt:lpstr>
      <vt:lpstr>Ładowanie modułów/komponentów lazy loading vs eager loading</vt:lpstr>
      <vt:lpstr>routing</vt:lpstr>
      <vt:lpstr>Moduł 5 - Koniec</vt:lpstr>
      <vt:lpstr>RxJS Serce Reaktywnego Programowania W Angularze</vt:lpstr>
      <vt:lpstr>Angular new control flow</vt:lpstr>
      <vt:lpstr>Animacje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Piotr Frąszczak</dc:creator>
  <cp:lastModifiedBy>Piotr Frąszczak</cp:lastModifiedBy>
  <cp:revision>86</cp:revision>
  <dcterms:created xsi:type="dcterms:W3CDTF">2024-08-12T12:14:23Z</dcterms:created>
  <dcterms:modified xsi:type="dcterms:W3CDTF">2024-11-03T09:42:49Z</dcterms:modified>
</cp:coreProperties>
</file>