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84"/>
  </p:notesMasterIdLst>
  <p:handoutMasterIdLst>
    <p:handoutMasterId r:id="rId85"/>
  </p:handoutMasterIdLst>
  <p:sldIdLst>
    <p:sldId id="257" r:id="rId2"/>
    <p:sldId id="260" r:id="rId3"/>
    <p:sldId id="277" r:id="rId4"/>
    <p:sldId id="258" r:id="rId5"/>
    <p:sldId id="290" r:id="rId6"/>
    <p:sldId id="261" r:id="rId7"/>
    <p:sldId id="300" r:id="rId8"/>
    <p:sldId id="263" r:id="rId9"/>
    <p:sldId id="266" r:id="rId10"/>
    <p:sldId id="291" r:id="rId11"/>
    <p:sldId id="293" r:id="rId12"/>
    <p:sldId id="292" r:id="rId13"/>
    <p:sldId id="268" r:id="rId14"/>
    <p:sldId id="267" r:id="rId15"/>
    <p:sldId id="325" r:id="rId16"/>
    <p:sldId id="368" r:id="rId17"/>
    <p:sldId id="294" r:id="rId18"/>
    <p:sldId id="296" r:id="rId19"/>
    <p:sldId id="297" r:id="rId20"/>
    <p:sldId id="298" r:id="rId21"/>
    <p:sldId id="299" r:id="rId22"/>
    <p:sldId id="271" r:id="rId23"/>
    <p:sldId id="272" r:id="rId24"/>
    <p:sldId id="273" r:id="rId25"/>
    <p:sldId id="274" r:id="rId26"/>
    <p:sldId id="301" r:id="rId27"/>
    <p:sldId id="276" r:id="rId28"/>
    <p:sldId id="262" r:id="rId29"/>
    <p:sldId id="289" r:id="rId30"/>
    <p:sldId id="316" r:id="rId31"/>
    <p:sldId id="305" r:id="rId32"/>
    <p:sldId id="306" r:id="rId33"/>
    <p:sldId id="307" r:id="rId34"/>
    <p:sldId id="312" r:id="rId35"/>
    <p:sldId id="310" r:id="rId36"/>
    <p:sldId id="311" r:id="rId37"/>
    <p:sldId id="309" r:id="rId38"/>
    <p:sldId id="308" r:id="rId39"/>
    <p:sldId id="329" r:id="rId40"/>
    <p:sldId id="330" r:id="rId41"/>
    <p:sldId id="331" r:id="rId42"/>
    <p:sldId id="333" r:id="rId43"/>
    <p:sldId id="334" r:id="rId44"/>
    <p:sldId id="337" r:id="rId45"/>
    <p:sldId id="332" r:id="rId46"/>
    <p:sldId id="338" r:id="rId47"/>
    <p:sldId id="339" r:id="rId48"/>
    <p:sldId id="336" r:id="rId49"/>
    <p:sldId id="342" r:id="rId50"/>
    <p:sldId id="319" r:id="rId51"/>
    <p:sldId id="318" r:id="rId52"/>
    <p:sldId id="323" r:id="rId53"/>
    <p:sldId id="324" r:id="rId54"/>
    <p:sldId id="322" r:id="rId55"/>
    <p:sldId id="327" r:id="rId56"/>
    <p:sldId id="343" r:id="rId57"/>
    <p:sldId id="345" r:id="rId58"/>
    <p:sldId id="364" r:id="rId59"/>
    <p:sldId id="365" r:id="rId60"/>
    <p:sldId id="320" r:id="rId61"/>
    <p:sldId id="346" r:id="rId62"/>
    <p:sldId id="353" r:id="rId63"/>
    <p:sldId id="348" r:id="rId64"/>
    <p:sldId id="347" r:id="rId65"/>
    <p:sldId id="354" r:id="rId66"/>
    <p:sldId id="356" r:id="rId67"/>
    <p:sldId id="367" r:id="rId68"/>
    <p:sldId id="366" r:id="rId69"/>
    <p:sldId id="269" r:id="rId70"/>
    <p:sldId id="374" r:id="rId71"/>
    <p:sldId id="357" r:id="rId72"/>
    <p:sldId id="375" r:id="rId73"/>
    <p:sldId id="369" r:id="rId74"/>
    <p:sldId id="371" r:id="rId75"/>
    <p:sldId id="372" r:id="rId76"/>
    <p:sldId id="373" r:id="rId77"/>
    <p:sldId id="370" r:id="rId78"/>
    <p:sldId id="359" r:id="rId79"/>
    <p:sldId id="360" r:id="rId80"/>
    <p:sldId id="361" r:id="rId81"/>
    <p:sldId id="362" r:id="rId82"/>
    <p:sldId id="363"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stęp" id="{7EEE9A9A-2353-47E7-B100-BEFAF7441E43}">
          <p14:sldIdLst>
            <p14:sldId id="257"/>
            <p14:sldId id="260"/>
            <p14:sldId id="277"/>
            <p14:sldId id="258"/>
            <p14:sldId id="290"/>
          </p14:sldIdLst>
        </p14:section>
        <p14:section name="Dzień 1 (rano) - Wprowadzenie i fundamenty" id="{8D3A35AE-BAA1-43A0-8FA5-FDAFE0C6F8EC}">
          <p14:sldIdLst>
            <p14:sldId id="261"/>
            <p14:sldId id="300"/>
            <p14:sldId id="263"/>
            <p14:sldId id="266"/>
            <p14:sldId id="291"/>
            <p14:sldId id="293"/>
            <p14:sldId id="292"/>
            <p14:sldId id="268"/>
            <p14:sldId id="267"/>
            <p14:sldId id="325"/>
            <p14:sldId id="368"/>
            <p14:sldId id="294"/>
            <p14:sldId id="296"/>
            <p14:sldId id="297"/>
            <p14:sldId id="298"/>
            <p14:sldId id="299"/>
            <p14:sldId id="271"/>
            <p14:sldId id="272"/>
            <p14:sldId id="273"/>
            <p14:sldId id="274"/>
            <p14:sldId id="301"/>
            <p14:sldId id="276"/>
            <p14:sldId id="262"/>
            <p14:sldId id="289"/>
          </p14:sldIdLst>
        </p14:section>
        <p14:section name="Dzień 1 (popołudnie) - Tworzymy aplikacje" id="{63A2A9FF-3750-4C42-ACA4-E5EDAE6D2BCC}">
          <p14:sldIdLst>
            <p14:sldId id="316"/>
            <p14:sldId id="305"/>
            <p14:sldId id="306"/>
            <p14:sldId id="307"/>
            <p14:sldId id="312"/>
            <p14:sldId id="310"/>
            <p14:sldId id="311"/>
            <p14:sldId id="309"/>
            <p14:sldId id="308"/>
            <p14:sldId id="329"/>
            <p14:sldId id="330"/>
          </p14:sldIdLst>
        </p14:section>
        <p14:section name="Dzień 2 - Forms, Routing, Komunikacja z backendem" id="{57FF17F8-C28A-4212-8A31-13E6A937E933}">
          <p14:sldIdLst>
            <p14:sldId id="331"/>
            <p14:sldId id="333"/>
            <p14:sldId id="334"/>
            <p14:sldId id="337"/>
            <p14:sldId id="332"/>
            <p14:sldId id="338"/>
            <p14:sldId id="339"/>
            <p14:sldId id="336"/>
            <p14:sldId id="342"/>
            <p14:sldId id="319"/>
            <p14:sldId id="318"/>
            <p14:sldId id="323"/>
            <p14:sldId id="324"/>
            <p14:sldId id="322"/>
            <p14:sldId id="327"/>
            <p14:sldId id="343"/>
            <p14:sldId id="345"/>
            <p14:sldId id="364"/>
            <p14:sldId id="365"/>
            <p14:sldId id="320"/>
            <p14:sldId id="346"/>
            <p14:sldId id="353"/>
            <p14:sldId id="348"/>
            <p14:sldId id="347"/>
            <p14:sldId id="354"/>
            <p14:sldId id="356"/>
            <p14:sldId id="367"/>
            <p14:sldId id="366"/>
            <p14:sldId id="269"/>
            <p14:sldId id="374"/>
            <p14:sldId id="357"/>
            <p14:sldId id="375"/>
            <p14:sldId id="369"/>
            <p14:sldId id="371"/>
            <p14:sldId id="372"/>
            <p14:sldId id="373"/>
            <p14:sldId id="370"/>
            <p14:sldId id="359"/>
            <p14:sldId id="360"/>
            <p14:sldId id="361"/>
            <p14:sldId id="362"/>
            <p14:sldId id="3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8" autoAdjust="0"/>
    <p:restoredTop sz="62324" autoAdjust="0"/>
  </p:normalViewPr>
  <p:slideViewPr>
    <p:cSldViewPr snapToGrid="0">
      <p:cViewPr varScale="1">
        <p:scale>
          <a:sx n="53" d="100"/>
          <a:sy n="53" d="100"/>
        </p:scale>
        <p:origin x="1397" y="48"/>
      </p:cViewPr>
      <p:guideLst/>
    </p:cSldViewPr>
  </p:slideViewPr>
  <p:notesTextViewPr>
    <p:cViewPr>
      <p:scale>
        <a:sx n="100" d="100"/>
        <a:sy n="100" d="100"/>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_rels/data10.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_rels/drawing10.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FA39E-5819-4276-8D9B-6F5EB535FF80}"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pl-PL"/>
        </a:p>
      </dgm:t>
    </dgm:pt>
    <dgm:pt modelId="{662C7AAE-116A-46F7-9B56-0AAC0C3B733F}">
      <dgm:prSet/>
      <dgm:spPr/>
      <dgm:t>
        <a:bodyPr/>
        <a:lstStyle/>
        <a:p>
          <a:r>
            <a:rPr lang="pl-PL" dirty="0"/>
            <a:t>root-component</a:t>
          </a:r>
        </a:p>
      </dgm:t>
    </dgm:pt>
    <dgm:pt modelId="{675982A7-29A6-4D5F-A3D0-467AF6B25AFC}" type="parTrans" cxnId="{1613710D-738C-469C-AA7A-203B6CFE3B12}">
      <dgm:prSet/>
      <dgm:spPr/>
      <dgm:t>
        <a:bodyPr/>
        <a:lstStyle/>
        <a:p>
          <a:endParaRPr lang="pl-PL"/>
        </a:p>
      </dgm:t>
    </dgm:pt>
    <dgm:pt modelId="{56A7A6BB-A17F-472A-96AE-713E8CE7446B}" type="sibTrans" cxnId="{1613710D-738C-469C-AA7A-203B6CFE3B12}">
      <dgm:prSet/>
      <dgm:spPr/>
      <dgm:t>
        <a:bodyPr/>
        <a:lstStyle/>
        <a:p>
          <a:endParaRPr lang="pl-PL"/>
        </a:p>
      </dgm:t>
    </dgm:pt>
    <dgm:pt modelId="{BFAF22CD-6BDA-4771-BE85-EA944D281B69}">
      <dgm:prSet/>
      <dgm:spPr/>
      <dgm:t>
        <a:bodyPr/>
        <a:lstStyle/>
        <a:p>
          <a:r>
            <a:rPr lang="pl-PL" dirty="0" err="1"/>
            <a:t>child</a:t>
          </a:r>
          <a:r>
            <a:rPr lang="pl-PL" dirty="0"/>
            <a:t>-a-component</a:t>
          </a:r>
        </a:p>
      </dgm:t>
    </dgm:pt>
    <dgm:pt modelId="{CBC0AABC-52EC-45A9-8D5C-CB3C669AF7F2}" type="parTrans" cxnId="{37803033-9FF6-4920-95C2-7B601A354AB6}">
      <dgm:prSet/>
      <dgm:spPr/>
      <dgm:t>
        <a:bodyPr/>
        <a:lstStyle/>
        <a:p>
          <a:endParaRPr lang="pl-PL"/>
        </a:p>
      </dgm:t>
    </dgm:pt>
    <dgm:pt modelId="{CF82B7F7-055D-4583-A074-0C5E526A8FE7}" type="sibTrans" cxnId="{37803033-9FF6-4920-95C2-7B601A354AB6}">
      <dgm:prSet/>
      <dgm:spPr/>
      <dgm:t>
        <a:bodyPr/>
        <a:lstStyle/>
        <a:p>
          <a:endParaRPr lang="pl-PL"/>
        </a:p>
      </dgm:t>
    </dgm:pt>
    <dgm:pt modelId="{B8904BBF-F243-46D9-9901-B86CCF815792}">
      <dgm:prSet/>
      <dgm:spPr/>
      <dgm:t>
        <a:bodyPr/>
        <a:lstStyle/>
        <a:p>
          <a:r>
            <a:rPr lang="pl-PL" dirty="0" err="1"/>
            <a:t>child</a:t>
          </a:r>
          <a:r>
            <a:rPr lang="pl-PL" dirty="0"/>
            <a:t>-b-component</a:t>
          </a:r>
        </a:p>
      </dgm:t>
    </dgm:pt>
    <dgm:pt modelId="{AABE099D-49E1-4654-B18B-7D4C82F98DF7}" type="parTrans" cxnId="{E0039506-7439-4338-A079-BC8227991844}">
      <dgm:prSet/>
      <dgm:spPr/>
      <dgm:t>
        <a:bodyPr/>
        <a:lstStyle/>
        <a:p>
          <a:endParaRPr lang="pl-PL"/>
        </a:p>
      </dgm:t>
    </dgm:pt>
    <dgm:pt modelId="{196921E5-450A-4810-9290-6C5A7927F7CC}" type="sibTrans" cxnId="{E0039506-7439-4338-A079-BC8227991844}">
      <dgm:prSet/>
      <dgm:spPr/>
      <dgm:t>
        <a:bodyPr/>
        <a:lstStyle/>
        <a:p>
          <a:endParaRPr lang="pl-PL"/>
        </a:p>
      </dgm:t>
    </dgm:pt>
    <dgm:pt modelId="{4201964C-8AE8-4B82-A7FF-C70EF78DA3AA}">
      <dgm:prSet/>
      <dgm:spPr/>
      <dgm:t>
        <a:bodyPr/>
        <a:lstStyle/>
        <a:p>
          <a:r>
            <a:rPr lang="pl-PL"/>
            <a:t>grandchild-b-component</a:t>
          </a:r>
        </a:p>
      </dgm:t>
    </dgm:pt>
    <dgm:pt modelId="{DCB2A0A8-C897-4654-B548-1B09EEC84C98}" type="parTrans" cxnId="{44BE984F-EF53-4A40-BBC7-12F6880700E7}">
      <dgm:prSet/>
      <dgm:spPr/>
      <dgm:t>
        <a:bodyPr/>
        <a:lstStyle/>
        <a:p>
          <a:endParaRPr lang="pl-PL"/>
        </a:p>
      </dgm:t>
    </dgm:pt>
    <dgm:pt modelId="{FD9D1700-653D-46D6-A596-C0BDEB7D2731}" type="sibTrans" cxnId="{44BE984F-EF53-4A40-BBC7-12F6880700E7}">
      <dgm:prSet/>
      <dgm:spPr/>
      <dgm:t>
        <a:bodyPr/>
        <a:lstStyle/>
        <a:p>
          <a:endParaRPr lang="pl-PL"/>
        </a:p>
      </dgm:t>
    </dgm:pt>
    <dgm:pt modelId="{411B6F14-BC88-466C-A4AB-B30DABD41F79}">
      <dgm:prSet/>
      <dgm:spPr/>
      <dgm:t>
        <a:bodyPr/>
        <a:lstStyle/>
        <a:p>
          <a:r>
            <a:rPr lang="pl-PL" dirty="0" err="1"/>
            <a:t>grandchild</a:t>
          </a:r>
          <a:r>
            <a:rPr lang="pl-PL" dirty="0"/>
            <a:t>-b-component</a:t>
          </a:r>
        </a:p>
      </dgm:t>
    </dgm:pt>
    <dgm:pt modelId="{54CF5561-AA4A-40E7-9328-D7383E3D3D92}" type="parTrans" cxnId="{0B2EBE55-268D-445B-B2C3-30A83AD097CB}">
      <dgm:prSet/>
      <dgm:spPr/>
      <dgm:t>
        <a:bodyPr/>
        <a:lstStyle/>
        <a:p>
          <a:endParaRPr lang="pl-PL"/>
        </a:p>
      </dgm:t>
    </dgm:pt>
    <dgm:pt modelId="{70D9EB2E-DD3E-4EB8-931D-34C403D3BC11}" type="sibTrans" cxnId="{0B2EBE55-268D-445B-B2C3-30A83AD097CB}">
      <dgm:prSet/>
      <dgm:spPr/>
      <dgm:t>
        <a:bodyPr/>
        <a:lstStyle/>
        <a:p>
          <a:endParaRPr lang="pl-PL"/>
        </a:p>
      </dgm:t>
    </dgm:pt>
    <dgm:pt modelId="{889E0708-21C9-4303-801C-AEFF22EBC74C}">
      <dgm:prSet/>
      <dgm:spPr/>
      <dgm:t>
        <a:bodyPr/>
        <a:lstStyle/>
        <a:p>
          <a:r>
            <a:rPr lang="pl-PL" dirty="0" err="1"/>
            <a:t>child</a:t>
          </a:r>
          <a:r>
            <a:rPr lang="pl-PL" dirty="0"/>
            <a:t>-c-component</a:t>
          </a:r>
        </a:p>
      </dgm:t>
    </dgm:pt>
    <dgm:pt modelId="{B7C2640E-CAD2-406E-B3FD-D28705CB0E53}" type="parTrans" cxnId="{8A593654-D999-4076-9311-FCB6F5D4EB34}">
      <dgm:prSet/>
      <dgm:spPr/>
      <dgm:t>
        <a:bodyPr/>
        <a:lstStyle/>
        <a:p>
          <a:endParaRPr lang="pl-PL"/>
        </a:p>
      </dgm:t>
    </dgm:pt>
    <dgm:pt modelId="{CFC790CD-C8DA-4D31-9421-240FD2385C54}" type="sibTrans" cxnId="{8A593654-D999-4076-9311-FCB6F5D4EB34}">
      <dgm:prSet/>
      <dgm:spPr/>
      <dgm:t>
        <a:bodyPr/>
        <a:lstStyle/>
        <a:p>
          <a:endParaRPr lang="pl-PL"/>
        </a:p>
      </dgm:t>
    </dgm:pt>
    <dgm:pt modelId="{66FD3D68-C5B5-43E1-95B3-F684A7E4D6D5}" type="pres">
      <dgm:prSet presAssocID="{DD6FA39E-5819-4276-8D9B-6F5EB535FF80}" presName="hierChild1" presStyleCnt="0">
        <dgm:presLayoutVars>
          <dgm:chPref val="1"/>
          <dgm:dir/>
          <dgm:animOne val="branch"/>
          <dgm:animLvl val="lvl"/>
          <dgm:resizeHandles/>
        </dgm:presLayoutVars>
      </dgm:prSet>
      <dgm:spPr/>
    </dgm:pt>
    <dgm:pt modelId="{97CA6D7A-EA08-447E-A30D-CF92CF95F645}" type="pres">
      <dgm:prSet presAssocID="{662C7AAE-116A-46F7-9B56-0AAC0C3B733F}" presName="hierRoot1" presStyleCnt="0"/>
      <dgm:spPr/>
    </dgm:pt>
    <dgm:pt modelId="{8949122B-E28A-46B3-AD8C-D45CB2C701ED}" type="pres">
      <dgm:prSet presAssocID="{662C7AAE-116A-46F7-9B56-0AAC0C3B733F}" presName="composite" presStyleCnt="0"/>
      <dgm:spPr/>
    </dgm:pt>
    <dgm:pt modelId="{25B26421-EF44-4887-84AA-61807FDAEB67}" type="pres">
      <dgm:prSet presAssocID="{662C7AAE-116A-46F7-9B56-0AAC0C3B733F}" presName="background" presStyleLbl="node0" presStyleIdx="0" presStyleCnt="1"/>
      <dgm:spPr/>
    </dgm:pt>
    <dgm:pt modelId="{001A6A08-B071-4350-B78C-98BB65C6CCF8}" type="pres">
      <dgm:prSet presAssocID="{662C7AAE-116A-46F7-9B56-0AAC0C3B733F}" presName="text" presStyleLbl="fgAcc0" presStyleIdx="0" presStyleCnt="1">
        <dgm:presLayoutVars>
          <dgm:chPref val="3"/>
        </dgm:presLayoutVars>
      </dgm:prSet>
      <dgm:spPr/>
    </dgm:pt>
    <dgm:pt modelId="{EC4E3732-265F-4428-9472-C4411494A697}" type="pres">
      <dgm:prSet presAssocID="{662C7AAE-116A-46F7-9B56-0AAC0C3B733F}" presName="hierChild2" presStyleCnt="0"/>
      <dgm:spPr/>
    </dgm:pt>
    <dgm:pt modelId="{4938EBBB-BA4E-4888-AEB2-6CB2E002B9B9}" type="pres">
      <dgm:prSet presAssocID="{CBC0AABC-52EC-45A9-8D5C-CB3C669AF7F2}" presName="Name10" presStyleLbl="parChTrans1D2" presStyleIdx="0" presStyleCnt="3"/>
      <dgm:spPr/>
    </dgm:pt>
    <dgm:pt modelId="{5A4B1797-1FC0-4BA7-9E94-1716EE8D176B}" type="pres">
      <dgm:prSet presAssocID="{BFAF22CD-6BDA-4771-BE85-EA944D281B69}" presName="hierRoot2" presStyleCnt="0"/>
      <dgm:spPr/>
    </dgm:pt>
    <dgm:pt modelId="{FACAC91E-7E53-4AD1-A342-6B7F5035BC83}" type="pres">
      <dgm:prSet presAssocID="{BFAF22CD-6BDA-4771-BE85-EA944D281B69}" presName="composite2" presStyleCnt="0"/>
      <dgm:spPr/>
    </dgm:pt>
    <dgm:pt modelId="{B2E8CBCC-4456-4315-A507-7012D38CC9C1}" type="pres">
      <dgm:prSet presAssocID="{BFAF22CD-6BDA-4771-BE85-EA944D281B69}" presName="background2" presStyleLbl="node2" presStyleIdx="0" presStyleCnt="3"/>
      <dgm:spPr/>
    </dgm:pt>
    <dgm:pt modelId="{176956AE-4914-41B8-A619-5DDDD88722C3}" type="pres">
      <dgm:prSet presAssocID="{BFAF22CD-6BDA-4771-BE85-EA944D281B69}" presName="text2" presStyleLbl="fgAcc2" presStyleIdx="0" presStyleCnt="3">
        <dgm:presLayoutVars>
          <dgm:chPref val="3"/>
        </dgm:presLayoutVars>
      </dgm:prSet>
      <dgm:spPr/>
    </dgm:pt>
    <dgm:pt modelId="{7C4B59C5-D678-4B98-9443-B636FB7D2E0C}" type="pres">
      <dgm:prSet presAssocID="{BFAF22CD-6BDA-4771-BE85-EA944D281B69}" presName="hierChild3" presStyleCnt="0"/>
      <dgm:spPr/>
    </dgm:pt>
    <dgm:pt modelId="{34CEFC21-8FAB-4E96-85F8-A5A472A38BD5}" type="pres">
      <dgm:prSet presAssocID="{AABE099D-49E1-4654-B18B-7D4C82F98DF7}" presName="Name10" presStyleLbl="parChTrans1D2" presStyleIdx="1" presStyleCnt="3"/>
      <dgm:spPr/>
    </dgm:pt>
    <dgm:pt modelId="{959F2E73-4285-4DE6-B022-63281380A318}" type="pres">
      <dgm:prSet presAssocID="{B8904BBF-F243-46D9-9901-B86CCF815792}" presName="hierRoot2" presStyleCnt="0"/>
      <dgm:spPr/>
    </dgm:pt>
    <dgm:pt modelId="{8D3A4173-479E-4779-AA84-897500466D68}" type="pres">
      <dgm:prSet presAssocID="{B8904BBF-F243-46D9-9901-B86CCF815792}" presName="composite2" presStyleCnt="0"/>
      <dgm:spPr/>
    </dgm:pt>
    <dgm:pt modelId="{E8BA3CDA-2C5C-466A-B35B-6E3AC3877E18}" type="pres">
      <dgm:prSet presAssocID="{B8904BBF-F243-46D9-9901-B86CCF815792}" presName="background2" presStyleLbl="node2" presStyleIdx="1" presStyleCnt="3"/>
      <dgm:spPr/>
    </dgm:pt>
    <dgm:pt modelId="{9EC06ABD-633E-4D32-A726-3EF02031447C}" type="pres">
      <dgm:prSet presAssocID="{B8904BBF-F243-46D9-9901-B86CCF815792}" presName="text2" presStyleLbl="fgAcc2" presStyleIdx="1" presStyleCnt="3">
        <dgm:presLayoutVars>
          <dgm:chPref val="3"/>
        </dgm:presLayoutVars>
      </dgm:prSet>
      <dgm:spPr/>
    </dgm:pt>
    <dgm:pt modelId="{FE8EE15B-FD36-45F0-88BD-7BFDB7A58908}" type="pres">
      <dgm:prSet presAssocID="{B8904BBF-F243-46D9-9901-B86CCF815792}" presName="hierChild3" presStyleCnt="0"/>
      <dgm:spPr/>
    </dgm:pt>
    <dgm:pt modelId="{08071835-5ED6-435D-99D6-70524F01F636}" type="pres">
      <dgm:prSet presAssocID="{DCB2A0A8-C897-4654-B548-1B09EEC84C98}" presName="Name17" presStyleLbl="parChTrans1D3" presStyleIdx="0" presStyleCnt="2"/>
      <dgm:spPr/>
    </dgm:pt>
    <dgm:pt modelId="{252C7920-E560-4434-A3F3-8B1E18B4B664}" type="pres">
      <dgm:prSet presAssocID="{4201964C-8AE8-4B82-A7FF-C70EF78DA3AA}" presName="hierRoot3" presStyleCnt="0"/>
      <dgm:spPr/>
    </dgm:pt>
    <dgm:pt modelId="{27FD8AFA-6CC1-41CD-B1CE-F2947E4502E7}" type="pres">
      <dgm:prSet presAssocID="{4201964C-8AE8-4B82-A7FF-C70EF78DA3AA}" presName="composite3" presStyleCnt="0"/>
      <dgm:spPr/>
    </dgm:pt>
    <dgm:pt modelId="{C5BAF223-D84F-455C-929A-0568122A01FA}" type="pres">
      <dgm:prSet presAssocID="{4201964C-8AE8-4B82-A7FF-C70EF78DA3AA}" presName="background3" presStyleLbl="node3" presStyleIdx="0" presStyleCnt="2"/>
      <dgm:spPr/>
    </dgm:pt>
    <dgm:pt modelId="{1345F8B6-F6AB-4969-8579-82237049743E}" type="pres">
      <dgm:prSet presAssocID="{4201964C-8AE8-4B82-A7FF-C70EF78DA3AA}" presName="text3" presStyleLbl="fgAcc3" presStyleIdx="0" presStyleCnt="2">
        <dgm:presLayoutVars>
          <dgm:chPref val="3"/>
        </dgm:presLayoutVars>
      </dgm:prSet>
      <dgm:spPr/>
    </dgm:pt>
    <dgm:pt modelId="{A985D276-A9B0-4160-8E25-2D5FCF68B478}" type="pres">
      <dgm:prSet presAssocID="{4201964C-8AE8-4B82-A7FF-C70EF78DA3AA}" presName="hierChild4" presStyleCnt="0"/>
      <dgm:spPr/>
    </dgm:pt>
    <dgm:pt modelId="{67E54AE5-11BB-47EC-9ACE-17AF5C5C66BA}" type="pres">
      <dgm:prSet presAssocID="{54CF5561-AA4A-40E7-9328-D7383E3D3D92}" presName="Name17" presStyleLbl="parChTrans1D3" presStyleIdx="1" presStyleCnt="2"/>
      <dgm:spPr/>
    </dgm:pt>
    <dgm:pt modelId="{703D68A8-5C2B-456A-AF96-0D3FAAE30D1F}" type="pres">
      <dgm:prSet presAssocID="{411B6F14-BC88-466C-A4AB-B30DABD41F79}" presName="hierRoot3" presStyleCnt="0"/>
      <dgm:spPr/>
    </dgm:pt>
    <dgm:pt modelId="{051D8FFF-C093-41F1-9F6A-3667B9B69813}" type="pres">
      <dgm:prSet presAssocID="{411B6F14-BC88-466C-A4AB-B30DABD41F79}" presName="composite3" presStyleCnt="0"/>
      <dgm:spPr/>
    </dgm:pt>
    <dgm:pt modelId="{484F7E3F-9DAF-4144-9314-C82B5450A6D3}" type="pres">
      <dgm:prSet presAssocID="{411B6F14-BC88-466C-A4AB-B30DABD41F79}" presName="background3" presStyleLbl="node3" presStyleIdx="1" presStyleCnt="2"/>
      <dgm:spPr/>
    </dgm:pt>
    <dgm:pt modelId="{5F7FB583-3C78-49FA-9680-4D282632668C}" type="pres">
      <dgm:prSet presAssocID="{411B6F14-BC88-466C-A4AB-B30DABD41F79}" presName="text3" presStyleLbl="fgAcc3" presStyleIdx="1" presStyleCnt="2">
        <dgm:presLayoutVars>
          <dgm:chPref val="3"/>
        </dgm:presLayoutVars>
      </dgm:prSet>
      <dgm:spPr/>
    </dgm:pt>
    <dgm:pt modelId="{E4CE8159-DB0E-4DA6-BFFB-0844060ACA42}" type="pres">
      <dgm:prSet presAssocID="{411B6F14-BC88-466C-A4AB-B30DABD41F79}" presName="hierChild4" presStyleCnt="0"/>
      <dgm:spPr/>
    </dgm:pt>
    <dgm:pt modelId="{8C3CF640-60A6-4CBC-9767-58C72C7ADC37}" type="pres">
      <dgm:prSet presAssocID="{B7C2640E-CAD2-406E-B3FD-D28705CB0E53}" presName="Name10" presStyleLbl="parChTrans1D2" presStyleIdx="2" presStyleCnt="3"/>
      <dgm:spPr/>
    </dgm:pt>
    <dgm:pt modelId="{170CF2C2-4032-4DA1-9B17-668880927D5D}" type="pres">
      <dgm:prSet presAssocID="{889E0708-21C9-4303-801C-AEFF22EBC74C}" presName="hierRoot2" presStyleCnt="0"/>
      <dgm:spPr/>
    </dgm:pt>
    <dgm:pt modelId="{963F23EA-7961-49AE-83A4-14DF6DDD71B4}" type="pres">
      <dgm:prSet presAssocID="{889E0708-21C9-4303-801C-AEFF22EBC74C}" presName="composite2" presStyleCnt="0"/>
      <dgm:spPr/>
    </dgm:pt>
    <dgm:pt modelId="{6FC87864-96AC-4063-8297-88F281329B02}" type="pres">
      <dgm:prSet presAssocID="{889E0708-21C9-4303-801C-AEFF22EBC74C}" presName="background2" presStyleLbl="node2" presStyleIdx="2" presStyleCnt="3"/>
      <dgm:spPr/>
    </dgm:pt>
    <dgm:pt modelId="{DF5561CF-FA01-4C4B-86A8-2357038F3663}" type="pres">
      <dgm:prSet presAssocID="{889E0708-21C9-4303-801C-AEFF22EBC74C}" presName="text2" presStyleLbl="fgAcc2" presStyleIdx="2" presStyleCnt="3">
        <dgm:presLayoutVars>
          <dgm:chPref val="3"/>
        </dgm:presLayoutVars>
      </dgm:prSet>
      <dgm:spPr/>
    </dgm:pt>
    <dgm:pt modelId="{B0DE4478-FF3A-42AF-A440-D4E0726B43D3}" type="pres">
      <dgm:prSet presAssocID="{889E0708-21C9-4303-801C-AEFF22EBC74C}" presName="hierChild3" presStyleCnt="0"/>
      <dgm:spPr/>
    </dgm:pt>
  </dgm:ptLst>
  <dgm:cxnLst>
    <dgm:cxn modelId="{E0039506-7439-4338-A079-BC8227991844}" srcId="{662C7AAE-116A-46F7-9B56-0AAC0C3B733F}" destId="{B8904BBF-F243-46D9-9901-B86CCF815792}" srcOrd="1" destOrd="0" parTransId="{AABE099D-49E1-4654-B18B-7D4C82F98DF7}" sibTransId="{196921E5-450A-4810-9290-6C5A7927F7CC}"/>
    <dgm:cxn modelId="{1613710D-738C-469C-AA7A-203B6CFE3B12}" srcId="{DD6FA39E-5819-4276-8D9B-6F5EB535FF80}" destId="{662C7AAE-116A-46F7-9B56-0AAC0C3B733F}" srcOrd="0" destOrd="0" parTransId="{675982A7-29A6-4D5F-A3D0-467AF6B25AFC}" sibTransId="{56A7A6BB-A17F-472A-96AE-713E8CE7446B}"/>
    <dgm:cxn modelId="{3B638D32-F7CF-4DC3-ADB4-BE0E27F97271}" type="presOf" srcId="{B8904BBF-F243-46D9-9901-B86CCF815792}" destId="{9EC06ABD-633E-4D32-A726-3EF02031447C}" srcOrd="0" destOrd="0" presId="urn:microsoft.com/office/officeart/2005/8/layout/hierarchy1"/>
    <dgm:cxn modelId="{37803033-9FF6-4920-95C2-7B601A354AB6}" srcId="{662C7AAE-116A-46F7-9B56-0AAC0C3B733F}" destId="{BFAF22CD-6BDA-4771-BE85-EA944D281B69}" srcOrd="0" destOrd="0" parTransId="{CBC0AABC-52EC-45A9-8D5C-CB3C669AF7F2}" sibTransId="{CF82B7F7-055D-4583-A074-0C5E526A8FE7}"/>
    <dgm:cxn modelId="{34226B33-09A4-4C1D-860D-4395E0504E27}" type="presOf" srcId="{DCB2A0A8-C897-4654-B548-1B09EEC84C98}" destId="{08071835-5ED6-435D-99D6-70524F01F636}" srcOrd="0" destOrd="0" presId="urn:microsoft.com/office/officeart/2005/8/layout/hierarchy1"/>
    <dgm:cxn modelId="{628D925E-0144-4CFE-8C8A-BCDAECB649EE}" type="presOf" srcId="{4201964C-8AE8-4B82-A7FF-C70EF78DA3AA}" destId="{1345F8B6-F6AB-4969-8579-82237049743E}" srcOrd="0" destOrd="0" presId="urn:microsoft.com/office/officeart/2005/8/layout/hierarchy1"/>
    <dgm:cxn modelId="{2B292D5F-45BD-4E42-A34C-EEA2B8317F4B}" type="presOf" srcId="{889E0708-21C9-4303-801C-AEFF22EBC74C}" destId="{DF5561CF-FA01-4C4B-86A8-2357038F3663}" srcOrd="0" destOrd="0" presId="urn:microsoft.com/office/officeart/2005/8/layout/hierarchy1"/>
    <dgm:cxn modelId="{44BE984F-EF53-4A40-BBC7-12F6880700E7}" srcId="{B8904BBF-F243-46D9-9901-B86CCF815792}" destId="{4201964C-8AE8-4B82-A7FF-C70EF78DA3AA}" srcOrd="0" destOrd="0" parTransId="{DCB2A0A8-C897-4654-B548-1B09EEC84C98}" sibTransId="{FD9D1700-653D-46D6-A596-C0BDEB7D2731}"/>
    <dgm:cxn modelId="{5748D851-2710-498D-A6AA-9FD09651E775}" type="presOf" srcId="{BFAF22CD-6BDA-4771-BE85-EA944D281B69}" destId="{176956AE-4914-41B8-A619-5DDDD88722C3}" srcOrd="0" destOrd="0" presId="urn:microsoft.com/office/officeart/2005/8/layout/hierarchy1"/>
    <dgm:cxn modelId="{8A593654-D999-4076-9311-FCB6F5D4EB34}" srcId="{662C7AAE-116A-46F7-9B56-0AAC0C3B733F}" destId="{889E0708-21C9-4303-801C-AEFF22EBC74C}" srcOrd="2" destOrd="0" parTransId="{B7C2640E-CAD2-406E-B3FD-D28705CB0E53}" sibTransId="{CFC790CD-C8DA-4D31-9421-240FD2385C54}"/>
    <dgm:cxn modelId="{0B2EBE55-268D-445B-B2C3-30A83AD097CB}" srcId="{B8904BBF-F243-46D9-9901-B86CCF815792}" destId="{411B6F14-BC88-466C-A4AB-B30DABD41F79}" srcOrd="1" destOrd="0" parTransId="{54CF5561-AA4A-40E7-9328-D7383E3D3D92}" sibTransId="{70D9EB2E-DD3E-4EB8-931D-34C403D3BC11}"/>
    <dgm:cxn modelId="{3D64D97A-7BF6-4CB0-8ADF-A7904E52A6FB}" type="presOf" srcId="{CBC0AABC-52EC-45A9-8D5C-CB3C669AF7F2}" destId="{4938EBBB-BA4E-4888-AEB2-6CB2E002B9B9}" srcOrd="0" destOrd="0" presId="urn:microsoft.com/office/officeart/2005/8/layout/hierarchy1"/>
    <dgm:cxn modelId="{8DF6C67B-39E9-46A9-951A-0AF0636C4BB8}" type="presOf" srcId="{AABE099D-49E1-4654-B18B-7D4C82F98DF7}" destId="{34CEFC21-8FAB-4E96-85F8-A5A472A38BD5}" srcOrd="0" destOrd="0" presId="urn:microsoft.com/office/officeart/2005/8/layout/hierarchy1"/>
    <dgm:cxn modelId="{7F05C085-D664-4DF9-A801-E4CA1ABD8D3F}" type="presOf" srcId="{54CF5561-AA4A-40E7-9328-D7383E3D3D92}" destId="{67E54AE5-11BB-47EC-9ACE-17AF5C5C66BA}" srcOrd="0" destOrd="0" presId="urn:microsoft.com/office/officeart/2005/8/layout/hierarchy1"/>
    <dgm:cxn modelId="{A4A5918D-9EAA-4F59-BF78-F763143E00D2}" type="presOf" srcId="{411B6F14-BC88-466C-A4AB-B30DABD41F79}" destId="{5F7FB583-3C78-49FA-9680-4D282632668C}" srcOrd="0" destOrd="0" presId="urn:microsoft.com/office/officeart/2005/8/layout/hierarchy1"/>
    <dgm:cxn modelId="{04F3A4AC-CED2-4DA5-A6AA-D428CA8D20FD}" type="presOf" srcId="{DD6FA39E-5819-4276-8D9B-6F5EB535FF80}" destId="{66FD3D68-C5B5-43E1-95B3-F684A7E4D6D5}" srcOrd="0" destOrd="0" presId="urn:microsoft.com/office/officeart/2005/8/layout/hierarchy1"/>
    <dgm:cxn modelId="{59B1C2BA-F9B2-4535-91B1-F1D6B5D67421}" type="presOf" srcId="{662C7AAE-116A-46F7-9B56-0AAC0C3B733F}" destId="{001A6A08-B071-4350-B78C-98BB65C6CCF8}" srcOrd="0" destOrd="0" presId="urn:microsoft.com/office/officeart/2005/8/layout/hierarchy1"/>
    <dgm:cxn modelId="{6D2502D1-F66B-4AAF-B04A-D3AD6FFBA658}" type="presOf" srcId="{B7C2640E-CAD2-406E-B3FD-D28705CB0E53}" destId="{8C3CF640-60A6-4CBC-9767-58C72C7ADC37}" srcOrd="0" destOrd="0" presId="urn:microsoft.com/office/officeart/2005/8/layout/hierarchy1"/>
    <dgm:cxn modelId="{79B7D7D9-137E-4C71-BC30-0889A5445BCC}" type="presParOf" srcId="{66FD3D68-C5B5-43E1-95B3-F684A7E4D6D5}" destId="{97CA6D7A-EA08-447E-A30D-CF92CF95F645}" srcOrd="0" destOrd="0" presId="urn:microsoft.com/office/officeart/2005/8/layout/hierarchy1"/>
    <dgm:cxn modelId="{B9A03F9B-08B2-4C34-8ED6-D46354871957}" type="presParOf" srcId="{97CA6D7A-EA08-447E-A30D-CF92CF95F645}" destId="{8949122B-E28A-46B3-AD8C-D45CB2C701ED}" srcOrd="0" destOrd="0" presId="urn:microsoft.com/office/officeart/2005/8/layout/hierarchy1"/>
    <dgm:cxn modelId="{A86381CB-32FB-4DF2-9D95-C0E3072A440A}" type="presParOf" srcId="{8949122B-E28A-46B3-AD8C-D45CB2C701ED}" destId="{25B26421-EF44-4887-84AA-61807FDAEB67}" srcOrd="0" destOrd="0" presId="urn:microsoft.com/office/officeart/2005/8/layout/hierarchy1"/>
    <dgm:cxn modelId="{BF49EB8A-7B10-4B15-B10B-5613FD7FCF88}" type="presParOf" srcId="{8949122B-E28A-46B3-AD8C-D45CB2C701ED}" destId="{001A6A08-B071-4350-B78C-98BB65C6CCF8}" srcOrd="1" destOrd="0" presId="urn:microsoft.com/office/officeart/2005/8/layout/hierarchy1"/>
    <dgm:cxn modelId="{E1B8080E-9656-4DBE-B2B3-4BC40FB69113}" type="presParOf" srcId="{97CA6D7A-EA08-447E-A30D-CF92CF95F645}" destId="{EC4E3732-265F-4428-9472-C4411494A697}" srcOrd="1" destOrd="0" presId="urn:microsoft.com/office/officeart/2005/8/layout/hierarchy1"/>
    <dgm:cxn modelId="{A7B0235A-073B-4E36-8888-E487AF62E6C8}" type="presParOf" srcId="{EC4E3732-265F-4428-9472-C4411494A697}" destId="{4938EBBB-BA4E-4888-AEB2-6CB2E002B9B9}" srcOrd="0" destOrd="0" presId="urn:microsoft.com/office/officeart/2005/8/layout/hierarchy1"/>
    <dgm:cxn modelId="{6FA6C8C0-4688-4C2B-91B1-5252AB86DCA4}" type="presParOf" srcId="{EC4E3732-265F-4428-9472-C4411494A697}" destId="{5A4B1797-1FC0-4BA7-9E94-1716EE8D176B}" srcOrd="1" destOrd="0" presId="urn:microsoft.com/office/officeart/2005/8/layout/hierarchy1"/>
    <dgm:cxn modelId="{20429265-DA47-44C1-A51A-EDE2FF86D8C9}" type="presParOf" srcId="{5A4B1797-1FC0-4BA7-9E94-1716EE8D176B}" destId="{FACAC91E-7E53-4AD1-A342-6B7F5035BC83}" srcOrd="0" destOrd="0" presId="urn:microsoft.com/office/officeart/2005/8/layout/hierarchy1"/>
    <dgm:cxn modelId="{24BB4DEE-E234-463C-9BD5-D454746FBDCE}" type="presParOf" srcId="{FACAC91E-7E53-4AD1-A342-6B7F5035BC83}" destId="{B2E8CBCC-4456-4315-A507-7012D38CC9C1}" srcOrd="0" destOrd="0" presId="urn:microsoft.com/office/officeart/2005/8/layout/hierarchy1"/>
    <dgm:cxn modelId="{A7061F7D-0674-449E-953E-88B70BC8F067}" type="presParOf" srcId="{FACAC91E-7E53-4AD1-A342-6B7F5035BC83}" destId="{176956AE-4914-41B8-A619-5DDDD88722C3}" srcOrd="1" destOrd="0" presId="urn:microsoft.com/office/officeart/2005/8/layout/hierarchy1"/>
    <dgm:cxn modelId="{E28CB58B-D313-43EB-AF32-415C593B3F4C}" type="presParOf" srcId="{5A4B1797-1FC0-4BA7-9E94-1716EE8D176B}" destId="{7C4B59C5-D678-4B98-9443-B636FB7D2E0C}" srcOrd="1" destOrd="0" presId="urn:microsoft.com/office/officeart/2005/8/layout/hierarchy1"/>
    <dgm:cxn modelId="{AF493407-6C01-4B8E-9E8C-F641F167AB53}" type="presParOf" srcId="{EC4E3732-265F-4428-9472-C4411494A697}" destId="{34CEFC21-8FAB-4E96-85F8-A5A472A38BD5}" srcOrd="2" destOrd="0" presId="urn:microsoft.com/office/officeart/2005/8/layout/hierarchy1"/>
    <dgm:cxn modelId="{375A2C9F-6FF2-41F4-9D0B-A2A6979B63ED}" type="presParOf" srcId="{EC4E3732-265F-4428-9472-C4411494A697}" destId="{959F2E73-4285-4DE6-B022-63281380A318}" srcOrd="3" destOrd="0" presId="urn:microsoft.com/office/officeart/2005/8/layout/hierarchy1"/>
    <dgm:cxn modelId="{69BDBC5F-AB26-4179-8FF8-AFECC5A9C630}" type="presParOf" srcId="{959F2E73-4285-4DE6-B022-63281380A318}" destId="{8D3A4173-479E-4779-AA84-897500466D68}" srcOrd="0" destOrd="0" presId="urn:microsoft.com/office/officeart/2005/8/layout/hierarchy1"/>
    <dgm:cxn modelId="{D9824B39-1034-45EB-9060-D99D641A1D36}" type="presParOf" srcId="{8D3A4173-479E-4779-AA84-897500466D68}" destId="{E8BA3CDA-2C5C-466A-B35B-6E3AC3877E18}" srcOrd="0" destOrd="0" presId="urn:microsoft.com/office/officeart/2005/8/layout/hierarchy1"/>
    <dgm:cxn modelId="{40FAA493-1B5C-43A9-BB29-9775A3AFB6CC}" type="presParOf" srcId="{8D3A4173-479E-4779-AA84-897500466D68}" destId="{9EC06ABD-633E-4D32-A726-3EF02031447C}" srcOrd="1" destOrd="0" presId="urn:microsoft.com/office/officeart/2005/8/layout/hierarchy1"/>
    <dgm:cxn modelId="{7CE5C2BA-C331-41C2-9DA3-1594CB530286}" type="presParOf" srcId="{959F2E73-4285-4DE6-B022-63281380A318}" destId="{FE8EE15B-FD36-45F0-88BD-7BFDB7A58908}" srcOrd="1" destOrd="0" presId="urn:microsoft.com/office/officeart/2005/8/layout/hierarchy1"/>
    <dgm:cxn modelId="{6EA39BD1-925D-4FBF-BF90-87D1F827ADED}" type="presParOf" srcId="{FE8EE15B-FD36-45F0-88BD-7BFDB7A58908}" destId="{08071835-5ED6-435D-99D6-70524F01F636}" srcOrd="0" destOrd="0" presId="urn:microsoft.com/office/officeart/2005/8/layout/hierarchy1"/>
    <dgm:cxn modelId="{23669688-D540-43AE-8440-AD7D41308A2C}" type="presParOf" srcId="{FE8EE15B-FD36-45F0-88BD-7BFDB7A58908}" destId="{252C7920-E560-4434-A3F3-8B1E18B4B664}" srcOrd="1" destOrd="0" presId="urn:microsoft.com/office/officeart/2005/8/layout/hierarchy1"/>
    <dgm:cxn modelId="{411A6A6A-2817-430F-BBDF-0865EC493AF4}" type="presParOf" srcId="{252C7920-E560-4434-A3F3-8B1E18B4B664}" destId="{27FD8AFA-6CC1-41CD-B1CE-F2947E4502E7}" srcOrd="0" destOrd="0" presId="urn:microsoft.com/office/officeart/2005/8/layout/hierarchy1"/>
    <dgm:cxn modelId="{8B3D503B-DFE8-4A28-9794-688005FA24E4}" type="presParOf" srcId="{27FD8AFA-6CC1-41CD-B1CE-F2947E4502E7}" destId="{C5BAF223-D84F-455C-929A-0568122A01FA}" srcOrd="0" destOrd="0" presId="urn:microsoft.com/office/officeart/2005/8/layout/hierarchy1"/>
    <dgm:cxn modelId="{F3F18B61-5D67-4879-AFED-355A2B5F4F11}" type="presParOf" srcId="{27FD8AFA-6CC1-41CD-B1CE-F2947E4502E7}" destId="{1345F8B6-F6AB-4969-8579-82237049743E}" srcOrd="1" destOrd="0" presId="urn:microsoft.com/office/officeart/2005/8/layout/hierarchy1"/>
    <dgm:cxn modelId="{B1A04C62-0124-4658-B996-2C8A7EE73B16}" type="presParOf" srcId="{252C7920-E560-4434-A3F3-8B1E18B4B664}" destId="{A985D276-A9B0-4160-8E25-2D5FCF68B478}" srcOrd="1" destOrd="0" presId="urn:microsoft.com/office/officeart/2005/8/layout/hierarchy1"/>
    <dgm:cxn modelId="{65BD1ABE-CDCC-44DC-A56E-70DDC01BD670}" type="presParOf" srcId="{FE8EE15B-FD36-45F0-88BD-7BFDB7A58908}" destId="{67E54AE5-11BB-47EC-9ACE-17AF5C5C66BA}" srcOrd="2" destOrd="0" presId="urn:microsoft.com/office/officeart/2005/8/layout/hierarchy1"/>
    <dgm:cxn modelId="{8774D434-C21B-47C1-A778-AB8FAE6ABB5A}" type="presParOf" srcId="{FE8EE15B-FD36-45F0-88BD-7BFDB7A58908}" destId="{703D68A8-5C2B-456A-AF96-0D3FAAE30D1F}" srcOrd="3" destOrd="0" presId="urn:microsoft.com/office/officeart/2005/8/layout/hierarchy1"/>
    <dgm:cxn modelId="{222D712B-2BD2-4E1C-99D0-952FE512A007}" type="presParOf" srcId="{703D68A8-5C2B-456A-AF96-0D3FAAE30D1F}" destId="{051D8FFF-C093-41F1-9F6A-3667B9B69813}" srcOrd="0" destOrd="0" presId="urn:microsoft.com/office/officeart/2005/8/layout/hierarchy1"/>
    <dgm:cxn modelId="{45A11000-896E-43FB-911C-E58558BECF6B}" type="presParOf" srcId="{051D8FFF-C093-41F1-9F6A-3667B9B69813}" destId="{484F7E3F-9DAF-4144-9314-C82B5450A6D3}" srcOrd="0" destOrd="0" presId="urn:microsoft.com/office/officeart/2005/8/layout/hierarchy1"/>
    <dgm:cxn modelId="{E2DCE446-B1E1-4C8A-9C92-371D08A5E659}" type="presParOf" srcId="{051D8FFF-C093-41F1-9F6A-3667B9B69813}" destId="{5F7FB583-3C78-49FA-9680-4D282632668C}" srcOrd="1" destOrd="0" presId="urn:microsoft.com/office/officeart/2005/8/layout/hierarchy1"/>
    <dgm:cxn modelId="{DFE03FC4-1C00-43CC-AC2D-131FD89CC303}" type="presParOf" srcId="{703D68A8-5C2B-456A-AF96-0D3FAAE30D1F}" destId="{E4CE8159-DB0E-4DA6-BFFB-0844060ACA42}" srcOrd="1" destOrd="0" presId="urn:microsoft.com/office/officeart/2005/8/layout/hierarchy1"/>
    <dgm:cxn modelId="{C0DB7DEA-737B-4B41-A20C-9C4567D6540F}" type="presParOf" srcId="{EC4E3732-265F-4428-9472-C4411494A697}" destId="{8C3CF640-60A6-4CBC-9767-58C72C7ADC37}" srcOrd="4" destOrd="0" presId="urn:microsoft.com/office/officeart/2005/8/layout/hierarchy1"/>
    <dgm:cxn modelId="{8D5C2D18-5F7D-448A-B48F-2A17414DE026}" type="presParOf" srcId="{EC4E3732-265F-4428-9472-C4411494A697}" destId="{170CF2C2-4032-4DA1-9B17-668880927D5D}" srcOrd="5" destOrd="0" presId="urn:microsoft.com/office/officeart/2005/8/layout/hierarchy1"/>
    <dgm:cxn modelId="{9C7E54C8-6171-4855-B848-39D59BB699C3}" type="presParOf" srcId="{170CF2C2-4032-4DA1-9B17-668880927D5D}" destId="{963F23EA-7961-49AE-83A4-14DF6DDD71B4}" srcOrd="0" destOrd="0" presId="urn:microsoft.com/office/officeart/2005/8/layout/hierarchy1"/>
    <dgm:cxn modelId="{B9F93448-DFCD-4E7C-A346-E3D0709BDD6E}" type="presParOf" srcId="{963F23EA-7961-49AE-83A4-14DF6DDD71B4}" destId="{6FC87864-96AC-4063-8297-88F281329B02}" srcOrd="0" destOrd="0" presId="urn:microsoft.com/office/officeart/2005/8/layout/hierarchy1"/>
    <dgm:cxn modelId="{13375E52-556F-4C36-98CB-9C3652EF8D2A}" type="presParOf" srcId="{963F23EA-7961-49AE-83A4-14DF6DDD71B4}" destId="{DF5561CF-FA01-4C4B-86A8-2357038F3663}" srcOrd="1" destOrd="0" presId="urn:microsoft.com/office/officeart/2005/8/layout/hierarchy1"/>
    <dgm:cxn modelId="{45D9DD51-4E52-4AEB-BB80-CFCAB9928F68}" type="presParOf" srcId="{170CF2C2-4032-4DA1-9B17-668880927D5D}" destId="{B0DE4478-FF3A-42AF-A440-D4E0726B43D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BCB27E1-1844-46DC-BDFD-B2AB92D1F3E8}"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pl-PL"/>
        </a:p>
      </dgm:t>
    </dgm:pt>
    <dgm:pt modelId="{CA227105-07DA-4601-AECB-1DFAB1CAF59F}">
      <dgm:prSet/>
      <dgm:spPr/>
      <dgm:t>
        <a:bodyPr/>
        <a:lstStyle/>
        <a:p>
          <a:endParaRPr lang="pl-PL" dirty="0"/>
        </a:p>
      </dgm:t>
    </dgm:pt>
    <dgm:pt modelId="{759871AA-92F7-4ABF-B1FA-40D825FBFED6}" type="parTrans" cxnId="{A066081E-54E6-4648-BAFB-4F5688428809}">
      <dgm:prSet/>
      <dgm:spPr/>
      <dgm:t>
        <a:bodyPr/>
        <a:lstStyle/>
        <a:p>
          <a:endParaRPr lang="pl-PL"/>
        </a:p>
      </dgm:t>
    </dgm:pt>
    <dgm:pt modelId="{D18BC97E-2E78-4435-8A2E-400322B4C6BC}" type="sibTrans" cxnId="{A066081E-54E6-4648-BAFB-4F5688428809}">
      <dgm:prSet/>
      <dgm:spPr/>
      <dgm:t>
        <a:bodyPr/>
        <a:lstStyle/>
        <a:p>
          <a:endParaRPr lang="pl-PL"/>
        </a:p>
      </dgm:t>
    </dgm:pt>
    <dgm:pt modelId="{72A7D26D-D229-4353-9C4E-B564491C82A5}">
      <dgm:prSet/>
      <dgm:spPr/>
      <dgm:t>
        <a:bodyPr/>
        <a:lstStyle/>
        <a:p>
          <a:r>
            <a:rPr lang="pl-PL" dirty="0"/>
            <a:t>W terminalu, wykonaj polecenie „</a:t>
          </a:r>
          <a:r>
            <a:rPr lang="pl-PL" dirty="0" err="1"/>
            <a:t>npm</a:t>
          </a:r>
          <a:r>
            <a:rPr lang="pl-PL" dirty="0"/>
            <a:t> </a:t>
          </a:r>
          <a:r>
            <a:rPr lang="pl-PL" dirty="0" err="1"/>
            <a:t>install</a:t>
          </a:r>
          <a:r>
            <a:rPr lang="pl-PL" dirty="0"/>
            <a:t> –g @angular/cli@18” – zainstaluje paczkę </a:t>
          </a:r>
          <a:r>
            <a:rPr lang="pl-PL" dirty="0" err="1"/>
            <a:t>Angular</a:t>
          </a:r>
          <a:r>
            <a:rPr lang="pl-PL" dirty="0"/>
            <a:t> CLI globalnie</a:t>
          </a:r>
        </a:p>
      </dgm:t>
    </dgm:pt>
    <dgm:pt modelId="{E5612016-7731-4D85-BEB8-B56B370939BD}" type="parTrans" cxnId="{0315E874-4118-4D63-9DF9-28E13DC295CB}">
      <dgm:prSet/>
      <dgm:spPr/>
      <dgm:t>
        <a:bodyPr/>
        <a:lstStyle/>
        <a:p>
          <a:endParaRPr lang="pl-PL"/>
        </a:p>
      </dgm:t>
    </dgm:pt>
    <dgm:pt modelId="{1B9DFDCE-8769-4D43-8684-4815AD3EB276}" type="sibTrans" cxnId="{0315E874-4118-4D63-9DF9-28E13DC295CB}">
      <dgm:prSet/>
      <dgm:spPr/>
      <dgm:t>
        <a:bodyPr/>
        <a:lstStyle/>
        <a:p>
          <a:endParaRPr lang="pl-PL"/>
        </a:p>
      </dgm:t>
    </dgm:pt>
    <dgm:pt modelId="{2C025A1E-2C45-4064-9471-FE55D385194A}">
      <dgm:prSet/>
      <dgm:spPr/>
      <dgm:t>
        <a:bodyPr/>
        <a:lstStyle/>
        <a:p>
          <a:r>
            <a:rPr lang="pl-PL" dirty="0"/>
            <a:t>Będąc w terminalu, w dowolnym miejscu, w moim wypadku </a:t>
          </a:r>
          <a:r>
            <a:rPr lang="pl-PL" i="1" dirty="0"/>
            <a:t>C://repos </a:t>
          </a:r>
          <a:r>
            <a:rPr lang="pl-PL" dirty="0"/>
            <a:t>wykonaj polecenie: </a:t>
          </a:r>
          <a:r>
            <a:rPr lang="pl-PL" b="1" dirty="0"/>
            <a:t>git clone </a:t>
          </a:r>
          <a:r>
            <a:rPr lang="pl-PL" b="1" dirty="0">
              <a:hlinkClick xmlns:r="http://schemas.openxmlformats.org/officeDocument/2006/relationships" r:id="rId1"/>
            </a:rPr>
            <a:t>https://github.com/Fraszczak/angular-course.git</a:t>
          </a:r>
          <a:endParaRPr lang="pl-PL" dirty="0"/>
        </a:p>
      </dgm:t>
    </dgm:pt>
    <dgm:pt modelId="{9CC9CFF7-FC54-45E1-B9B1-81E8059869B5}" type="parTrans" cxnId="{DE39D585-4E51-4A80-B900-107D226B41C6}">
      <dgm:prSet/>
      <dgm:spPr/>
      <dgm:t>
        <a:bodyPr/>
        <a:lstStyle/>
        <a:p>
          <a:endParaRPr lang="pl-PL"/>
        </a:p>
      </dgm:t>
    </dgm:pt>
    <dgm:pt modelId="{50810DE6-A653-401B-BB23-36A372765ACA}" type="sibTrans" cxnId="{DE39D585-4E51-4A80-B900-107D226B41C6}">
      <dgm:prSet/>
      <dgm:spPr/>
      <dgm:t>
        <a:bodyPr/>
        <a:lstStyle/>
        <a:p>
          <a:endParaRPr lang="pl-PL"/>
        </a:p>
      </dgm:t>
    </dgm:pt>
    <dgm:pt modelId="{F73B95A6-3497-48D1-AF5E-6EB6AF1E3730}">
      <dgm:prSet/>
      <dgm:spPr/>
      <dgm:t>
        <a:bodyPr/>
        <a:lstStyle/>
        <a:p>
          <a:r>
            <a:rPr lang="pl-PL" dirty="0"/>
            <a:t>Pobierz i zainstaluj Node.js w wersji 18.9.1 lub nowszej, użyj LTS.</a:t>
          </a:r>
        </a:p>
      </dgm:t>
    </dgm:pt>
    <dgm:pt modelId="{A8917CAC-04CE-4687-8A59-A0281C6904A3}" type="sibTrans" cxnId="{6F7B0E2D-B8ED-4323-A195-95402091F27E}">
      <dgm:prSet/>
      <dgm:spPr/>
      <dgm:t>
        <a:bodyPr/>
        <a:lstStyle/>
        <a:p>
          <a:endParaRPr lang="pl-PL"/>
        </a:p>
      </dgm:t>
    </dgm:pt>
    <dgm:pt modelId="{ACB10845-95C5-49DC-8051-FE5EFF1EDB4E}" type="parTrans" cxnId="{6F7B0E2D-B8ED-4323-A195-95402091F27E}">
      <dgm:prSet/>
      <dgm:spPr/>
      <dgm:t>
        <a:bodyPr/>
        <a:lstStyle/>
        <a:p>
          <a:endParaRPr lang="pl-PL"/>
        </a:p>
      </dgm:t>
    </dgm:pt>
    <dgm:pt modelId="{8FDC7C78-5258-41A0-98FF-0A322C0D789A}" type="pres">
      <dgm:prSet presAssocID="{4BCB27E1-1844-46DC-BDFD-B2AB92D1F3E8}" presName="Name0" presStyleCnt="0">
        <dgm:presLayoutVars>
          <dgm:dir/>
          <dgm:resizeHandles val="exact"/>
        </dgm:presLayoutVars>
      </dgm:prSet>
      <dgm:spPr/>
    </dgm:pt>
    <dgm:pt modelId="{D862648E-867E-429C-8589-9BE4899984FC}" type="pres">
      <dgm:prSet presAssocID="{4BCB27E1-1844-46DC-BDFD-B2AB92D1F3E8}" presName="arrow" presStyleLbl="bgShp" presStyleIdx="0" presStyleCnt="1"/>
      <dgm:spPr/>
    </dgm:pt>
    <dgm:pt modelId="{569A5CAD-9544-4FA3-AEE3-737715C91D9F}" type="pres">
      <dgm:prSet presAssocID="{4BCB27E1-1844-46DC-BDFD-B2AB92D1F3E8}" presName="points" presStyleCnt="0"/>
      <dgm:spPr/>
    </dgm:pt>
    <dgm:pt modelId="{1EB6C1D8-6B0A-4FAE-A78A-966B3A3B76D6}" type="pres">
      <dgm:prSet presAssocID="{CA227105-07DA-4601-AECB-1DFAB1CAF59F}" presName="compositeA" presStyleCnt="0"/>
      <dgm:spPr/>
    </dgm:pt>
    <dgm:pt modelId="{4EC2C69C-7098-4445-B8FA-F2D574D0FC1C}" type="pres">
      <dgm:prSet presAssocID="{CA227105-07DA-4601-AECB-1DFAB1CAF59F}" presName="textA" presStyleLbl="revTx" presStyleIdx="0" presStyleCnt="3">
        <dgm:presLayoutVars>
          <dgm:bulletEnabled val="1"/>
        </dgm:presLayoutVars>
      </dgm:prSet>
      <dgm:spPr/>
    </dgm:pt>
    <dgm:pt modelId="{7ABF816A-AD10-4A3E-8809-CF060D2311BB}" type="pres">
      <dgm:prSet presAssocID="{CA227105-07DA-4601-AECB-1DFAB1CAF59F}" presName="circleA" presStyleLbl="node1" presStyleIdx="0" presStyleCnt="3"/>
      <dgm:spPr/>
    </dgm:pt>
    <dgm:pt modelId="{19F02A24-1BA6-4156-AC04-1094A14E1198}" type="pres">
      <dgm:prSet presAssocID="{CA227105-07DA-4601-AECB-1DFAB1CAF59F}" presName="spaceA" presStyleCnt="0"/>
      <dgm:spPr/>
    </dgm:pt>
    <dgm:pt modelId="{AD24F1C9-77FA-4461-AF62-C10F59689540}" type="pres">
      <dgm:prSet presAssocID="{D18BC97E-2E78-4435-8A2E-400322B4C6BC}" presName="space" presStyleCnt="0"/>
      <dgm:spPr/>
    </dgm:pt>
    <dgm:pt modelId="{E773F2A7-9334-4436-8BF2-D0B5CCC85DF8}" type="pres">
      <dgm:prSet presAssocID="{72A7D26D-D229-4353-9C4E-B564491C82A5}" presName="compositeB" presStyleCnt="0"/>
      <dgm:spPr/>
    </dgm:pt>
    <dgm:pt modelId="{27D1985B-A85B-4982-AB4C-17645FEBD5A4}" type="pres">
      <dgm:prSet presAssocID="{72A7D26D-D229-4353-9C4E-B564491C82A5}" presName="textB" presStyleLbl="revTx" presStyleIdx="1" presStyleCnt="3">
        <dgm:presLayoutVars>
          <dgm:bulletEnabled val="1"/>
        </dgm:presLayoutVars>
      </dgm:prSet>
      <dgm:spPr/>
    </dgm:pt>
    <dgm:pt modelId="{175F5B93-DE5F-4E10-8C67-797DF659A084}" type="pres">
      <dgm:prSet presAssocID="{72A7D26D-D229-4353-9C4E-B564491C82A5}" presName="circleB" presStyleLbl="node1" presStyleIdx="1" presStyleCnt="3"/>
      <dgm:spPr/>
    </dgm:pt>
    <dgm:pt modelId="{78573DF1-6ABF-4485-B10A-A60349C61C4A}" type="pres">
      <dgm:prSet presAssocID="{72A7D26D-D229-4353-9C4E-B564491C82A5}" presName="spaceB" presStyleCnt="0"/>
      <dgm:spPr/>
    </dgm:pt>
    <dgm:pt modelId="{C323C3E4-932A-42C9-98F3-33E45800D80B}" type="pres">
      <dgm:prSet presAssocID="{1B9DFDCE-8769-4D43-8684-4815AD3EB276}" presName="space" presStyleCnt="0"/>
      <dgm:spPr/>
    </dgm:pt>
    <dgm:pt modelId="{9298A30A-8A5B-4BE2-8BAF-C98123AD52C3}" type="pres">
      <dgm:prSet presAssocID="{2C025A1E-2C45-4064-9471-FE55D385194A}" presName="compositeA" presStyleCnt="0"/>
      <dgm:spPr/>
    </dgm:pt>
    <dgm:pt modelId="{878D8EC0-27DC-4FA1-97DA-D0C32F4C2166}" type="pres">
      <dgm:prSet presAssocID="{2C025A1E-2C45-4064-9471-FE55D385194A}" presName="textA" presStyleLbl="revTx" presStyleIdx="2" presStyleCnt="3">
        <dgm:presLayoutVars>
          <dgm:bulletEnabled val="1"/>
        </dgm:presLayoutVars>
      </dgm:prSet>
      <dgm:spPr/>
    </dgm:pt>
    <dgm:pt modelId="{CF34E568-5590-4C33-96DE-968BDDFDCCB8}" type="pres">
      <dgm:prSet presAssocID="{2C025A1E-2C45-4064-9471-FE55D385194A}" presName="circleA" presStyleLbl="node1" presStyleIdx="2" presStyleCnt="3"/>
      <dgm:spPr/>
    </dgm:pt>
    <dgm:pt modelId="{706DB2AD-9710-4807-B3AE-0462B7FEDCA5}" type="pres">
      <dgm:prSet presAssocID="{2C025A1E-2C45-4064-9471-FE55D385194A}" presName="spaceA" presStyleCnt="0"/>
      <dgm:spPr/>
    </dgm:pt>
  </dgm:ptLst>
  <dgm:cxnLst>
    <dgm:cxn modelId="{A066081E-54E6-4648-BAFB-4F5688428809}" srcId="{4BCB27E1-1844-46DC-BDFD-B2AB92D1F3E8}" destId="{CA227105-07DA-4601-AECB-1DFAB1CAF59F}" srcOrd="0" destOrd="0" parTransId="{759871AA-92F7-4ABF-B1FA-40D825FBFED6}" sibTransId="{D18BC97E-2E78-4435-8A2E-400322B4C6BC}"/>
    <dgm:cxn modelId="{D4A12E22-C830-43CA-885E-7DE8A5D6E897}" type="presOf" srcId="{4BCB27E1-1844-46DC-BDFD-B2AB92D1F3E8}" destId="{8FDC7C78-5258-41A0-98FF-0A322C0D789A}" srcOrd="0" destOrd="0" presId="urn:microsoft.com/office/officeart/2005/8/layout/hProcess11"/>
    <dgm:cxn modelId="{DDC5352B-A2CD-411A-A6C6-B4BC5A4ACE7D}" type="presOf" srcId="{CA227105-07DA-4601-AECB-1DFAB1CAF59F}" destId="{4EC2C69C-7098-4445-B8FA-F2D574D0FC1C}" srcOrd="0" destOrd="0" presId="urn:microsoft.com/office/officeart/2005/8/layout/hProcess11"/>
    <dgm:cxn modelId="{6F7B0E2D-B8ED-4323-A195-95402091F27E}" srcId="{CA227105-07DA-4601-AECB-1DFAB1CAF59F}" destId="{F73B95A6-3497-48D1-AF5E-6EB6AF1E3730}" srcOrd="0" destOrd="0" parTransId="{ACB10845-95C5-49DC-8051-FE5EFF1EDB4E}" sibTransId="{A8917CAC-04CE-4687-8A59-A0281C6904A3}"/>
    <dgm:cxn modelId="{0B6EB360-6AB5-479D-9D22-F673883B2524}" type="presOf" srcId="{2C025A1E-2C45-4064-9471-FE55D385194A}" destId="{878D8EC0-27DC-4FA1-97DA-D0C32F4C2166}" srcOrd="0" destOrd="0" presId="urn:microsoft.com/office/officeart/2005/8/layout/hProcess11"/>
    <dgm:cxn modelId="{0315E874-4118-4D63-9DF9-28E13DC295CB}" srcId="{4BCB27E1-1844-46DC-BDFD-B2AB92D1F3E8}" destId="{72A7D26D-D229-4353-9C4E-B564491C82A5}" srcOrd="1" destOrd="0" parTransId="{E5612016-7731-4D85-BEB8-B56B370939BD}" sibTransId="{1B9DFDCE-8769-4D43-8684-4815AD3EB276}"/>
    <dgm:cxn modelId="{9AF85056-BD59-409F-9DF7-519114AE8611}" type="presOf" srcId="{72A7D26D-D229-4353-9C4E-B564491C82A5}" destId="{27D1985B-A85B-4982-AB4C-17645FEBD5A4}" srcOrd="0" destOrd="0" presId="urn:microsoft.com/office/officeart/2005/8/layout/hProcess11"/>
    <dgm:cxn modelId="{DE39D585-4E51-4A80-B900-107D226B41C6}" srcId="{4BCB27E1-1844-46DC-BDFD-B2AB92D1F3E8}" destId="{2C025A1E-2C45-4064-9471-FE55D385194A}" srcOrd="2" destOrd="0" parTransId="{9CC9CFF7-FC54-45E1-B9B1-81E8059869B5}" sibTransId="{50810DE6-A653-401B-BB23-36A372765ACA}"/>
    <dgm:cxn modelId="{F5FCEDC3-66AF-4D72-9F76-2D92C1006DA2}" type="presOf" srcId="{F73B95A6-3497-48D1-AF5E-6EB6AF1E3730}" destId="{4EC2C69C-7098-4445-B8FA-F2D574D0FC1C}" srcOrd="0" destOrd="1" presId="urn:microsoft.com/office/officeart/2005/8/layout/hProcess11"/>
    <dgm:cxn modelId="{7AF8CED8-5478-44E5-83C3-2C85FDCE2218}" type="presParOf" srcId="{8FDC7C78-5258-41A0-98FF-0A322C0D789A}" destId="{D862648E-867E-429C-8589-9BE4899984FC}" srcOrd="0" destOrd="0" presId="urn:microsoft.com/office/officeart/2005/8/layout/hProcess11"/>
    <dgm:cxn modelId="{90A4A021-2975-49C4-8BC4-8D337640059C}" type="presParOf" srcId="{8FDC7C78-5258-41A0-98FF-0A322C0D789A}" destId="{569A5CAD-9544-4FA3-AEE3-737715C91D9F}" srcOrd="1" destOrd="0" presId="urn:microsoft.com/office/officeart/2005/8/layout/hProcess11"/>
    <dgm:cxn modelId="{4156655B-C544-4F05-BA42-7E430336E183}" type="presParOf" srcId="{569A5CAD-9544-4FA3-AEE3-737715C91D9F}" destId="{1EB6C1D8-6B0A-4FAE-A78A-966B3A3B76D6}" srcOrd="0" destOrd="0" presId="urn:microsoft.com/office/officeart/2005/8/layout/hProcess11"/>
    <dgm:cxn modelId="{F29C59BE-972C-47BF-9D97-487CA288A8C0}" type="presParOf" srcId="{1EB6C1D8-6B0A-4FAE-A78A-966B3A3B76D6}" destId="{4EC2C69C-7098-4445-B8FA-F2D574D0FC1C}" srcOrd="0" destOrd="0" presId="urn:microsoft.com/office/officeart/2005/8/layout/hProcess11"/>
    <dgm:cxn modelId="{9EC15828-EBA8-4755-9F3E-4590B8335A0F}" type="presParOf" srcId="{1EB6C1D8-6B0A-4FAE-A78A-966B3A3B76D6}" destId="{7ABF816A-AD10-4A3E-8809-CF060D2311BB}" srcOrd="1" destOrd="0" presId="urn:microsoft.com/office/officeart/2005/8/layout/hProcess11"/>
    <dgm:cxn modelId="{0F06BF33-AA07-4D14-B2FE-5AF9237FCD70}" type="presParOf" srcId="{1EB6C1D8-6B0A-4FAE-A78A-966B3A3B76D6}" destId="{19F02A24-1BA6-4156-AC04-1094A14E1198}" srcOrd="2" destOrd="0" presId="urn:microsoft.com/office/officeart/2005/8/layout/hProcess11"/>
    <dgm:cxn modelId="{8A425B25-75AE-464B-BBE0-18C7878DC1AC}" type="presParOf" srcId="{569A5CAD-9544-4FA3-AEE3-737715C91D9F}" destId="{AD24F1C9-77FA-4461-AF62-C10F59689540}" srcOrd="1" destOrd="0" presId="urn:microsoft.com/office/officeart/2005/8/layout/hProcess11"/>
    <dgm:cxn modelId="{C131B04F-8781-4DA4-BD2A-139C9C757902}" type="presParOf" srcId="{569A5CAD-9544-4FA3-AEE3-737715C91D9F}" destId="{E773F2A7-9334-4436-8BF2-D0B5CCC85DF8}" srcOrd="2" destOrd="0" presId="urn:microsoft.com/office/officeart/2005/8/layout/hProcess11"/>
    <dgm:cxn modelId="{BB2BF794-30D7-4C87-BFEE-C49E7A534DFF}" type="presParOf" srcId="{E773F2A7-9334-4436-8BF2-D0B5CCC85DF8}" destId="{27D1985B-A85B-4982-AB4C-17645FEBD5A4}" srcOrd="0" destOrd="0" presId="urn:microsoft.com/office/officeart/2005/8/layout/hProcess11"/>
    <dgm:cxn modelId="{B9731800-F69D-4205-9B16-CB4688390785}" type="presParOf" srcId="{E773F2A7-9334-4436-8BF2-D0B5CCC85DF8}" destId="{175F5B93-DE5F-4E10-8C67-797DF659A084}" srcOrd="1" destOrd="0" presId="urn:microsoft.com/office/officeart/2005/8/layout/hProcess11"/>
    <dgm:cxn modelId="{A1196D0C-230A-4961-A70F-7C46DEC0EA9A}" type="presParOf" srcId="{E773F2A7-9334-4436-8BF2-D0B5CCC85DF8}" destId="{78573DF1-6ABF-4485-B10A-A60349C61C4A}" srcOrd="2" destOrd="0" presId="urn:microsoft.com/office/officeart/2005/8/layout/hProcess11"/>
    <dgm:cxn modelId="{E52982AD-2D4F-4240-9656-C4DB44D985E9}" type="presParOf" srcId="{569A5CAD-9544-4FA3-AEE3-737715C91D9F}" destId="{C323C3E4-932A-42C9-98F3-33E45800D80B}" srcOrd="3" destOrd="0" presId="urn:microsoft.com/office/officeart/2005/8/layout/hProcess11"/>
    <dgm:cxn modelId="{6D54323C-4ECB-4229-893A-D807C024CE70}" type="presParOf" srcId="{569A5CAD-9544-4FA3-AEE3-737715C91D9F}" destId="{9298A30A-8A5B-4BE2-8BAF-C98123AD52C3}" srcOrd="4" destOrd="0" presId="urn:microsoft.com/office/officeart/2005/8/layout/hProcess11"/>
    <dgm:cxn modelId="{D14D670D-3836-43AC-819A-3842AD1C513B}" type="presParOf" srcId="{9298A30A-8A5B-4BE2-8BAF-C98123AD52C3}" destId="{878D8EC0-27DC-4FA1-97DA-D0C32F4C2166}" srcOrd="0" destOrd="0" presId="urn:microsoft.com/office/officeart/2005/8/layout/hProcess11"/>
    <dgm:cxn modelId="{678A0C2B-BBC5-4813-8FC6-5FFD82758A50}" type="presParOf" srcId="{9298A30A-8A5B-4BE2-8BAF-C98123AD52C3}" destId="{CF34E568-5590-4C33-96DE-968BDDFDCCB8}" srcOrd="1" destOrd="0" presId="urn:microsoft.com/office/officeart/2005/8/layout/hProcess11"/>
    <dgm:cxn modelId="{F0B1B354-73F0-4A95-8C8D-3838D73E5F91}" type="presParOf" srcId="{9298A30A-8A5B-4BE2-8BAF-C98123AD52C3}" destId="{706DB2AD-9710-4807-B3AE-0462B7FEDCA5}"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3FC8F19-E29A-4A8A-B966-9A90EE53215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487D3825-DE5E-44C6-9B58-3995A22CD4D0}">
      <dgm:prSet/>
      <dgm:spPr/>
      <dgm:t>
        <a:bodyPr/>
        <a:lstStyle/>
        <a:p>
          <a:r>
            <a:rPr lang="pl-PL" dirty="0"/>
            <a:t>Poleceniem </a:t>
          </a:r>
          <a:r>
            <a:rPr lang="pl-PL" b="1" i="1" dirty="0" err="1"/>
            <a:t>ng</a:t>
          </a:r>
          <a:r>
            <a:rPr lang="pl-PL" b="1" i="1" dirty="0"/>
            <a:t> </a:t>
          </a:r>
          <a:r>
            <a:rPr lang="pl-PL" b="1" i="1" dirty="0" err="1"/>
            <a:t>new</a:t>
          </a:r>
          <a:r>
            <a:rPr lang="pl-PL" b="1" i="1" dirty="0"/>
            <a:t> &lt;</a:t>
          </a:r>
          <a:r>
            <a:rPr lang="pl-PL" b="1" i="1" dirty="0" err="1"/>
            <a:t>project-name</a:t>
          </a:r>
          <a:r>
            <a:rPr lang="pl-PL" b="1" i="1" dirty="0"/>
            <a:t>&gt; </a:t>
          </a:r>
          <a:r>
            <a:rPr lang="pl-PL" dirty="0"/>
            <a:t>stworzysz nowy projekt. Gdy będziesz w jego „</a:t>
          </a:r>
          <a:r>
            <a:rPr lang="pl-PL" dirty="0" err="1"/>
            <a:t>scope</a:t>
          </a:r>
          <a:r>
            <a:rPr lang="pl-PL" dirty="0"/>
            <a:t>”, poleceniem </a:t>
          </a:r>
          <a:r>
            <a:rPr lang="pl-PL" b="1" i="1" dirty="0" err="1"/>
            <a:t>npm</a:t>
          </a:r>
          <a:r>
            <a:rPr lang="pl-PL" b="1" i="1" dirty="0"/>
            <a:t> </a:t>
          </a:r>
          <a:r>
            <a:rPr lang="pl-PL" b="1" i="1" dirty="0" err="1"/>
            <a:t>install</a:t>
          </a:r>
          <a:r>
            <a:rPr lang="pl-PL" b="1" i="1" dirty="0"/>
            <a:t> </a:t>
          </a:r>
          <a:r>
            <a:rPr lang="pl-PL" dirty="0"/>
            <a:t>zainstalujesz wszystkie zależności znajdujące się w </a:t>
          </a:r>
          <a:r>
            <a:rPr lang="pl-PL" dirty="0" err="1"/>
            <a:t>package.json</a:t>
          </a:r>
          <a:r>
            <a:rPr lang="pl-PL" dirty="0"/>
            <a:t>, powstanie plik </a:t>
          </a:r>
          <a:r>
            <a:rPr lang="pl-PL" dirty="0" err="1"/>
            <a:t>package-lock.json</a:t>
          </a:r>
          <a:r>
            <a:rPr lang="pl-PL" dirty="0"/>
            <a:t> – przydatny dla narzędzi CI/CD.</a:t>
          </a:r>
        </a:p>
      </dgm:t>
    </dgm:pt>
    <dgm:pt modelId="{32FF9443-E569-4A8B-8763-C21E3DE835CF}" type="parTrans" cxnId="{EEF1E752-FA7B-49E7-A6F5-890D657172B6}">
      <dgm:prSet/>
      <dgm:spPr/>
      <dgm:t>
        <a:bodyPr/>
        <a:lstStyle/>
        <a:p>
          <a:endParaRPr lang="pl-PL"/>
        </a:p>
      </dgm:t>
    </dgm:pt>
    <dgm:pt modelId="{EDAD3071-0373-42BD-9E9A-7DF6F7AEE628}" type="sibTrans" cxnId="{EEF1E752-FA7B-49E7-A6F5-890D657172B6}">
      <dgm:prSet/>
      <dgm:spPr/>
      <dgm:t>
        <a:bodyPr/>
        <a:lstStyle/>
        <a:p>
          <a:endParaRPr lang="pl-PL"/>
        </a:p>
      </dgm:t>
    </dgm:pt>
    <dgm:pt modelId="{F5891125-E707-4F56-AEB9-29D9369D5C98}" type="pres">
      <dgm:prSet presAssocID="{E3FC8F19-E29A-4A8A-B966-9A90EE532155}" presName="Name0" presStyleCnt="0">
        <dgm:presLayoutVars>
          <dgm:dir/>
          <dgm:animLvl val="lvl"/>
          <dgm:resizeHandles val="exact"/>
        </dgm:presLayoutVars>
      </dgm:prSet>
      <dgm:spPr/>
    </dgm:pt>
    <dgm:pt modelId="{DAF0B7BF-03AF-4E8A-A00B-976EBD97BED2}" type="pres">
      <dgm:prSet presAssocID="{487D3825-DE5E-44C6-9B58-3995A22CD4D0}" presName="linNode" presStyleCnt="0"/>
      <dgm:spPr/>
    </dgm:pt>
    <dgm:pt modelId="{15F0262C-6C86-4222-BEFC-8E5B333A8E03}" type="pres">
      <dgm:prSet presAssocID="{487D3825-DE5E-44C6-9B58-3995A22CD4D0}" presName="parentText" presStyleLbl="node1" presStyleIdx="0" presStyleCnt="1" custScaleX="117357" custLinFactNeighborX="-79054" custLinFactNeighborY="-1407">
        <dgm:presLayoutVars>
          <dgm:chMax val="1"/>
          <dgm:bulletEnabled val="1"/>
        </dgm:presLayoutVars>
      </dgm:prSet>
      <dgm:spPr/>
    </dgm:pt>
  </dgm:ptLst>
  <dgm:cxnLst>
    <dgm:cxn modelId="{EEF1E752-FA7B-49E7-A6F5-890D657172B6}" srcId="{E3FC8F19-E29A-4A8A-B966-9A90EE532155}" destId="{487D3825-DE5E-44C6-9B58-3995A22CD4D0}" srcOrd="0" destOrd="0" parTransId="{32FF9443-E569-4A8B-8763-C21E3DE835CF}" sibTransId="{EDAD3071-0373-42BD-9E9A-7DF6F7AEE628}"/>
    <dgm:cxn modelId="{56768BCD-0B57-4E0F-9AF8-BDB8DD3C0ED2}" type="presOf" srcId="{487D3825-DE5E-44C6-9B58-3995A22CD4D0}" destId="{15F0262C-6C86-4222-BEFC-8E5B333A8E03}" srcOrd="0" destOrd="0" presId="urn:microsoft.com/office/officeart/2005/8/layout/vList5"/>
    <dgm:cxn modelId="{3FCA05FD-B96C-4209-8AB0-DAE854D898B5}" type="presOf" srcId="{E3FC8F19-E29A-4A8A-B966-9A90EE532155}" destId="{F5891125-E707-4F56-AEB9-29D9369D5C98}" srcOrd="0" destOrd="0" presId="urn:microsoft.com/office/officeart/2005/8/layout/vList5"/>
    <dgm:cxn modelId="{C6C7C3B6-B72D-4A9C-AE52-1C052EE5AB6D}" type="presParOf" srcId="{F5891125-E707-4F56-AEB9-29D9369D5C98}" destId="{DAF0B7BF-03AF-4E8A-A00B-976EBD97BED2}" srcOrd="0" destOrd="0" presId="urn:microsoft.com/office/officeart/2005/8/layout/vList5"/>
    <dgm:cxn modelId="{D2E9A7C2-49DD-4292-A09F-6805EA10EB04}" type="presParOf" srcId="{DAF0B7BF-03AF-4E8A-A00B-976EBD97BED2}" destId="{15F0262C-6C86-4222-BEFC-8E5B333A8E03}" srcOrd="0"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9039748-8598-48F6-BAC8-534F44DEE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670623EF-D5B4-4AE0-8928-D896E2B09916}">
      <dgm:prSet/>
      <dgm:spPr/>
      <dgm:t>
        <a:bodyPr/>
        <a:lstStyle/>
        <a:p>
          <a:r>
            <a:rPr lang="pl-PL" dirty="0"/>
            <a:t>1. Przejdź do VS </a:t>
          </a:r>
          <a:r>
            <a:rPr lang="pl-PL" dirty="0" err="1"/>
            <a:t>Code</a:t>
          </a:r>
          <a:endParaRPr lang="pl-PL" dirty="0"/>
        </a:p>
      </dgm:t>
    </dgm:pt>
    <dgm:pt modelId="{69F13106-865A-4A71-A776-7F772E185E89}" type="parTrans" cxnId="{80E3993F-7ADC-4FF6-BFAE-A45C5193740D}">
      <dgm:prSet/>
      <dgm:spPr/>
      <dgm:t>
        <a:bodyPr/>
        <a:lstStyle/>
        <a:p>
          <a:endParaRPr lang="pl-PL"/>
        </a:p>
      </dgm:t>
    </dgm:pt>
    <dgm:pt modelId="{DCC8ECC3-0877-4565-87FB-748FA9D89B56}" type="sibTrans" cxnId="{80E3993F-7ADC-4FF6-BFAE-A45C5193740D}">
      <dgm:prSet/>
      <dgm:spPr/>
      <dgm:t>
        <a:bodyPr/>
        <a:lstStyle/>
        <a:p>
          <a:endParaRPr lang="pl-PL"/>
        </a:p>
      </dgm:t>
    </dgm:pt>
    <dgm:pt modelId="{ECC399E8-22AB-491E-A7C0-4B32E25AEFEF}">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module_1_start</a:t>
          </a:r>
          <a:endParaRPr lang="pl-PL" dirty="0"/>
        </a:p>
      </dgm:t>
    </dgm:pt>
    <dgm:pt modelId="{4DBA9F57-B184-4D06-8B73-EB4A9C23CD5E}" type="parTrans" cxnId="{4D1C52A1-7667-408E-9561-C7628C63ECC8}">
      <dgm:prSet/>
      <dgm:spPr/>
      <dgm:t>
        <a:bodyPr/>
        <a:lstStyle/>
        <a:p>
          <a:endParaRPr lang="pl-PL"/>
        </a:p>
      </dgm:t>
    </dgm:pt>
    <dgm:pt modelId="{B83451E8-AE9C-4675-94DF-64B0FEC3DBBD}" type="sibTrans" cxnId="{4D1C52A1-7667-408E-9561-C7628C63ECC8}">
      <dgm:prSet/>
      <dgm:spPr/>
      <dgm:t>
        <a:bodyPr/>
        <a:lstStyle/>
        <a:p>
          <a:endParaRPr lang="pl-PL"/>
        </a:p>
      </dgm:t>
    </dgm:pt>
    <dgm:pt modelId="{E301405A-4AA9-4D92-A238-6C2032A5B079}">
      <dgm:prSet/>
      <dgm:spPr/>
      <dgm:t>
        <a:bodyPr/>
        <a:lstStyle/>
        <a:p>
          <a:r>
            <a:rPr lang="pl-PL" dirty="0"/>
            <a:t>3. Otwórz plik </a:t>
          </a:r>
          <a:r>
            <a:rPr lang="pl-PL" b="1" dirty="0"/>
            <a:t>TODO.md</a:t>
          </a:r>
          <a:endParaRPr lang="pl-PL" dirty="0"/>
        </a:p>
      </dgm:t>
    </dgm:pt>
    <dgm:pt modelId="{F4706244-7ABD-4F75-9906-0F5D46A48AEF}" type="parTrans" cxnId="{D535E25E-00DA-452D-B37D-600DD2377296}">
      <dgm:prSet/>
      <dgm:spPr/>
      <dgm:t>
        <a:bodyPr/>
        <a:lstStyle/>
        <a:p>
          <a:endParaRPr lang="pl-PL"/>
        </a:p>
      </dgm:t>
    </dgm:pt>
    <dgm:pt modelId="{7280637F-2E1A-4366-B6C3-63CA99B0D510}" type="sibTrans" cxnId="{D535E25E-00DA-452D-B37D-600DD2377296}">
      <dgm:prSet/>
      <dgm:spPr/>
      <dgm:t>
        <a:bodyPr/>
        <a:lstStyle/>
        <a:p>
          <a:endParaRPr lang="pl-PL"/>
        </a:p>
      </dgm:t>
    </dgm:pt>
    <dgm:pt modelId="{49117D7F-28A9-419C-9002-BFAA0B3DC52D}">
      <dgm:prSet/>
      <dgm:spPr/>
      <dgm:t>
        <a:bodyPr/>
        <a:lstStyle/>
        <a:p>
          <a:r>
            <a:rPr lang="pl-PL" dirty="0"/>
            <a:t>4. Wykonaj instrukcje</a:t>
          </a:r>
        </a:p>
      </dgm:t>
    </dgm:pt>
    <dgm:pt modelId="{D3FC6495-6A90-44F5-84B8-45F985DAA946}" type="parTrans" cxnId="{726837F4-2DD5-4553-9579-E46E3902A820}">
      <dgm:prSet/>
      <dgm:spPr/>
      <dgm:t>
        <a:bodyPr/>
        <a:lstStyle/>
        <a:p>
          <a:endParaRPr lang="pl-PL"/>
        </a:p>
      </dgm:t>
    </dgm:pt>
    <dgm:pt modelId="{22D3C6FE-4F72-477F-8822-3C24FBA44418}" type="sibTrans" cxnId="{726837F4-2DD5-4553-9579-E46E3902A820}">
      <dgm:prSet/>
      <dgm:spPr/>
      <dgm:t>
        <a:bodyPr/>
        <a:lstStyle/>
        <a:p>
          <a:endParaRPr lang="pl-PL"/>
        </a:p>
      </dgm:t>
    </dgm:pt>
    <dgm:pt modelId="{D5FFC0F7-EFD3-4992-B472-2DD5D3D7E650}" type="pres">
      <dgm:prSet presAssocID="{F9039748-8598-48F6-BAC8-534F44DEEE0A}" presName="linear" presStyleCnt="0">
        <dgm:presLayoutVars>
          <dgm:animLvl val="lvl"/>
          <dgm:resizeHandles val="exact"/>
        </dgm:presLayoutVars>
      </dgm:prSet>
      <dgm:spPr/>
    </dgm:pt>
    <dgm:pt modelId="{910195E2-B16B-493B-AAE2-0072E0065CB5}" type="pres">
      <dgm:prSet presAssocID="{670623EF-D5B4-4AE0-8928-D896E2B09916}" presName="parentText" presStyleLbl="node1" presStyleIdx="0" presStyleCnt="4">
        <dgm:presLayoutVars>
          <dgm:chMax val="0"/>
          <dgm:bulletEnabled val="1"/>
        </dgm:presLayoutVars>
      </dgm:prSet>
      <dgm:spPr/>
    </dgm:pt>
    <dgm:pt modelId="{6C3E5DBE-5669-4B57-853D-585E2ED2440D}" type="pres">
      <dgm:prSet presAssocID="{DCC8ECC3-0877-4565-87FB-748FA9D89B56}" presName="spacer" presStyleCnt="0"/>
      <dgm:spPr/>
    </dgm:pt>
    <dgm:pt modelId="{B7E85AD7-B522-4AF8-B743-4D44371EE328}" type="pres">
      <dgm:prSet presAssocID="{ECC399E8-22AB-491E-A7C0-4B32E25AEFEF}" presName="parentText" presStyleLbl="node1" presStyleIdx="1" presStyleCnt="4">
        <dgm:presLayoutVars>
          <dgm:chMax val="0"/>
          <dgm:bulletEnabled val="1"/>
        </dgm:presLayoutVars>
      </dgm:prSet>
      <dgm:spPr/>
    </dgm:pt>
    <dgm:pt modelId="{F861732D-C131-4908-B5F1-4E435BEE6CBE}" type="pres">
      <dgm:prSet presAssocID="{B83451E8-AE9C-4675-94DF-64B0FEC3DBBD}" presName="spacer" presStyleCnt="0"/>
      <dgm:spPr/>
    </dgm:pt>
    <dgm:pt modelId="{D78F38E7-F959-4F37-8E93-DED073BDB9B8}" type="pres">
      <dgm:prSet presAssocID="{E301405A-4AA9-4D92-A238-6C2032A5B079}" presName="parentText" presStyleLbl="node1" presStyleIdx="2" presStyleCnt="4">
        <dgm:presLayoutVars>
          <dgm:chMax val="0"/>
          <dgm:bulletEnabled val="1"/>
        </dgm:presLayoutVars>
      </dgm:prSet>
      <dgm:spPr/>
    </dgm:pt>
    <dgm:pt modelId="{DCF4A3A4-C11E-4318-A97E-0A3A4288A172}" type="pres">
      <dgm:prSet presAssocID="{7280637F-2E1A-4366-B6C3-63CA99B0D510}" presName="spacer" presStyleCnt="0"/>
      <dgm:spPr/>
    </dgm:pt>
    <dgm:pt modelId="{8F2FF5F0-AB5E-4CCB-89FB-3736ADB9452A}" type="pres">
      <dgm:prSet presAssocID="{49117D7F-28A9-419C-9002-BFAA0B3DC52D}" presName="parentText" presStyleLbl="node1" presStyleIdx="3" presStyleCnt="4">
        <dgm:presLayoutVars>
          <dgm:chMax val="0"/>
          <dgm:bulletEnabled val="1"/>
        </dgm:presLayoutVars>
      </dgm:prSet>
      <dgm:spPr/>
    </dgm:pt>
  </dgm:ptLst>
  <dgm:cxnLst>
    <dgm:cxn modelId="{8F32EA0B-1A70-460D-8CDF-23D024ABD62A}" type="presOf" srcId="{670623EF-D5B4-4AE0-8928-D896E2B09916}" destId="{910195E2-B16B-493B-AAE2-0072E0065CB5}" srcOrd="0" destOrd="0" presId="urn:microsoft.com/office/officeart/2005/8/layout/vList2"/>
    <dgm:cxn modelId="{80E3993F-7ADC-4FF6-BFAE-A45C5193740D}" srcId="{F9039748-8598-48F6-BAC8-534F44DEEE0A}" destId="{670623EF-D5B4-4AE0-8928-D896E2B09916}" srcOrd="0" destOrd="0" parTransId="{69F13106-865A-4A71-A776-7F772E185E89}" sibTransId="{DCC8ECC3-0877-4565-87FB-748FA9D89B56}"/>
    <dgm:cxn modelId="{D535E25E-00DA-452D-B37D-600DD2377296}" srcId="{F9039748-8598-48F6-BAC8-534F44DEEE0A}" destId="{E301405A-4AA9-4D92-A238-6C2032A5B079}" srcOrd="2" destOrd="0" parTransId="{F4706244-7ABD-4F75-9906-0F5D46A48AEF}" sibTransId="{7280637F-2E1A-4366-B6C3-63CA99B0D510}"/>
    <dgm:cxn modelId="{65670F58-51E4-4918-8B29-26B503D99A79}" type="presOf" srcId="{ECC399E8-22AB-491E-A7C0-4B32E25AEFEF}" destId="{B7E85AD7-B522-4AF8-B743-4D44371EE328}" srcOrd="0" destOrd="0" presId="urn:microsoft.com/office/officeart/2005/8/layout/vList2"/>
    <dgm:cxn modelId="{E8354496-4CBE-4691-ABD3-AE93C296BC38}" type="presOf" srcId="{F9039748-8598-48F6-BAC8-534F44DEEE0A}" destId="{D5FFC0F7-EFD3-4992-B472-2DD5D3D7E650}" srcOrd="0" destOrd="0" presId="urn:microsoft.com/office/officeart/2005/8/layout/vList2"/>
    <dgm:cxn modelId="{D4AC23A0-38E2-469E-833A-2B309F8C89BE}" type="presOf" srcId="{49117D7F-28A9-419C-9002-BFAA0B3DC52D}" destId="{8F2FF5F0-AB5E-4CCB-89FB-3736ADB9452A}" srcOrd="0" destOrd="0" presId="urn:microsoft.com/office/officeart/2005/8/layout/vList2"/>
    <dgm:cxn modelId="{4D1C52A1-7667-408E-9561-C7628C63ECC8}" srcId="{F9039748-8598-48F6-BAC8-534F44DEEE0A}" destId="{ECC399E8-22AB-491E-A7C0-4B32E25AEFEF}" srcOrd="1" destOrd="0" parTransId="{4DBA9F57-B184-4D06-8B73-EB4A9C23CD5E}" sibTransId="{B83451E8-AE9C-4675-94DF-64B0FEC3DBBD}"/>
    <dgm:cxn modelId="{726837F4-2DD5-4553-9579-E46E3902A820}" srcId="{F9039748-8598-48F6-BAC8-534F44DEEE0A}" destId="{49117D7F-28A9-419C-9002-BFAA0B3DC52D}" srcOrd="3" destOrd="0" parTransId="{D3FC6495-6A90-44F5-84B8-45F985DAA946}" sibTransId="{22D3C6FE-4F72-477F-8822-3C24FBA44418}"/>
    <dgm:cxn modelId="{EA612BF5-2EE3-4864-AB31-BDF9181A339C}" type="presOf" srcId="{E301405A-4AA9-4D92-A238-6C2032A5B079}" destId="{D78F38E7-F959-4F37-8E93-DED073BDB9B8}" srcOrd="0" destOrd="0" presId="urn:microsoft.com/office/officeart/2005/8/layout/vList2"/>
    <dgm:cxn modelId="{5225B340-05F8-469F-B025-2F5538C6F598}" type="presParOf" srcId="{D5FFC0F7-EFD3-4992-B472-2DD5D3D7E650}" destId="{910195E2-B16B-493B-AAE2-0072E0065CB5}" srcOrd="0" destOrd="0" presId="urn:microsoft.com/office/officeart/2005/8/layout/vList2"/>
    <dgm:cxn modelId="{21D3CE7F-4D04-4456-A852-0A9C928F3FF6}" type="presParOf" srcId="{D5FFC0F7-EFD3-4992-B472-2DD5D3D7E650}" destId="{6C3E5DBE-5669-4B57-853D-585E2ED2440D}" srcOrd="1" destOrd="0" presId="urn:microsoft.com/office/officeart/2005/8/layout/vList2"/>
    <dgm:cxn modelId="{71A2FD38-E0DA-4C22-954B-4099160C5311}" type="presParOf" srcId="{D5FFC0F7-EFD3-4992-B472-2DD5D3D7E650}" destId="{B7E85AD7-B522-4AF8-B743-4D44371EE328}" srcOrd="2" destOrd="0" presId="urn:microsoft.com/office/officeart/2005/8/layout/vList2"/>
    <dgm:cxn modelId="{D285CB8B-DACE-4772-9C30-11C4D4AB25F2}" type="presParOf" srcId="{D5FFC0F7-EFD3-4992-B472-2DD5D3D7E650}" destId="{F861732D-C131-4908-B5F1-4E435BEE6CBE}" srcOrd="3" destOrd="0" presId="urn:microsoft.com/office/officeart/2005/8/layout/vList2"/>
    <dgm:cxn modelId="{CD39275D-96FF-4A0A-A1ED-577778F073E9}" type="presParOf" srcId="{D5FFC0F7-EFD3-4992-B472-2DD5D3D7E650}" destId="{D78F38E7-F959-4F37-8E93-DED073BDB9B8}" srcOrd="4" destOrd="0" presId="urn:microsoft.com/office/officeart/2005/8/layout/vList2"/>
    <dgm:cxn modelId="{7B96F999-52B3-4F92-B000-0F7D4FCE7C9E}" type="presParOf" srcId="{D5FFC0F7-EFD3-4992-B472-2DD5D3D7E650}" destId="{DCF4A3A4-C11E-4318-A97E-0A3A4288A172}" srcOrd="5" destOrd="0" presId="urn:microsoft.com/office/officeart/2005/8/layout/vList2"/>
    <dgm:cxn modelId="{460B19CF-547A-4BDB-BF5E-B588C631DE33}" type="presParOf" srcId="{D5FFC0F7-EFD3-4992-B472-2DD5D3D7E650}" destId="{8F2FF5F0-AB5E-4CCB-89FB-3736ADB9452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A0C99EA-AFBB-4488-997B-7F2B3B4F64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7F966A-5B57-4683-A598-00D5D601510B}">
      <dgm:prSet/>
      <dgm:spPr/>
      <dgm:t>
        <a:bodyPr/>
        <a:lstStyle/>
        <a:p>
          <a:r>
            <a:rPr lang="pl-PL" dirty="0"/>
            <a:t>1. Przejdź do VS </a:t>
          </a:r>
          <a:r>
            <a:rPr lang="pl-PL" dirty="0" err="1"/>
            <a:t>Code</a:t>
          </a:r>
          <a:endParaRPr lang="pl-PL" dirty="0"/>
        </a:p>
      </dgm:t>
    </dgm:pt>
    <dgm:pt modelId="{CC4CC632-79D7-4645-B93C-DD6048B334C8}" type="parTrans" cxnId="{86742072-AA08-4807-842E-98EB9962F841}">
      <dgm:prSet/>
      <dgm:spPr/>
      <dgm:t>
        <a:bodyPr/>
        <a:lstStyle/>
        <a:p>
          <a:endParaRPr lang="pl-PL"/>
        </a:p>
      </dgm:t>
    </dgm:pt>
    <dgm:pt modelId="{D0BD5D73-0025-4521-A3D6-7C3F5C278D0E}" type="sibTrans" cxnId="{86742072-AA08-4807-842E-98EB9962F841}">
      <dgm:prSet/>
      <dgm:spPr/>
      <dgm:t>
        <a:bodyPr/>
        <a:lstStyle/>
        <a:p>
          <a:endParaRPr lang="pl-PL"/>
        </a:p>
      </dgm:t>
    </dgm:pt>
    <dgm:pt modelId="{31641D9D-4455-41C4-9656-B74D66A39D7A}">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module_2_start</a:t>
          </a:r>
          <a:endParaRPr lang="pl-PL" dirty="0"/>
        </a:p>
      </dgm:t>
    </dgm:pt>
    <dgm:pt modelId="{50991FA8-188D-42D5-B734-61CE48433B0A}" type="parTrans" cxnId="{C2BFE292-50E5-4081-BE7E-4D01CE05100D}">
      <dgm:prSet/>
      <dgm:spPr/>
      <dgm:t>
        <a:bodyPr/>
        <a:lstStyle/>
        <a:p>
          <a:endParaRPr lang="pl-PL"/>
        </a:p>
      </dgm:t>
    </dgm:pt>
    <dgm:pt modelId="{6071EEEC-E27D-49D3-B16C-C71FD13BFA1E}" type="sibTrans" cxnId="{C2BFE292-50E5-4081-BE7E-4D01CE05100D}">
      <dgm:prSet/>
      <dgm:spPr/>
      <dgm:t>
        <a:bodyPr/>
        <a:lstStyle/>
        <a:p>
          <a:endParaRPr lang="pl-PL"/>
        </a:p>
      </dgm:t>
    </dgm:pt>
    <dgm:pt modelId="{BBA920B7-DA68-4763-9EA7-ED3A58831992}">
      <dgm:prSet/>
      <dgm:spPr/>
      <dgm:t>
        <a:bodyPr/>
        <a:lstStyle/>
        <a:p>
          <a:r>
            <a:rPr lang="pl-PL"/>
            <a:t>3. Otwórz plik </a:t>
          </a:r>
          <a:r>
            <a:rPr lang="pl-PL" b="1"/>
            <a:t>TODO.md</a:t>
          </a:r>
          <a:endParaRPr lang="pl-PL"/>
        </a:p>
      </dgm:t>
    </dgm:pt>
    <dgm:pt modelId="{60DDF389-6062-4265-8795-4BA9F2DB5987}" type="parTrans" cxnId="{AB612C80-FA7E-4CCC-A2FD-A27E2E5ABDCB}">
      <dgm:prSet/>
      <dgm:spPr/>
      <dgm:t>
        <a:bodyPr/>
        <a:lstStyle/>
        <a:p>
          <a:endParaRPr lang="pl-PL"/>
        </a:p>
      </dgm:t>
    </dgm:pt>
    <dgm:pt modelId="{10A90D44-2C10-4862-9C4F-25817B67E1F7}" type="sibTrans" cxnId="{AB612C80-FA7E-4CCC-A2FD-A27E2E5ABDCB}">
      <dgm:prSet/>
      <dgm:spPr/>
      <dgm:t>
        <a:bodyPr/>
        <a:lstStyle/>
        <a:p>
          <a:endParaRPr lang="pl-PL"/>
        </a:p>
      </dgm:t>
    </dgm:pt>
    <dgm:pt modelId="{1BA73DE9-5901-44B2-972C-3D20B3AEFE28}">
      <dgm:prSet/>
      <dgm:spPr/>
      <dgm:t>
        <a:bodyPr/>
        <a:lstStyle/>
        <a:p>
          <a:r>
            <a:rPr lang="pl-PL"/>
            <a:t>4. Wykonaj instrukcje</a:t>
          </a:r>
        </a:p>
      </dgm:t>
    </dgm:pt>
    <dgm:pt modelId="{D3325174-ECE8-4187-8073-BE5BBE3387A4}" type="parTrans" cxnId="{E6D3F891-8C05-453B-B055-4A0E51667B3B}">
      <dgm:prSet/>
      <dgm:spPr/>
      <dgm:t>
        <a:bodyPr/>
        <a:lstStyle/>
        <a:p>
          <a:endParaRPr lang="pl-PL"/>
        </a:p>
      </dgm:t>
    </dgm:pt>
    <dgm:pt modelId="{A14ED986-4D9A-48AC-B775-4DA54A70A1F7}" type="sibTrans" cxnId="{E6D3F891-8C05-453B-B055-4A0E51667B3B}">
      <dgm:prSet/>
      <dgm:spPr/>
      <dgm:t>
        <a:bodyPr/>
        <a:lstStyle/>
        <a:p>
          <a:endParaRPr lang="pl-PL"/>
        </a:p>
      </dgm:t>
    </dgm:pt>
    <dgm:pt modelId="{21C84B3A-B329-4D19-B154-1FB87460A642}" type="pres">
      <dgm:prSet presAssocID="{AA0C99EA-AFBB-4488-997B-7F2B3B4F64A2}" presName="linear" presStyleCnt="0">
        <dgm:presLayoutVars>
          <dgm:animLvl val="lvl"/>
          <dgm:resizeHandles val="exact"/>
        </dgm:presLayoutVars>
      </dgm:prSet>
      <dgm:spPr/>
    </dgm:pt>
    <dgm:pt modelId="{FE6D5CAE-F0F7-4FFC-B768-FC9D28EE3FEB}" type="pres">
      <dgm:prSet presAssocID="{207F966A-5B57-4683-A598-00D5D601510B}" presName="parentText" presStyleLbl="node1" presStyleIdx="0" presStyleCnt="4">
        <dgm:presLayoutVars>
          <dgm:chMax val="0"/>
          <dgm:bulletEnabled val="1"/>
        </dgm:presLayoutVars>
      </dgm:prSet>
      <dgm:spPr/>
    </dgm:pt>
    <dgm:pt modelId="{0394575C-EB39-4BDA-AD32-513549E650EB}" type="pres">
      <dgm:prSet presAssocID="{D0BD5D73-0025-4521-A3D6-7C3F5C278D0E}" presName="spacer" presStyleCnt="0"/>
      <dgm:spPr/>
    </dgm:pt>
    <dgm:pt modelId="{8DE52F9E-E619-471C-8288-AB40D17F0633}" type="pres">
      <dgm:prSet presAssocID="{31641D9D-4455-41C4-9656-B74D66A39D7A}" presName="parentText" presStyleLbl="node1" presStyleIdx="1" presStyleCnt="4">
        <dgm:presLayoutVars>
          <dgm:chMax val="0"/>
          <dgm:bulletEnabled val="1"/>
        </dgm:presLayoutVars>
      </dgm:prSet>
      <dgm:spPr/>
    </dgm:pt>
    <dgm:pt modelId="{719EB3BB-D452-436D-9AD3-E19D4F9702E4}" type="pres">
      <dgm:prSet presAssocID="{6071EEEC-E27D-49D3-B16C-C71FD13BFA1E}" presName="spacer" presStyleCnt="0"/>
      <dgm:spPr/>
    </dgm:pt>
    <dgm:pt modelId="{74E1C540-3514-467D-83FF-B39D906B6116}" type="pres">
      <dgm:prSet presAssocID="{BBA920B7-DA68-4763-9EA7-ED3A58831992}" presName="parentText" presStyleLbl="node1" presStyleIdx="2" presStyleCnt="4">
        <dgm:presLayoutVars>
          <dgm:chMax val="0"/>
          <dgm:bulletEnabled val="1"/>
        </dgm:presLayoutVars>
      </dgm:prSet>
      <dgm:spPr/>
    </dgm:pt>
    <dgm:pt modelId="{C3AA7002-AC53-41DD-8CEF-6B34A4302189}" type="pres">
      <dgm:prSet presAssocID="{10A90D44-2C10-4862-9C4F-25817B67E1F7}" presName="spacer" presStyleCnt="0"/>
      <dgm:spPr/>
    </dgm:pt>
    <dgm:pt modelId="{F94253F7-6DCF-4992-9AD6-B25D861FF09C}" type="pres">
      <dgm:prSet presAssocID="{1BA73DE9-5901-44B2-972C-3D20B3AEFE28}" presName="parentText" presStyleLbl="node1" presStyleIdx="3" presStyleCnt="4">
        <dgm:presLayoutVars>
          <dgm:chMax val="0"/>
          <dgm:bulletEnabled val="1"/>
        </dgm:presLayoutVars>
      </dgm:prSet>
      <dgm:spPr/>
    </dgm:pt>
  </dgm:ptLst>
  <dgm:cxnLst>
    <dgm:cxn modelId="{9A2DBE00-2F0A-44EC-84FE-D804247F0682}" type="presOf" srcId="{207F966A-5B57-4683-A598-00D5D601510B}" destId="{FE6D5CAE-F0F7-4FFC-B768-FC9D28EE3FEB}" srcOrd="0" destOrd="0" presId="urn:microsoft.com/office/officeart/2005/8/layout/vList2"/>
    <dgm:cxn modelId="{F854090D-8E5D-4188-BAA3-142BD97CC34C}" type="presOf" srcId="{1BA73DE9-5901-44B2-972C-3D20B3AEFE28}" destId="{F94253F7-6DCF-4992-9AD6-B25D861FF09C}" srcOrd="0" destOrd="0" presId="urn:microsoft.com/office/officeart/2005/8/layout/vList2"/>
    <dgm:cxn modelId="{86742072-AA08-4807-842E-98EB9962F841}" srcId="{AA0C99EA-AFBB-4488-997B-7F2B3B4F64A2}" destId="{207F966A-5B57-4683-A598-00D5D601510B}" srcOrd="0" destOrd="0" parTransId="{CC4CC632-79D7-4645-B93C-DD6048B334C8}" sibTransId="{D0BD5D73-0025-4521-A3D6-7C3F5C278D0E}"/>
    <dgm:cxn modelId="{F2E8BB75-8E77-45A1-A276-61D8D855AB4B}" type="presOf" srcId="{AA0C99EA-AFBB-4488-997B-7F2B3B4F64A2}" destId="{21C84B3A-B329-4D19-B154-1FB87460A642}" srcOrd="0" destOrd="0" presId="urn:microsoft.com/office/officeart/2005/8/layout/vList2"/>
    <dgm:cxn modelId="{F3AA487D-8493-4CC2-BA15-910BC7F4CD9D}" type="presOf" srcId="{BBA920B7-DA68-4763-9EA7-ED3A58831992}" destId="{74E1C540-3514-467D-83FF-B39D906B6116}" srcOrd="0" destOrd="0" presId="urn:microsoft.com/office/officeart/2005/8/layout/vList2"/>
    <dgm:cxn modelId="{AB612C80-FA7E-4CCC-A2FD-A27E2E5ABDCB}" srcId="{AA0C99EA-AFBB-4488-997B-7F2B3B4F64A2}" destId="{BBA920B7-DA68-4763-9EA7-ED3A58831992}" srcOrd="2" destOrd="0" parTransId="{60DDF389-6062-4265-8795-4BA9F2DB5987}" sibTransId="{10A90D44-2C10-4862-9C4F-25817B67E1F7}"/>
    <dgm:cxn modelId="{E6D3F891-8C05-453B-B055-4A0E51667B3B}" srcId="{AA0C99EA-AFBB-4488-997B-7F2B3B4F64A2}" destId="{1BA73DE9-5901-44B2-972C-3D20B3AEFE28}" srcOrd="3" destOrd="0" parTransId="{D3325174-ECE8-4187-8073-BE5BBE3387A4}" sibTransId="{A14ED986-4D9A-48AC-B775-4DA54A70A1F7}"/>
    <dgm:cxn modelId="{C2BFE292-50E5-4081-BE7E-4D01CE05100D}" srcId="{AA0C99EA-AFBB-4488-997B-7F2B3B4F64A2}" destId="{31641D9D-4455-41C4-9656-B74D66A39D7A}" srcOrd="1" destOrd="0" parTransId="{50991FA8-188D-42D5-B734-61CE48433B0A}" sibTransId="{6071EEEC-E27D-49D3-B16C-C71FD13BFA1E}"/>
    <dgm:cxn modelId="{2C9F0EDC-3FA0-420B-927C-9439FB65589A}" type="presOf" srcId="{31641D9D-4455-41C4-9656-B74D66A39D7A}" destId="{8DE52F9E-E619-471C-8288-AB40D17F0633}" srcOrd="0" destOrd="0" presId="urn:microsoft.com/office/officeart/2005/8/layout/vList2"/>
    <dgm:cxn modelId="{7E8EDB65-2C27-4631-9584-0CD1CFDB36D8}" type="presParOf" srcId="{21C84B3A-B329-4D19-B154-1FB87460A642}" destId="{FE6D5CAE-F0F7-4FFC-B768-FC9D28EE3FEB}" srcOrd="0" destOrd="0" presId="urn:microsoft.com/office/officeart/2005/8/layout/vList2"/>
    <dgm:cxn modelId="{1F256B16-FE3A-43A0-AC7C-F63589637FBE}" type="presParOf" srcId="{21C84B3A-B329-4D19-B154-1FB87460A642}" destId="{0394575C-EB39-4BDA-AD32-513549E650EB}" srcOrd="1" destOrd="0" presId="urn:microsoft.com/office/officeart/2005/8/layout/vList2"/>
    <dgm:cxn modelId="{21298B88-3F95-4810-8DD1-B17D7EEA6437}" type="presParOf" srcId="{21C84B3A-B329-4D19-B154-1FB87460A642}" destId="{8DE52F9E-E619-471C-8288-AB40D17F0633}" srcOrd="2" destOrd="0" presId="urn:microsoft.com/office/officeart/2005/8/layout/vList2"/>
    <dgm:cxn modelId="{F89DDC09-934A-418E-AAFF-B5EA555C6B18}" type="presParOf" srcId="{21C84B3A-B329-4D19-B154-1FB87460A642}" destId="{719EB3BB-D452-436D-9AD3-E19D4F9702E4}" srcOrd="3" destOrd="0" presId="urn:microsoft.com/office/officeart/2005/8/layout/vList2"/>
    <dgm:cxn modelId="{D1D2A1C5-96EB-448A-B149-EFA9490F0993}" type="presParOf" srcId="{21C84B3A-B329-4D19-B154-1FB87460A642}" destId="{74E1C540-3514-467D-83FF-B39D906B6116}" srcOrd="4" destOrd="0" presId="urn:microsoft.com/office/officeart/2005/8/layout/vList2"/>
    <dgm:cxn modelId="{BA212F12-3407-484F-8DC1-C63C5A57AD32}" type="presParOf" srcId="{21C84B3A-B329-4D19-B154-1FB87460A642}" destId="{C3AA7002-AC53-41DD-8CEF-6B34A4302189}" srcOrd="5" destOrd="0" presId="urn:microsoft.com/office/officeart/2005/8/layout/vList2"/>
    <dgm:cxn modelId="{118D0A01-2F42-40BD-A767-D7DCA6A1BE2D}" type="presParOf" srcId="{21C84B3A-B329-4D19-B154-1FB87460A642}" destId="{F94253F7-6DCF-4992-9AD6-B25D861FF0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FA7EC5C-474A-4753-B0CB-45E6C3E9838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F15F3F-99F5-49C6-9A43-7B4581B8C608}">
      <dgm:prSet/>
      <dgm:spPr/>
      <dgm:t>
        <a:bodyPr/>
        <a:lstStyle/>
        <a:p>
          <a:r>
            <a:rPr lang="pl-PL" b="1" dirty="0"/>
            <a:t>Style globalne: </a:t>
          </a:r>
          <a:r>
            <a:rPr lang="pl-PL" dirty="0"/>
            <a:t>Zdefiniowane w </a:t>
          </a:r>
          <a:r>
            <a:rPr lang="pl-PL" b="1" i="1" dirty="0" err="1"/>
            <a:t>src</a:t>
          </a:r>
          <a:r>
            <a:rPr lang="pl-PL" b="1" i="1" dirty="0"/>
            <a:t>/</a:t>
          </a:r>
          <a:r>
            <a:rPr lang="pl-PL" b="1" i="1" dirty="0" err="1"/>
            <a:t>styles.scss</a:t>
          </a:r>
          <a:r>
            <a:rPr lang="pl-PL" dirty="0"/>
            <a:t>, są stosowane do całej aplikacji. Dla przykłady tu zdefiniujemy tło aplikacji.</a:t>
          </a:r>
        </a:p>
      </dgm:t>
    </dgm:pt>
    <dgm:pt modelId="{2F7C1479-8F8A-4EF8-AFDE-41A87325331D}" type="parTrans" cxnId="{0B690AF7-542E-42A4-A52F-41F63812B02E}">
      <dgm:prSet/>
      <dgm:spPr/>
      <dgm:t>
        <a:bodyPr/>
        <a:lstStyle/>
        <a:p>
          <a:endParaRPr lang="pl-PL"/>
        </a:p>
      </dgm:t>
    </dgm:pt>
    <dgm:pt modelId="{8D0ED975-A577-47CA-9AD9-661511A504FC}" type="sibTrans" cxnId="{0B690AF7-542E-42A4-A52F-41F63812B02E}">
      <dgm:prSet/>
      <dgm:spPr/>
      <dgm:t>
        <a:bodyPr/>
        <a:lstStyle/>
        <a:p>
          <a:endParaRPr lang="pl-PL"/>
        </a:p>
      </dgm:t>
    </dgm:pt>
    <dgm:pt modelId="{E950F859-B7EC-48A8-B2E5-6FF5B92FFFB0}">
      <dgm:prSet/>
      <dgm:spPr/>
      <dgm:t>
        <a:bodyPr/>
        <a:lstStyle/>
        <a:p>
          <a:r>
            <a:rPr lang="pl-PL" b="1" dirty="0"/>
            <a:t>Style lokalne: </a:t>
          </a:r>
          <a:r>
            <a:rPr lang="pl-PL" dirty="0"/>
            <a:t>Każdy komponent ma swoje własne style w plikach </a:t>
          </a:r>
          <a:r>
            <a:rPr lang="pl-PL" b="1" dirty="0"/>
            <a:t>.</a:t>
          </a:r>
          <a:r>
            <a:rPr lang="pl-PL" b="1" i="1" dirty="0" err="1"/>
            <a:t>scss</a:t>
          </a:r>
          <a:r>
            <a:rPr lang="pl-PL" b="1" dirty="0"/>
            <a:t> </a:t>
          </a:r>
          <a:r>
            <a:rPr lang="pl-PL" dirty="0"/>
            <a:t>(np. </a:t>
          </a:r>
          <a:r>
            <a:rPr lang="pl-PL" i="1" dirty="0" err="1"/>
            <a:t>recipe-list.component.scss</a:t>
          </a:r>
          <a:r>
            <a:rPr lang="pl-PL" dirty="0"/>
            <a:t>), które są stosowane </a:t>
          </a:r>
          <a:r>
            <a:rPr lang="pl-PL" b="1" dirty="0"/>
            <a:t>„tylko”</a:t>
          </a:r>
          <a:r>
            <a:rPr lang="pl-PL" dirty="0"/>
            <a:t> do tego komponentu.</a:t>
          </a:r>
        </a:p>
      </dgm:t>
    </dgm:pt>
    <dgm:pt modelId="{0A8C5176-E7D8-4CC0-A87B-04C05B3E47C6}" type="parTrans" cxnId="{8685B8AE-759A-4CEC-A0DD-43600859B9BA}">
      <dgm:prSet/>
      <dgm:spPr/>
      <dgm:t>
        <a:bodyPr/>
        <a:lstStyle/>
        <a:p>
          <a:endParaRPr lang="pl-PL"/>
        </a:p>
      </dgm:t>
    </dgm:pt>
    <dgm:pt modelId="{056B97C5-FB30-431D-92CA-D4B22E3A8319}" type="sibTrans" cxnId="{8685B8AE-759A-4CEC-A0DD-43600859B9BA}">
      <dgm:prSet/>
      <dgm:spPr/>
      <dgm:t>
        <a:bodyPr/>
        <a:lstStyle/>
        <a:p>
          <a:endParaRPr lang="pl-PL"/>
        </a:p>
      </dgm:t>
    </dgm:pt>
    <dgm:pt modelId="{59A381B4-3FEA-4889-B8BC-EEC2B31ACA61}" type="pres">
      <dgm:prSet presAssocID="{EFA7EC5C-474A-4753-B0CB-45E6C3E9838C}" presName="linear" presStyleCnt="0">
        <dgm:presLayoutVars>
          <dgm:animLvl val="lvl"/>
          <dgm:resizeHandles val="exact"/>
        </dgm:presLayoutVars>
      </dgm:prSet>
      <dgm:spPr/>
    </dgm:pt>
    <dgm:pt modelId="{0CB0271F-6021-40D1-9885-FF48F23C32CB}" type="pres">
      <dgm:prSet presAssocID="{20F15F3F-99F5-49C6-9A43-7B4581B8C608}" presName="parentText" presStyleLbl="node1" presStyleIdx="0" presStyleCnt="2">
        <dgm:presLayoutVars>
          <dgm:chMax val="0"/>
          <dgm:bulletEnabled val="1"/>
        </dgm:presLayoutVars>
      </dgm:prSet>
      <dgm:spPr/>
    </dgm:pt>
    <dgm:pt modelId="{DA80A48B-9E1B-4CB1-90CE-35AD6528FAD1}" type="pres">
      <dgm:prSet presAssocID="{8D0ED975-A577-47CA-9AD9-661511A504FC}" presName="spacer" presStyleCnt="0"/>
      <dgm:spPr/>
    </dgm:pt>
    <dgm:pt modelId="{59F6E350-F0A2-43DC-B733-7C590CAC6E51}" type="pres">
      <dgm:prSet presAssocID="{E950F859-B7EC-48A8-B2E5-6FF5B92FFFB0}" presName="parentText" presStyleLbl="node1" presStyleIdx="1" presStyleCnt="2">
        <dgm:presLayoutVars>
          <dgm:chMax val="0"/>
          <dgm:bulletEnabled val="1"/>
        </dgm:presLayoutVars>
      </dgm:prSet>
      <dgm:spPr/>
    </dgm:pt>
  </dgm:ptLst>
  <dgm:cxnLst>
    <dgm:cxn modelId="{8249550C-1F80-434A-B3F4-281A074D87AF}" type="presOf" srcId="{EFA7EC5C-474A-4753-B0CB-45E6C3E9838C}" destId="{59A381B4-3FEA-4889-B8BC-EEC2B31ACA61}" srcOrd="0" destOrd="0" presId="urn:microsoft.com/office/officeart/2005/8/layout/vList2"/>
    <dgm:cxn modelId="{BC683F20-66CE-4FAF-A852-5EAF1EB1B6D7}" type="presOf" srcId="{20F15F3F-99F5-49C6-9A43-7B4581B8C608}" destId="{0CB0271F-6021-40D1-9885-FF48F23C32CB}" srcOrd="0" destOrd="0" presId="urn:microsoft.com/office/officeart/2005/8/layout/vList2"/>
    <dgm:cxn modelId="{8685B8AE-759A-4CEC-A0DD-43600859B9BA}" srcId="{EFA7EC5C-474A-4753-B0CB-45E6C3E9838C}" destId="{E950F859-B7EC-48A8-B2E5-6FF5B92FFFB0}" srcOrd="1" destOrd="0" parTransId="{0A8C5176-E7D8-4CC0-A87B-04C05B3E47C6}" sibTransId="{056B97C5-FB30-431D-92CA-D4B22E3A8319}"/>
    <dgm:cxn modelId="{3FE3DEC1-A406-49D5-B249-788F0C5A7628}" type="presOf" srcId="{E950F859-B7EC-48A8-B2E5-6FF5B92FFFB0}" destId="{59F6E350-F0A2-43DC-B733-7C590CAC6E51}" srcOrd="0" destOrd="0" presId="urn:microsoft.com/office/officeart/2005/8/layout/vList2"/>
    <dgm:cxn modelId="{0B690AF7-542E-42A4-A52F-41F63812B02E}" srcId="{EFA7EC5C-474A-4753-B0CB-45E6C3E9838C}" destId="{20F15F3F-99F5-49C6-9A43-7B4581B8C608}" srcOrd="0" destOrd="0" parTransId="{2F7C1479-8F8A-4EF8-AFDE-41A87325331D}" sibTransId="{8D0ED975-A577-47CA-9AD9-661511A504FC}"/>
    <dgm:cxn modelId="{073219FA-7983-484B-B9B3-49DE0F3E68A2}" type="presParOf" srcId="{59A381B4-3FEA-4889-B8BC-EEC2B31ACA61}" destId="{0CB0271F-6021-40D1-9885-FF48F23C32CB}" srcOrd="0" destOrd="0" presId="urn:microsoft.com/office/officeart/2005/8/layout/vList2"/>
    <dgm:cxn modelId="{14806DA7-700E-40DF-87FA-5828F3681582}" type="presParOf" srcId="{59A381B4-3FEA-4889-B8BC-EEC2B31ACA61}" destId="{DA80A48B-9E1B-4CB1-90CE-35AD6528FAD1}" srcOrd="1" destOrd="0" presId="urn:microsoft.com/office/officeart/2005/8/layout/vList2"/>
    <dgm:cxn modelId="{03223294-BAC1-4FA6-A0F0-510B3C0CD100}" type="presParOf" srcId="{59A381B4-3FEA-4889-B8BC-EEC2B31ACA61}" destId="{59F6E350-F0A2-43DC-B733-7C590CAC6E5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5A4AED5-8C79-446D-8942-E8ED0A9FC05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EB36AC4E-6254-4CB5-AB03-5500E9A20C2A}">
      <dgm:prSet/>
      <dgm:spPr/>
      <dgm:t>
        <a:bodyPr/>
        <a:lstStyle/>
        <a:p>
          <a:r>
            <a:rPr lang="pl-PL" b="1" i="0" baseline="0" dirty="0" err="1"/>
            <a:t>ViewEncapsulation.Emulated</a:t>
          </a:r>
          <a:r>
            <a:rPr lang="pl-PL" b="0" i="0" baseline="0" dirty="0"/>
            <a:t> (domyślnie):</a:t>
          </a:r>
          <a:endParaRPr lang="pl-PL" dirty="0"/>
        </a:p>
      </dgm:t>
    </dgm:pt>
    <dgm:pt modelId="{422281F3-5B84-43AB-B129-69BFD7AC15B6}" type="parTrans" cxnId="{7857D703-FC3F-4A3D-95AE-6830D1662F42}">
      <dgm:prSet/>
      <dgm:spPr/>
      <dgm:t>
        <a:bodyPr/>
        <a:lstStyle/>
        <a:p>
          <a:endParaRPr lang="pl-PL"/>
        </a:p>
      </dgm:t>
    </dgm:pt>
    <dgm:pt modelId="{8363EC63-005D-48A7-9D86-41E891470651}" type="sibTrans" cxnId="{7857D703-FC3F-4A3D-95AE-6830D1662F42}">
      <dgm:prSet/>
      <dgm:spPr/>
      <dgm:t>
        <a:bodyPr/>
        <a:lstStyle/>
        <a:p>
          <a:endParaRPr lang="pl-PL"/>
        </a:p>
      </dgm:t>
    </dgm:pt>
    <dgm:pt modelId="{8DE87DC5-35D2-4B6F-9A7D-126F90E2CD27}">
      <dgm:prSet/>
      <dgm:spPr/>
      <dgm:t>
        <a:bodyPr/>
        <a:lstStyle/>
        <a:p>
          <a:r>
            <a:rPr lang="pl-PL" b="0" i="0" baseline="0" dirty="0"/>
            <a:t>Style są </a:t>
          </a:r>
          <a:r>
            <a:rPr lang="pl-PL" b="1" i="0" baseline="0" dirty="0"/>
            <a:t>izolowane</a:t>
          </a:r>
          <a:r>
            <a:rPr lang="pl-PL" b="0" i="0" baseline="0" dirty="0"/>
            <a:t> do danego komponentu. Wyobraź sobie, że każdy komponent jest jak osobny pokój w domu, a </a:t>
          </a:r>
          <a:r>
            <a:rPr lang="pl-PL" b="0" i="0" baseline="0" dirty="0" err="1"/>
            <a:t>Angular</a:t>
          </a:r>
          <a:r>
            <a:rPr lang="pl-PL" b="0" i="0" baseline="0" dirty="0"/>
            <a:t> dodaje unikalne znaczniki, które zapewniają, że farby (style) będą działać tylko w tym pokoju.</a:t>
          </a:r>
          <a:endParaRPr lang="pl-PL" dirty="0"/>
        </a:p>
      </dgm:t>
    </dgm:pt>
    <dgm:pt modelId="{7A5E0DE5-36FB-48BA-9C06-BBB0FD5B36B7}" type="parTrans" cxnId="{384A8721-D743-4009-9261-E41B9D04307F}">
      <dgm:prSet/>
      <dgm:spPr/>
      <dgm:t>
        <a:bodyPr/>
        <a:lstStyle/>
        <a:p>
          <a:endParaRPr lang="pl-PL"/>
        </a:p>
      </dgm:t>
    </dgm:pt>
    <dgm:pt modelId="{44AE73D1-A4FB-4D24-A68D-F4B1B781DF4E}" type="sibTrans" cxnId="{384A8721-D743-4009-9261-E41B9D04307F}">
      <dgm:prSet/>
      <dgm:spPr/>
      <dgm:t>
        <a:bodyPr/>
        <a:lstStyle/>
        <a:p>
          <a:endParaRPr lang="pl-PL"/>
        </a:p>
      </dgm:t>
    </dgm:pt>
    <dgm:pt modelId="{B0B23181-2349-4AF7-9381-990C331B8473}">
      <dgm:prSet/>
      <dgm:spPr/>
      <dgm:t>
        <a:bodyPr/>
        <a:lstStyle/>
        <a:p>
          <a:r>
            <a:rPr lang="pl-PL" b="1" i="0" baseline="0"/>
            <a:t>ViewEncapsulation.None</a:t>
          </a:r>
          <a:r>
            <a:rPr lang="pl-PL" b="0" i="0" baseline="0"/>
            <a:t>:</a:t>
          </a:r>
          <a:endParaRPr lang="pl-PL"/>
        </a:p>
      </dgm:t>
    </dgm:pt>
    <dgm:pt modelId="{FBCF56BC-8BE6-41AA-8556-293FE8F2F0A4}" type="parTrans" cxnId="{B1F23FE8-7774-4DE7-BA9F-1F8050C62FA0}">
      <dgm:prSet/>
      <dgm:spPr/>
      <dgm:t>
        <a:bodyPr/>
        <a:lstStyle/>
        <a:p>
          <a:endParaRPr lang="pl-PL"/>
        </a:p>
      </dgm:t>
    </dgm:pt>
    <dgm:pt modelId="{A2A6C5FF-4955-49C4-84E3-E1D74CEBC9C1}" type="sibTrans" cxnId="{B1F23FE8-7774-4DE7-BA9F-1F8050C62FA0}">
      <dgm:prSet/>
      <dgm:spPr/>
      <dgm:t>
        <a:bodyPr/>
        <a:lstStyle/>
        <a:p>
          <a:endParaRPr lang="pl-PL"/>
        </a:p>
      </dgm:t>
    </dgm:pt>
    <dgm:pt modelId="{DA31B264-4FD4-4BEA-8075-FB28F9FCE62D}">
      <dgm:prSet/>
      <dgm:spPr/>
      <dgm:t>
        <a:bodyPr/>
        <a:lstStyle/>
        <a:p>
          <a:r>
            <a:rPr lang="pl-PL" b="0" i="0" baseline="0"/>
            <a:t>Style </a:t>
          </a:r>
          <a:r>
            <a:rPr lang="pl-PL" b="1" i="0" baseline="0"/>
            <a:t>nie są izolowane</a:t>
          </a:r>
          <a:r>
            <a:rPr lang="pl-PL" b="0" i="0" baseline="0"/>
            <a:t> do komponentu. Zamiast tego, farby mogą rozlać się po całym domu (czyli aplikacji).</a:t>
          </a:r>
          <a:endParaRPr lang="pl-PL"/>
        </a:p>
      </dgm:t>
    </dgm:pt>
    <dgm:pt modelId="{DB68A9CB-D5AE-47DB-8E8A-29DF80525DA3}" type="parTrans" cxnId="{D9ABDBB0-DDAE-4DFD-B14C-BD73ED17AE1D}">
      <dgm:prSet/>
      <dgm:spPr/>
      <dgm:t>
        <a:bodyPr/>
        <a:lstStyle/>
        <a:p>
          <a:endParaRPr lang="pl-PL"/>
        </a:p>
      </dgm:t>
    </dgm:pt>
    <dgm:pt modelId="{B6E20E46-6132-46B7-B81F-DF8FEAB96C5D}" type="sibTrans" cxnId="{D9ABDBB0-DDAE-4DFD-B14C-BD73ED17AE1D}">
      <dgm:prSet/>
      <dgm:spPr/>
      <dgm:t>
        <a:bodyPr/>
        <a:lstStyle/>
        <a:p>
          <a:endParaRPr lang="pl-PL"/>
        </a:p>
      </dgm:t>
    </dgm:pt>
    <dgm:pt modelId="{B76D76D1-5596-417F-9785-A53E9911EA05}">
      <dgm:prSet/>
      <dgm:spPr/>
      <dgm:t>
        <a:bodyPr/>
        <a:lstStyle/>
        <a:p>
          <a:r>
            <a:rPr lang="pl-PL" b="1" i="0" baseline="0" dirty="0"/>
            <a:t>Kiedy używać?</a:t>
          </a:r>
          <a:r>
            <a:rPr lang="pl-PL" b="0" i="0" baseline="0" dirty="0"/>
            <a:t>: Gdy chcesz, aby style były globalne i mogły wpływać na inne komponenty w aplikacji, np. gdy tworzysz wspólne style, które mają być stosowane we wszystkich komponentach.</a:t>
          </a:r>
          <a:endParaRPr lang="pl-PL" dirty="0"/>
        </a:p>
      </dgm:t>
    </dgm:pt>
    <dgm:pt modelId="{3A56EF63-DCD7-457B-90FB-5A58FB707BB6}" type="parTrans" cxnId="{56184BE7-8F77-43AD-BF96-E256DF3D4268}">
      <dgm:prSet/>
      <dgm:spPr/>
      <dgm:t>
        <a:bodyPr/>
        <a:lstStyle/>
        <a:p>
          <a:endParaRPr lang="pl-PL"/>
        </a:p>
      </dgm:t>
    </dgm:pt>
    <dgm:pt modelId="{F1A8A913-220B-44EA-899C-88FA716AA2DF}" type="sibTrans" cxnId="{56184BE7-8F77-43AD-BF96-E256DF3D4268}">
      <dgm:prSet/>
      <dgm:spPr/>
      <dgm:t>
        <a:bodyPr/>
        <a:lstStyle/>
        <a:p>
          <a:endParaRPr lang="pl-PL"/>
        </a:p>
      </dgm:t>
    </dgm:pt>
    <dgm:pt modelId="{690642BA-C70E-425A-A60D-6DF20BF840CA}">
      <dgm:prSet/>
      <dgm:spPr/>
      <dgm:t>
        <a:bodyPr/>
        <a:lstStyle/>
        <a:p>
          <a:r>
            <a:rPr lang="pl-PL" b="1" i="0" baseline="0"/>
            <a:t>ViewEncapsulation.ShadowDom</a:t>
          </a:r>
          <a:r>
            <a:rPr lang="pl-PL" b="0" i="0" baseline="0"/>
            <a:t>:</a:t>
          </a:r>
          <a:endParaRPr lang="pl-PL"/>
        </a:p>
      </dgm:t>
    </dgm:pt>
    <dgm:pt modelId="{A57F6D12-4A90-442D-8D1C-82B714E14215}" type="parTrans" cxnId="{657CA26C-B33D-4042-A827-F433D54FDF32}">
      <dgm:prSet/>
      <dgm:spPr/>
      <dgm:t>
        <a:bodyPr/>
        <a:lstStyle/>
        <a:p>
          <a:endParaRPr lang="pl-PL"/>
        </a:p>
      </dgm:t>
    </dgm:pt>
    <dgm:pt modelId="{A517179A-A05D-451E-818F-8BD4D211475C}" type="sibTrans" cxnId="{657CA26C-B33D-4042-A827-F433D54FDF32}">
      <dgm:prSet/>
      <dgm:spPr/>
      <dgm:t>
        <a:bodyPr/>
        <a:lstStyle/>
        <a:p>
          <a:endParaRPr lang="pl-PL"/>
        </a:p>
      </dgm:t>
    </dgm:pt>
    <dgm:pt modelId="{D9C0EF81-5449-4F08-8E94-AD4C3E6864E7}">
      <dgm:prSet/>
      <dgm:spPr/>
      <dgm:t>
        <a:bodyPr/>
        <a:lstStyle/>
        <a:p>
          <a:r>
            <a:rPr lang="pl-PL" b="0" i="0" baseline="0"/>
            <a:t>Angular używa technologii </a:t>
          </a:r>
          <a:r>
            <a:rPr lang="pl-PL" b="1" i="0" baseline="0"/>
            <a:t>Shadow DOM</a:t>
          </a:r>
          <a:r>
            <a:rPr lang="pl-PL" b="0" i="0" baseline="0"/>
            <a:t>, aby w pełni odizolować style w przeglądarce. Style są jak zamknięte w pudełku, nikt z zewnątrz nie może ich zmienić.</a:t>
          </a:r>
          <a:endParaRPr lang="pl-PL"/>
        </a:p>
      </dgm:t>
    </dgm:pt>
    <dgm:pt modelId="{4B591D38-6153-4E5E-A420-4DE7BE3EF4DE}" type="parTrans" cxnId="{65C80441-481E-4901-8863-E05CA0910BB6}">
      <dgm:prSet/>
      <dgm:spPr/>
      <dgm:t>
        <a:bodyPr/>
        <a:lstStyle/>
        <a:p>
          <a:endParaRPr lang="pl-PL"/>
        </a:p>
      </dgm:t>
    </dgm:pt>
    <dgm:pt modelId="{59FEE0A3-4B35-4982-8722-BA8914DA1545}" type="sibTrans" cxnId="{65C80441-481E-4901-8863-E05CA0910BB6}">
      <dgm:prSet/>
      <dgm:spPr/>
      <dgm:t>
        <a:bodyPr/>
        <a:lstStyle/>
        <a:p>
          <a:endParaRPr lang="pl-PL"/>
        </a:p>
      </dgm:t>
    </dgm:pt>
    <dgm:pt modelId="{4784C6D7-4142-487B-A395-A796C89E71D3}">
      <dgm:prSet/>
      <dgm:spPr/>
      <dgm:t>
        <a:bodyPr/>
        <a:lstStyle/>
        <a:p>
          <a:r>
            <a:rPr lang="pl-PL" b="1" i="0" baseline="0" dirty="0"/>
            <a:t>Kiedy używać?</a:t>
          </a:r>
          <a:r>
            <a:rPr lang="pl-PL" b="0" i="0" baseline="0" dirty="0"/>
            <a:t>: Gdy chcesz pełnej izolacji stylów w nowoczesnych przeglądarkach. Używa się tego głównie w zaawansowanych przypadkach, np. przy tworzeniu wielokrotnie używalnych komponentów (tzw. Web Components).</a:t>
          </a:r>
          <a:endParaRPr lang="pl-PL" dirty="0"/>
        </a:p>
      </dgm:t>
    </dgm:pt>
    <dgm:pt modelId="{5C5124D2-2973-456D-B4E8-7D0C3F677DFA}" type="parTrans" cxnId="{43368F0F-8138-4BE5-9537-C38F70341966}">
      <dgm:prSet/>
      <dgm:spPr/>
      <dgm:t>
        <a:bodyPr/>
        <a:lstStyle/>
        <a:p>
          <a:endParaRPr lang="pl-PL"/>
        </a:p>
      </dgm:t>
    </dgm:pt>
    <dgm:pt modelId="{B43CD97B-7BB4-4315-8917-E9EFC2A9713D}" type="sibTrans" cxnId="{43368F0F-8138-4BE5-9537-C38F70341966}">
      <dgm:prSet/>
      <dgm:spPr/>
      <dgm:t>
        <a:bodyPr/>
        <a:lstStyle/>
        <a:p>
          <a:endParaRPr lang="pl-PL"/>
        </a:p>
      </dgm:t>
    </dgm:pt>
    <dgm:pt modelId="{14B94B07-8032-4CF9-9F00-EC2C9927DD17}">
      <dgm:prSet/>
      <dgm:spPr/>
      <dgm:t>
        <a:bodyPr/>
        <a:lstStyle/>
        <a:p>
          <a:r>
            <a:rPr lang="pl-PL" b="1" i="0" baseline="0" dirty="0"/>
            <a:t>Kiedy używać?</a:t>
          </a:r>
          <a:r>
            <a:rPr lang="pl-PL" b="0" i="0" baseline="0" dirty="0"/>
            <a:t>: Jest to domyślne zachowanie i najczęściej wystarczające. Idealne, gdy chcesz, aby style danego komponentu działały tylko w nim, bez wpływu na inne.</a:t>
          </a:r>
          <a:endParaRPr lang="pl-PL" dirty="0"/>
        </a:p>
      </dgm:t>
    </dgm:pt>
    <dgm:pt modelId="{84608F5A-858A-485D-B1F7-816B1E04E201}" type="parTrans" cxnId="{B1912566-5048-4196-BAC2-027CA8B2CD1A}">
      <dgm:prSet/>
      <dgm:spPr/>
      <dgm:t>
        <a:bodyPr/>
        <a:lstStyle/>
        <a:p>
          <a:endParaRPr lang="pl-PL"/>
        </a:p>
      </dgm:t>
    </dgm:pt>
    <dgm:pt modelId="{A3F79298-BEC8-468A-A5E3-E80263416ED7}" type="sibTrans" cxnId="{B1912566-5048-4196-BAC2-027CA8B2CD1A}">
      <dgm:prSet/>
      <dgm:spPr/>
      <dgm:t>
        <a:bodyPr/>
        <a:lstStyle/>
        <a:p>
          <a:endParaRPr lang="pl-PL"/>
        </a:p>
      </dgm:t>
    </dgm:pt>
    <dgm:pt modelId="{4F9A65B7-9DC7-4628-B028-2E020C4E973C}" type="pres">
      <dgm:prSet presAssocID="{D5A4AED5-8C79-446D-8942-E8ED0A9FC05A}" presName="Name0" presStyleCnt="0">
        <dgm:presLayoutVars>
          <dgm:dir/>
          <dgm:animLvl val="lvl"/>
          <dgm:resizeHandles val="exact"/>
        </dgm:presLayoutVars>
      </dgm:prSet>
      <dgm:spPr/>
    </dgm:pt>
    <dgm:pt modelId="{58AC8F4B-08F9-45FC-A266-D2DAA46D907C}" type="pres">
      <dgm:prSet presAssocID="{EB36AC4E-6254-4CB5-AB03-5500E9A20C2A}" presName="linNode" presStyleCnt="0"/>
      <dgm:spPr/>
    </dgm:pt>
    <dgm:pt modelId="{8282DEA4-EE4B-44B0-97C0-D372F876856D}" type="pres">
      <dgm:prSet presAssocID="{EB36AC4E-6254-4CB5-AB03-5500E9A20C2A}" presName="parentText" presStyleLbl="node1" presStyleIdx="0" presStyleCnt="3">
        <dgm:presLayoutVars>
          <dgm:chMax val="1"/>
          <dgm:bulletEnabled val="1"/>
        </dgm:presLayoutVars>
      </dgm:prSet>
      <dgm:spPr/>
    </dgm:pt>
    <dgm:pt modelId="{04508E92-5A11-4FD4-9625-22A525E269EA}" type="pres">
      <dgm:prSet presAssocID="{EB36AC4E-6254-4CB5-AB03-5500E9A20C2A}" presName="descendantText" presStyleLbl="alignAccFollowNode1" presStyleIdx="0" presStyleCnt="3">
        <dgm:presLayoutVars>
          <dgm:bulletEnabled val="1"/>
        </dgm:presLayoutVars>
      </dgm:prSet>
      <dgm:spPr/>
    </dgm:pt>
    <dgm:pt modelId="{CE4D0556-E833-4999-A86E-34FABCC153CD}" type="pres">
      <dgm:prSet presAssocID="{8363EC63-005D-48A7-9D86-41E891470651}" presName="sp" presStyleCnt="0"/>
      <dgm:spPr/>
    </dgm:pt>
    <dgm:pt modelId="{E16852AD-E17A-42B7-B76B-D2EC707B3366}" type="pres">
      <dgm:prSet presAssocID="{B0B23181-2349-4AF7-9381-990C331B8473}" presName="linNode" presStyleCnt="0"/>
      <dgm:spPr/>
    </dgm:pt>
    <dgm:pt modelId="{1A751933-18B6-4FEF-A734-7EBF03FE1D97}" type="pres">
      <dgm:prSet presAssocID="{B0B23181-2349-4AF7-9381-990C331B8473}" presName="parentText" presStyleLbl="node1" presStyleIdx="1" presStyleCnt="3">
        <dgm:presLayoutVars>
          <dgm:chMax val="1"/>
          <dgm:bulletEnabled val="1"/>
        </dgm:presLayoutVars>
      </dgm:prSet>
      <dgm:spPr/>
    </dgm:pt>
    <dgm:pt modelId="{0A37E518-D3FA-452A-AFDF-8B11D32144BB}" type="pres">
      <dgm:prSet presAssocID="{B0B23181-2349-4AF7-9381-990C331B8473}" presName="descendantText" presStyleLbl="alignAccFollowNode1" presStyleIdx="1" presStyleCnt="3">
        <dgm:presLayoutVars>
          <dgm:bulletEnabled val="1"/>
        </dgm:presLayoutVars>
      </dgm:prSet>
      <dgm:spPr/>
    </dgm:pt>
    <dgm:pt modelId="{02A017C5-143F-4C27-BF65-258A29AC016C}" type="pres">
      <dgm:prSet presAssocID="{A2A6C5FF-4955-49C4-84E3-E1D74CEBC9C1}" presName="sp" presStyleCnt="0"/>
      <dgm:spPr/>
    </dgm:pt>
    <dgm:pt modelId="{BA302C10-5FFE-4B8E-A411-9240DB89199B}" type="pres">
      <dgm:prSet presAssocID="{690642BA-C70E-425A-A60D-6DF20BF840CA}" presName="linNode" presStyleCnt="0"/>
      <dgm:spPr/>
    </dgm:pt>
    <dgm:pt modelId="{BC0A984F-6CCD-45B4-A87B-75714BBB8C04}" type="pres">
      <dgm:prSet presAssocID="{690642BA-C70E-425A-A60D-6DF20BF840CA}" presName="parentText" presStyleLbl="node1" presStyleIdx="2" presStyleCnt="3">
        <dgm:presLayoutVars>
          <dgm:chMax val="1"/>
          <dgm:bulletEnabled val="1"/>
        </dgm:presLayoutVars>
      </dgm:prSet>
      <dgm:spPr/>
    </dgm:pt>
    <dgm:pt modelId="{D76FBC07-E8B6-411A-98DA-AAB54DD215DB}" type="pres">
      <dgm:prSet presAssocID="{690642BA-C70E-425A-A60D-6DF20BF840CA}" presName="descendantText" presStyleLbl="alignAccFollowNode1" presStyleIdx="2" presStyleCnt="3">
        <dgm:presLayoutVars>
          <dgm:bulletEnabled val="1"/>
        </dgm:presLayoutVars>
      </dgm:prSet>
      <dgm:spPr/>
    </dgm:pt>
  </dgm:ptLst>
  <dgm:cxnLst>
    <dgm:cxn modelId="{7857D703-FC3F-4A3D-95AE-6830D1662F42}" srcId="{D5A4AED5-8C79-446D-8942-E8ED0A9FC05A}" destId="{EB36AC4E-6254-4CB5-AB03-5500E9A20C2A}" srcOrd="0" destOrd="0" parTransId="{422281F3-5B84-43AB-B129-69BFD7AC15B6}" sibTransId="{8363EC63-005D-48A7-9D86-41E891470651}"/>
    <dgm:cxn modelId="{43368F0F-8138-4BE5-9537-C38F70341966}" srcId="{690642BA-C70E-425A-A60D-6DF20BF840CA}" destId="{4784C6D7-4142-487B-A395-A796C89E71D3}" srcOrd="1" destOrd="0" parTransId="{5C5124D2-2973-456D-B4E8-7D0C3F677DFA}" sibTransId="{B43CD97B-7BB4-4315-8917-E9EFC2A9713D}"/>
    <dgm:cxn modelId="{A2B18716-CAE0-4A51-AAD7-8701088DEEA1}" type="presOf" srcId="{8DE87DC5-35D2-4B6F-9A7D-126F90E2CD27}" destId="{04508E92-5A11-4FD4-9625-22A525E269EA}" srcOrd="0" destOrd="0" presId="urn:microsoft.com/office/officeart/2005/8/layout/vList5"/>
    <dgm:cxn modelId="{384A8721-D743-4009-9261-E41B9D04307F}" srcId="{EB36AC4E-6254-4CB5-AB03-5500E9A20C2A}" destId="{8DE87DC5-35D2-4B6F-9A7D-126F90E2CD27}" srcOrd="0" destOrd="0" parTransId="{7A5E0DE5-36FB-48BA-9C06-BBB0FD5B36B7}" sibTransId="{44AE73D1-A4FB-4D24-A68D-F4B1B781DF4E}"/>
    <dgm:cxn modelId="{65C80441-481E-4901-8863-E05CA0910BB6}" srcId="{690642BA-C70E-425A-A60D-6DF20BF840CA}" destId="{D9C0EF81-5449-4F08-8E94-AD4C3E6864E7}" srcOrd="0" destOrd="0" parTransId="{4B591D38-6153-4E5E-A420-4DE7BE3EF4DE}" sibTransId="{59FEE0A3-4B35-4982-8722-BA8914DA1545}"/>
    <dgm:cxn modelId="{4A5AEF42-E2AB-4841-A4CC-D43B77453375}" type="presOf" srcId="{690642BA-C70E-425A-A60D-6DF20BF840CA}" destId="{BC0A984F-6CCD-45B4-A87B-75714BBB8C04}" srcOrd="0" destOrd="0" presId="urn:microsoft.com/office/officeart/2005/8/layout/vList5"/>
    <dgm:cxn modelId="{B1912566-5048-4196-BAC2-027CA8B2CD1A}" srcId="{EB36AC4E-6254-4CB5-AB03-5500E9A20C2A}" destId="{14B94B07-8032-4CF9-9F00-EC2C9927DD17}" srcOrd="1" destOrd="0" parTransId="{84608F5A-858A-485D-B1F7-816B1E04E201}" sibTransId="{A3F79298-BEC8-468A-A5E3-E80263416ED7}"/>
    <dgm:cxn modelId="{3C38B96B-3F0E-451D-9C98-EA5BB9F346A5}" type="presOf" srcId="{EB36AC4E-6254-4CB5-AB03-5500E9A20C2A}" destId="{8282DEA4-EE4B-44B0-97C0-D372F876856D}" srcOrd="0" destOrd="0" presId="urn:microsoft.com/office/officeart/2005/8/layout/vList5"/>
    <dgm:cxn modelId="{657CA26C-B33D-4042-A827-F433D54FDF32}" srcId="{D5A4AED5-8C79-446D-8942-E8ED0A9FC05A}" destId="{690642BA-C70E-425A-A60D-6DF20BF840CA}" srcOrd="2" destOrd="0" parTransId="{A57F6D12-4A90-442D-8D1C-82B714E14215}" sibTransId="{A517179A-A05D-451E-818F-8BD4D211475C}"/>
    <dgm:cxn modelId="{CAE37D4D-3F4A-4DB0-9144-28D67D0021A1}" type="presOf" srcId="{B0B23181-2349-4AF7-9381-990C331B8473}" destId="{1A751933-18B6-4FEF-A734-7EBF03FE1D97}" srcOrd="0" destOrd="0" presId="urn:microsoft.com/office/officeart/2005/8/layout/vList5"/>
    <dgm:cxn modelId="{55C5474F-79C9-40BC-8FF1-841526B175EE}" type="presOf" srcId="{14B94B07-8032-4CF9-9F00-EC2C9927DD17}" destId="{04508E92-5A11-4FD4-9625-22A525E269EA}" srcOrd="0" destOrd="1" presId="urn:microsoft.com/office/officeart/2005/8/layout/vList5"/>
    <dgm:cxn modelId="{D595349E-6D3A-4C75-BA31-153AFD18EF32}" type="presOf" srcId="{D9C0EF81-5449-4F08-8E94-AD4C3E6864E7}" destId="{D76FBC07-E8B6-411A-98DA-AAB54DD215DB}" srcOrd="0" destOrd="0" presId="urn:microsoft.com/office/officeart/2005/8/layout/vList5"/>
    <dgm:cxn modelId="{D9ABDBB0-DDAE-4DFD-B14C-BD73ED17AE1D}" srcId="{B0B23181-2349-4AF7-9381-990C331B8473}" destId="{DA31B264-4FD4-4BEA-8075-FB28F9FCE62D}" srcOrd="0" destOrd="0" parTransId="{DB68A9CB-D5AE-47DB-8E8A-29DF80525DA3}" sibTransId="{B6E20E46-6132-46B7-B81F-DF8FEAB96C5D}"/>
    <dgm:cxn modelId="{C1B354B1-79AE-48F6-BA1D-B9732D4D700C}" type="presOf" srcId="{B76D76D1-5596-417F-9785-A53E9911EA05}" destId="{0A37E518-D3FA-452A-AFDF-8B11D32144BB}" srcOrd="0" destOrd="1" presId="urn:microsoft.com/office/officeart/2005/8/layout/vList5"/>
    <dgm:cxn modelId="{0F116ACD-E67E-4B2D-85C7-31EBF46441CF}" type="presOf" srcId="{DA31B264-4FD4-4BEA-8075-FB28F9FCE62D}" destId="{0A37E518-D3FA-452A-AFDF-8B11D32144BB}" srcOrd="0" destOrd="0" presId="urn:microsoft.com/office/officeart/2005/8/layout/vList5"/>
    <dgm:cxn modelId="{8F6B37D6-F202-424F-ADA7-C2A1094C5C7F}" type="presOf" srcId="{4784C6D7-4142-487B-A395-A796C89E71D3}" destId="{D76FBC07-E8B6-411A-98DA-AAB54DD215DB}" srcOrd="0" destOrd="1" presId="urn:microsoft.com/office/officeart/2005/8/layout/vList5"/>
    <dgm:cxn modelId="{56184BE7-8F77-43AD-BF96-E256DF3D4268}" srcId="{B0B23181-2349-4AF7-9381-990C331B8473}" destId="{B76D76D1-5596-417F-9785-A53E9911EA05}" srcOrd="1" destOrd="0" parTransId="{3A56EF63-DCD7-457B-90FB-5A58FB707BB6}" sibTransId="{F1A8A913-220B-44EA-899C-88FA716AA2DF}"/>
    <dgm:cxn modelId="{B1F23FE8-7774-4DE7-BA9F-1F8050C62FA0}" srcId="{D5A4AED5-8C79-446D-8942-E8ED0A9FC05A}" destId="{B0B23181-2349-4AF7-9381-990C331B8473}" srcOrd="1" destOrd="0" parTransId="{FBCF56BC-8BE6-41AA-8556-293FE8F2F0A4}" sibTransId="{A2A6C5FF-4955-49C4-84E3-E1D74CEBC9C1}"/>
    <dgm:cxn modelId="{B35DA4FF-F8F6-4ED0-97B6-2BC3B21C2438}" type="presOf" srcId="{D5A4AED5-8C79-446D-8942-E8ED0A9FC05A}" destId="{4F9A65B7-9DC7-4628-B028-2E020C4E973C}" srcOrd="0" destOrd="0" presId="urn:microsoft.com/office/officeart/2005/8/layout/vList5"/>
    <dgm:cxn modelId="{E31C0F4B-B6AA-4FEE-BB9D-A87173F62C2E}" type="presParOf" srcId="{4F9A65B7-9DC7-4628-B028-2E020C4E973C}" destId="{58AC8F4B-08F9-45FC-A266-D2DAA46D907C}" srcOrd="0" destOrd="0" presId="urn:microsoft.com/office/officeart/2005/8/layout/vList5"/>
    <dgm:cxn modelId="{87713785-B288-430D-BAE2-60A4DCCF1CA2}" type="presParOf" srcId="{58AC8F4B-08F9-45FC-A266-D2DAA46D907C}" destId="{8282DEA4-EE4B-44B0-97C0-D372F876856D}" srcOrd="0" destOrd="0" presId="urn:microsoft.com/office/officeart/2005/8/layout/vList5"/>
    <dgm:cxn modelId="{27C2574E-07A7-474E-9A88-C0259B51FE4A}" type="presParOf" srcId="{58AC8F4B-08F9-45FC-A266-D2DAA46D907C}" destId="{04508E92-5A11-4FD4-9625-22A525E269EA}" srcOrd="1" destOrd="0" presId="urn:microsoft.com/office/officeart/2005/8/layout/vList5"/>
    <dgm:cxn modelId="{16ADAC46-B035-40D5-946B-CAD520FE35FE}" type="presParOf" srcId="{4F9A65B7-9DC7-4628-B028-2E020C4E973C}" destId="{CE4D0556-E833-4999-A86E-34FABCC153CD}" srcOrd="1" destOrd="0" presId="urn:microsoft.com/office/officeart/2005/8/layout/vList5"/>
    <dgm:cxn modelId="{CCCE7334-A19B-4534-BC21-0BEBE1C120B1}" type="presParOf" srcId="{4F9A65B7-9DC7-4628-B028-2E020C4E973C}" destId="{E16852AD-E17A-42B7-B76B-D2EC707B3366}" srcOrd="2" destOrd="0" presId="urn:microsoft.com/office/officeart/2005/8/layout/vList5"/>
    <dgm:cxn modelId="{79E7CEC6-D6C5-4055-BFA2-A68A2FFABCA3}" type="presParOf" srcId="{E16852AD-E17A-42B7-B76B-D2EC707B3366}" destId="{1A751933-18B6-4FEF-A734-7EBF03FE1D97}" srcOrd="0" destOrd="0" presId="urn:microsoft.com/office/officeart/2005/8/layout/vList5"/>
    <dgm:cxn modelId="{318CA71F-E338-4585-BECF-C1FEA712C7CA}" type="presParOf" srcId="{E16852AD-E17A-42B7-B76B-D2EC707B3366}" destId="{0A37E518-D3FA-452A-AFDF-8B11D32144BB}" srcOrd="1" destOrd="0" presId="urn:microsoft.com/office/officeart/2005/8/layout/vList5"/>
    <dgm:cxn modelId="{C637D8DA-6C06-4867-9AE5-D5E5A92AA6FA}" type="presParOf" srcId="{4F9A65B7-9DC7-4628-B028-2E020C4E973C}" destId="{02A017C5-143F-4C27-BF65-258A29AC016C}" srcOrd="3" destOrd="0" presId="urn:microsoft.com/office/officeart/2005/8/layout/vList5"/>
    <dgm:cxn modelId="{E1A43D0F-504F-46BA-995E-F01A1885C8D6}" type="presParOf" srcId="{4F9A65B7-9DC7-4628-B028-2E020C4E973C}" destId="{BA302C10-5FFE-4B8E-A411-9240DB89199B}" srcOrd="4" destOrd="0" presId="urn:microsoft.com/office/officeart/2005/8/layout/vList5"/>
    <dgm:cxn modelId="{B678284E-649A-49F5-BCE6-949B8C8BB238}" type="presParOf" srcId="{BA302C10-5FFE-4B8E-A411-9240DB89199B}" destId="{BC0A984F-6CCD-45B4-A87B-75714BBB8C04}" srcOrd="0" destOrd="0" presId="urn:microsoft.com/office/officeart/2005/8/layout/vList5"/>
    <dgm:cxn modelId="{1F57CA5F-D2A5-4766-9805-94940E0A70F4}" type="presParOf" srcId="{BA302C10-5FFE-4B8E-A411-9240DB89199B}" destId="{D76FBC07-E8B6-411A-98DA-AAB54DD215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7682886-00CA-450E-8AEE-02E0D056D4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1D55216F-EC87-48CE-BF33-F930732163CF}">
      <dgm:prSet/>
      <dgm:spPr/>
      <dgm:t>
        <a:bodyPr/>
        <a:lstStyle/>
        <a:p>
          <a:r>
            <a:rPr lang="pl-PL" b="1" dirty="0"/>
            <a:t>Interpolacja {{ }}</a:t>
          </a:r>
          <a:endParaRPr lang="pl-PL" dirty="0"/>
        </a:p>
      </dgm:t>
    </dgm:pt>
    <dgm:pt modelId="{8DB295C5-1E89-46F1-9CBF-5506BC4BED05}" type="parTrans" cxnId="{32BF2736-0962-4F53-B3A3-1F718F8059CF}">
      <dgm:prSet/>
      <dgm:spPr/>
      <dgm:t>
        <a:bodyPr/>
        <a:lstStyle/>
        <a:p>
          <a:endParaRPr lang="pl-PL"/>
        </a:p>
      </dgm:t>
    </dgm:pt>
    <dgm:pt modelId="{84A84BA0-6456-46D8-8B0D-016A88F83E19}" type="sibTrans" cxnId="{32BF2736-0962-4F53-B3A3-1F718F8059CF}">
      <dgm:prSet/>
      <dgm:spPr/>
      <dgm:t>
        <a:bodyPr/>
        <a:lstStyle/>
        <a:p>
          <a:endParaRPr lang="pl-PL"/>
        </a:p>
      </dgm:t>
    </dgm:pt>
    <dgm:pt modelId="{E9D8D4DE-D17E-4EAC-B888-526304DED869}">
      <dgm:prSet custT="1"/>
      <dgm:spPr/>
      <dgm:t>
        <a:bodyPr/>
        <a:lstStyle/>
        <a:p>
          <a:pPr>
            <a:buNone/>
          </a:pPr>
          <a:r>
            <a:rPr lang="pl-PL" sz="1400" dirty="0"/>
            <a:t>umożliwia wstawianie wartości zmiennych z komponentu do HTML-a. </a:t>
          </a:r>
          <a:br>
            <a:rPr lang="pl-PL" sz="1400" dirty="0"/>
          </a:br>
          <a:r>
            <a:rPr lang="pl-PL" sz="1400" i="1" dirty="0"/>
            <a:t>Na przykład, </a:t>
          </a:r>
          <a:r>
            <a:rPr lang="pl-PL" sz="1400" b="1" i="1" dirty="0"/>
            <a:t>{{</a:t>
          </a:r>
          <a:r>
            <a:rPr lang="pl-PL" sz="1400" i="1" dirty="0"/>
            <a:t> user.name </a:t>
          </a:r>
          <a:r>
            <a:rPr lang="pl-PL" sz="1400" b="1" i="1" dirty="0"/>
            <a:t>}}</a:t>
          </a:r>
          <a:r>
            <a:rPr lang="pl-PL" sz="1400" i="1" dirty="0"/>
            <a:t> wyświetli wartość </a:t>
          </a:r>
          <a:r>
            <a:rPr lang="pl-PL" sz="1400" i="1" dirty="0" err="1"/>
            <a:t>name</a:t>
          </a:r>
          <a:r>
            <a:rPr lang="pl-PL" sz="1400" i="1" dirty="0"/>
            <a:t> z obiektu </a:t>
          </a:r>
          <a:r>
            <a:rPr lang="pl-PL" sz="1400" i="1" dirty="0" err="1"/>
            <a:t>user</a:t>
          </a:r>
          <a:r>
            <a:rPr lang="pl-PL" sz="1400" i="1" dirty="0"/>
            <a:t> w kodzie HTML.</a:t>
          </a:r>
          <a:endParaRPr lang="pl-PL" sz="1400" dirty="0"/>
        </a:p>
      </dgm:t>
    </dgm:pt>
    <dgm:pt modelId="{4D915941-0AD2-4A4F-A877-E98598129E31}" type="parTrans" cxnId="{A49B3284-A4FA-4EF1-ADD5-36EDB3EFD502}">
      <dgm:prSet/>
      <dgm:spPr/>
      <dgm:t>
        <a:bodyPr/>
        <a:lstStyle/>
        <a:p>
          <a:endParaRPr lang="pl-PL"/>
        </a:p>
      </dgm:t>
    </dgm:pt>
    <dgm:pt modelId="{3AB80D04-9B59-47D8-B69B-9BA7A47C5DED}" type="sibTrans" cxnId="{A49B3284-A4FA-4EF1-ADD5-36EDB3EFD502}">
      <dgm:prSet/>
      <dgm:spPr/>
      <dgm:t>
        <a:bodyPr/>
        <a:lstStyle/>
        <a:p>
          <a:endParaRPr lang="pl-PL"/>
        </a:p>
      </dgm:t>
    </dgm:pt>
    <dgm:pt modelId="{CB4BDF5B-27AE-4F71-B26A-0F1E24167D30}">
      <dgm:prSet/>
      <dgm:spPr/>
      <dgm:t>
        <a:bodyPr/>
        <a:lstStyle/>
        <a:p>
          <a:r>
            <a:rPr lang="pl-PL" b="1" dirty="0" err="1"/>
            <a:t>Property</a:t>
          </a:r>
          <a:r>
            <a:rPr lang="pl-PL" b="1" dirty="0"/>
            <a:t> </a:t>
          </a:r>
          <a:r>
            <a:rPr lang="pl-PL" b="1" dirty="0" err="1"/>
            <a:t>Binding</a:t>
          </a:r>
          <a:r>
            <a:rPr lang="pl-PL" b="1" dirty="0"/>
            <a:t> [</a:t>
          </a:r>
          <a:r>
            <a:rPr lang="pl-PL" b="1" dirty="0" err="1"/>
            <a:t>property</a:t>
          </a:r>
          <a:r>
            <a:rPr lang="pl-PL" b="1" dirty="0"/>
            <a:t>]="</a:t>
          </a:r>
          <a:r>
            <a:rPr lang="pl-PL" b="1" dirty="0" err="1"/>
            <a:t>expression</a:t>
          </a:r>
          <a:r>
            <a:rPr lang="pl-PL" b="1" dirty="0"/>
            <a:t>"</a:t>
          </a:r>
          <a:endParaRPr lang="pl-PL" dirty="0"/>
        </a:p>
      </dgm:t>
    </dgm:pt>
    <dgm:pt modelId="{B36E88C5-5295-44D8-8EDA-6CF92233F539}" type="parTrans" cxnId="{CB62741B-C5B8-4BB1-AFC1-5E6F10FF8B99}">
      <dgm:prSet/>
      <dgm:spPr/>
      <dgm:t>
        <a:bodyPr/>
        <a:lstStyle/>
        <a:p>
          <a:endParaRPr lang="pl-PL"/>
        </a:p>
      </dgm:t>
    </dgm:pt>
    <dgm:pt modelId="{1C1FA6FA-1F44-43FC-B12D-C89A17628E79}" type="sibTrans" cxnId="{CB62741B-C5B8-4BB1-AFC1-5E6F10FF8B99}">
      <dgm:prSet/>
      <dgm:spPr/>
      <dgm:t>
        <a:bodyPr/>
        <a:lstStyle/>
        <a:p>
          <a:endParaRPr lang="pl-PL"/>
        </a:p>
      </dgm:t>
    </dgm:pt>
    <dgm:pt modelId="{DDD9B8E0-F5F0-47E7-A419-88B82D58908F}">
      <dgm:prSet custT="1"/>
      <dgm:spPr/>
      <dgm:t>
        <a:bodyPr/>
        <a:lstStyle/>
        <a:p>
          <a:pPr>
            <a:buNone/>
          </a:pPr>
          <a:r>
            <a:rPr lang="pl-PL" sz="1400" dirty="0"/>
            <a:t>pozwala na ustawienie właściwości elementu HTML na podstawie wartości z komponentu.</a:t>
          </a:r>
          <a:br>
            <a:rPr lang="pl-PL" sz="1400" dirty="0"/>
          </a:br>
          <a:r>
            <a:rPr lang="pl-PL" sz="1400" i="1" dirty="0"/>
            <a:t>Przykładowo, </a:t>
          </a:r>
          <a:r>
            <a:rPr lang="pl-PL" sz="1400" b="1" i="1" dirty="0"/>
            <a:t>[</a:t>
          </a:r>
          <a:r>
            <a:rPr lang="pl-PL" sz="1400" i="1" dirty="0" err="1"/>
            <a:t>src</a:t>
          </a:r>
          <a:r>
            <a:rPr lang="pl-PL" sz="1400" b="1" i="1" dirty="0"/>
            <a:t>]</a:t>
          </a:r>
          <a:r>
            <a:rPr lang="pl-PL" sz="1400" i="1" dirty="0"/>
            <a:t>=</a:t>
          </a:r>
          <a:r>
            <a:rPr lang="pl-PL" sz="1400" b="1" i="1" dirty="0"/>
            <a:t>"</a:t>
          </a:r>
          <a:r>
            <a:rPr lang="pl-PL" sz="1400" i="1" dirty="0" err="1"/>
            <a:t>imageUrl</a:t>
          </a:r>
          <a:r>
            <a:rPr lang="pl-PL" sz="1400" b="1" i="1" dirty="0"/>
            <a:t>"</a:t>
          </a:r>
          <a:r>
            <a:rPr lang="pl-PL" sz="1400" i="1" dirty="0"/>
            <a:t> ustawi źródło obrazka na wartość </a:t>
          </a:r>
          <a:r>
            <a:rPr lang="pl-PL" sz="1400" i="1" dirty="0" err="1"/>
            <a:t>imageUrl</a:t>
          </a:r>
          <a:r>
            <a:rPr lang="pl-PL" sz="1400" i="1" dirty="0"/>
            <a:t> z komponentu.</a:t>
          </a:r>
          <a:endParaRPr lang="pl-PL" sz="1400" dirty="0"/>
        </a:p>
      </dgm:t>
    </dgm:pt>
    <dgm:pt modelId="{CDD9AB71-2254-494C-8FF9-B7FAD501868A}" type="parTrans" cxnId="{EB0CAF76-A5B4-4756-9E16-29EFBC1A3CCF}">
      <dgm:prSet/>
      <dgm:spPr/>
      <dgm:t>
        <a:bodyPr/>
        <a:lstStyle/>
        <a:p>
          <a:endParaRPr lang="pl-PL"/>
        </a:p>
      </dgm:t>
    </dgm:pt>
    <dgm:pt modelId="{7B1A6433-E90D-4B70-8CB1-8590A67803C1}" type="sibTrans" cxnId="{EB0CAF76-A5B4-4756-9E16-29EFBC1A3CCF}">
      <dgm:prSet/>
      <dgm:spPr/>
      <dgm:t>
        <a:bodyPr/>
        <a:lstStyle/>
        <a:p>
          <a:endParaRPr lang="pl-PL"/>
        </a:p>
      </dgm:t>
    </dgm:pt>
    <dgm:pt modelId="{4E09B7E8-08D7-4490-8EF1-B0184906DFF8}">
      <dgm:prSet/>
      <dgm:spPr/>
      <dgm:t>
        <a:bodyPr/>
        <a:lstStyle/>
        <a:p>
          <a:r>
            <a:rPr lang="pl-PL" b="1" dirty="0"/>
            <a:t>Event </a:t>
          </a:r>
          <a:r>
            <a:rPr lang="pl-PL" b="1" dirty="0" err="1"/>
            <a:t>Binding</a:t>
          </a:r>
          <a:r>
            <a:rPr lang="pl-PL" b="1" dirty="0"/>
            <a:t> (event)="</a:t>
          </a:r>
          <a:r>
            <a:rPr lang="pl-PL" b="1" dirty="0" err="1"/>
            <a:t>expression</a:t>
          </a:r>
          <a:r>
            <a:rPr lang="pl-PL" b="1" dirty="0"/>
            <a:t>"</a:t>
          </a:r>
          <a:endParaRPr lang="pl-PL" dirty="0"/>
        </a:p>
      </dgm:t>
    </dgm:pt>
    <dgm:pt modelId="{27C90605-AB47-4D6C-AA24-CB0EA1DB7756}" type="parTrans" cxnId="{00D5E97A-010F-41F4-84AA-92A8AA5A7E38}">
      <dgm:prSet/>
      <dgm:spPr/>
      <dgm:t>
        <a:bodyPr/>
        <a:lstStyle/>
        <a:p>
          <a:endParaRPr lang="pl-PL"/>
        </a:p>
      </dgm:t>
    </dgm:pt>
    <dgm:pt modelId="{05C33B3D-6A3B-4DA0-BF2E-F327FE7705E7}" type="sibTrans" cxnId="{00D5E97A-010F-41F4-84AA-92A8AA5A7E38}">
      <dgm:prSet/>
      <dgm:spPr/>
      <dgm:t>
        <a:bodyPr/>
        <a:lstStyle/>
        <a:p>
          <a:endParaRPr lang="pl-PL"/>
        </a:p>
      </dgm:t>
    </dgm:pt>
    <dgm:pt modelId="{CC066F00-CEF0-4080-82B8-23A8B32509BB}">
      <dgm:prSet custT="1"/>
      <dgm:spPr/>
      <dgm:t>
        <a:bodyPr/>
        <a:lstStyle/>
        <a:p>
          <a:pPr>
            <a:buNone/>
          </a:pPr>
          <a:r>
            <a:rPr lang="pl-PL" sz="1400" dirty="0"/>
            <a:t>umożliwia reagowanie na zdarzenia (np. kliknięcia) w interfejsie użytkownika. </a:t>
          </a:r>
          <a:br>
            <a:rPr lang="pl-PL" sz="1400" dirty="0"/>
          </a:br>
          <a:r>
            <a:rPr lang="pl-PL" sz="1400" i="1" dirty="0"/>
            <a:t>Przykład: </a:t>
          </a:r>
          <a:r>
            <a:rPr lang="pl-PL" sz="1400" b="1" i="1" dirty="0"/>
            <a:t>(</a:t>
          </a:r>
          <a:r>
            <a:rPr lang="pl-PL" sz="1400" i="1" dirty="0" err="1"/>
            <a:t>click</a:t>
          </a:r>
          <a:r>
            <a:rPr lang="pl-PL" sz="1400" b="1" i="1" dirty="0"/>
            <a:t>)</a:t>
          </a:r>
          <a:r>
            <a:rPr lang="pl-PL" sz="1400" i="1" dirty="0"/>
            <a:t>=</a:t>
          </a:r>
          <a:r>
            <a:rPr lang="pl-PL" sz="1400" b="1" i="1" dirty="0"/>
            <a:t>"</a:t>
          </a:r>
          <a:r>
            <a:rPr lang="pl-PL" sz="1400" i="1" dirty="0" err="1"/>
            <a:t>onClick</a:t>
          </a:r>
          <a:r>
            <a:rPr lang="pl-PL" sz="1400" b="0" i="1" dirty="0"/>
            <a:t>()</a:t>
          </a:r>
          <a:r>
            <a:rPr lang="pl-PL" sz="1400" b="1" i="1" dirty="0"/>
            <a:t>"</a:t>
          </a:r>
          <a:r>
            <a:rPr lang="pl-PL" sz="1400" i="1" dirty="0"/>
            <a:t> wywoła metodę </a:t>
          </a:r>
          <a:r>
            <a:rPr lang="pl-PL" sz="1400" i="1" dirty="0" err="1"/>
            <a:t>onClick</a:t>
          </a:r>
          <a:r>
            <a:rPr lang="pl-PL" sz="1400" i="1" dirty="0"/>
            <a:t>() w komponencie, gdy użytkownik kliknie element.</a:t>
          </a:r>
          <a:endParaRPr lang="pl-PL" sz="1400" dirty="0"/>
        </a:p>
      </dgm:t>
    </dgm:pt>
    <dgm:pt modelId="{214CBA18-75EE-44DF-93D4-AD7ECFC52256}" type="parTrans" cxnId="{A24B408B-53E2-4D50-A391-7ED7A7B030AC}">
      <dgm:prSet/>
      <dgm:spPr/>
      <dgm:t>
        <a:bodyPr/>
        <a:lstStyle/>
        <a:p>
          <a:endParaRPr lang="pl-PL"/>
        </a:p>
      </dgm:t>
    </dgm:pt>
    <dgm:pt modelId="{39065200-595A-4449-8640-FF4BC037A227}" type="sibTrans" cxnId="{A24B408B-53E2-4D50-A391-7ED7A7B030AC}">
      <dgm:prSet/>
      <dgm:spPr/>
      <dgm:t>
        <a:bodyPr/>
        <a:lstStyle/>
        <a:p>
          <a:endParaRPr lang="pl-PL"/>
        </a:p>
      </dgm:t>
    </dgm:pt>
    <dgm:pt modelId="{BA212A55-F841-4DDF-9458-4B8AABBCE1FD}">
      <dgm:prSet/>
      <dgm:spPr/>
      <dgm:t>
        <a:bodyPr/>
        <a:lstStyle/>
        <a:p>
          <a:r>
            <a:rPr lang="pl-PL" b="1" dirty="0" err="1"/>
            <a:t>Two-way</a:t>
          </a:r>
          <a:r>
            <a:rPr lang="pl-PL" b="1" dirty="0"/>
            <a:t> </a:t>
          </a:r>
          <a:r>
            <a:rPr lang="pl-PL" b="1" dirty="0" err="1"/>
            <a:t>Binding</a:t>
          </a:r>
          <a:r>
            <a:rPr lang="pl-PL" b="1" dirty="0"/>
            <a:t> [(</a:t>
          </a:r>
          <a:r>
            <a:rPr lang="pl-PL" b="1" dirty="0" err="1"/>
            <a:t>ngModel</a:t>
          </a:r>
          <a:r>
            <a:rPr lang="pl-PL" b="1" dirty="0"/>
            <a:t>)]="</a:t>
          </a:r>
          <a:r>
            <a:rPr lang="pl-PL" b="1" dirty="0" err="1"/>
            <a:t>property</a:t>
          </a:r>
          <a:r>
            <a:rPr lang="pl-PL" b="1" dirty="0"/>
            <a:t>„</a:t>
          </a:r>
          <a:endParaRPr lang="pl-PL" dirty="0"/>
        </a:p>
      </dgm:t>
    </dgm:pt>
    <dgm:pt modelId="{7FF64EA0-450E-4368-ABD3-CCEA3F759903}" type="parTrans" cxnId="{A35F8D52-F4E3-46E6-B88E-F7DE3C5670CF}">
      <dgm:prSet/>
      <dgm:spPr/>
      <dgm:t>
        <a:bodyPr/>
        <a:lstStyle/>
        <a:p>
          <a:endParaRPr lang="pl-PL"/>
        </a:p>
      </dgm:t>
    </dgm:pt>
    <dgm:pt modelId="{01E73143-A7AC-421D-8FA9-FDA34AD69286}" type="sibTrans" cxnId="{A35F8D52-F4E3-46E6-B88E-F7DE3C5670CF}">
      <dgm:prSet/>
      <dgm:spPr/>
      <dgm:t>
        <a:bodyPr/>
        <a:lstStyle/>
        <a:p>
          <a:endParaRPr lang="pl-PL"/>
        </a:p>
      </dgm:t>
    </dgm:pt>
    <dgm:pt modelId="{F21D58FC-BD12-4222-938C-287BF89D81C8}">
      <dgm:prSet custT="1"/>
      <dgm:spPr/>
      <dgm:t>
        <a:bodyPr/>
        <a:lstStyle/>
        <a:p>
          <a:pPr>
            <a:buNone/>
          </a:pPr>
          <a:r>
            <a:rPr lang="pl-PL" sz="1400" dirty="0"/>
            <a:t>pozwala na synchronizację danych w obie strony. Zmiany w polu formularza automatycznie aktualizują wartość w komponencie i odwrotnie. </a:t>
          </a:r>
          <a:br>
            <a:rPr lang="pl-PL" sz="1400" dirty="0"/>
          </a:br>
          <a:r>
            <a:rPr lang="pl-PL" sz="1400" i="1" dirty="0"/>
            <a:t>Przykład: </a:t>
          </a:r>
          <a:r>
            <a:rPr lang="pl-PL" sz="1400" b="1" i="1" dirty="0"/>
            <a:t>&lt;</a:t>
          </a:r>
          <a:r>
            <a:rPr lang="pl-PL" sz="1400" i="1" dirty="0" err="1"/>
            <a:t>input</a:t>
          </a:r>
          <a:r>
            <a:rPr lang="pl-PL" sz="1400" i="1" dirty="0"/>
            <a:t> </a:t>
          </a:r>
          <a:r>
            <a:rPr lang="pl-PL" sz="1400" b="1" i="1" dirty="0"/>
            <a:t>[(</a:t>
          </a:r>
          <a:r>
            <a:rPr lang="pl-PL" sz="1400" i="1" dirty="0" err="1"/>
            <a:t>ngModel</a:t>
          </a:r>
          <a:r>
            <a:rPr lang="pl-PL" sz="1400" b="1" i="1" dirty="0"/>
            <a:t>)]</a:t>
          </a:r>
          <a:r>
            <a:rPr lang="pl-PL" sz="1400" i="1" dirty="0"/>
            <a:t>="</a:t>
          </a:r>
          <a:r>
            <a:rPr lang="pl-PL" sz="1400" i="1" dirty="0" err="1"/>
            <a:t>username</a:t>
          </a:r>
          <a:r>
            <a:rPr lang="pl-PL" sz="1400" i="1" dirty="0"/>
            <a:t>"</a:t>
          </a:r>
          <a:r>
            <a:rPr lang="pl-PL" sz="1400" b="1" i="1" dirty="0"/>
            <a:t>&gt;</a:t>
          </a:r>
          <a:r>
            <a:rPr lang="pl-PL" sz="1400" i="1" dirty="0"/>
            <a:t> sprawi, że </a:t>
          </a:r>
          <a:r>
            <a:rPr lang="pl-PL" sz="1400" i="1" dirty="0" err="1"/>
            <a:t>username</a:t>
          </a:r>
          <a:r>
            <a:rPr lang="pl-PL" sz="1400" i="1" dirty="0"/>
            <a:t> w komponencie zawsze będzie zawierał aktualną wartość z pola tekstowego.</a:t>
          </a:r>
          <a:endParaRPr lang="pl-PL" sz="1400" dirty="0"/>
        </a:p>
      </dgm:t>
    </dgm:pt>
    <dgm:pt modelId="{5BE716CC-B0B9-471D-9309-7F8EA620C237}" type="parTrans" cxnId="{74E4355A-21E5-4D5C-AD18-FC0992E62FF9}">
      <dgm:prSet/>
      <dgm:spPr/>
      <dgm:t>
        <a:bodyPr/>
        <a:lstStyle/>
        <a:p>
          <a:endParaRPr lang="pl-PL"/>
        </a:p>
      </dgm:t>
    </dgm:pt>
    <dgm:pt modelId="{2E5DAD9A-A427-4717-99FD-7D9AD83AB79C}" type="sibTrans" cxnId="{74E4355A-21E5-4D5C-AD18-FC0992E62FF9}">
      <dgm:prSet/>
      <dgm:spPr/>
      <dgm:t>
        <a:bodyPr/>
        <a:lstStyle/>
        <a:p>
          <a:endParaRPr lang="pl-PL"/>
        </a:p>
      </dgm:t>
    </dgm:pt>
    <dgm:pt modelId="{273A5C98-94D1-4BC7-B449-1B682AF120C0}" type="pres">
      <dgm:prSet presAssocID="{F7682886-00CA-450E-8AEE-02E0D056D408}" presName="Name0" presStyleCnt="0">
        <dgm:presLayoutVars>
          <dgm:dir/>
          <dgm:animLvl val="lvl"/>
          <dgm:resizeHandles val="exact"/>
        </dgm:presLayoutVars>
      </dgm:prSet>
      <dgm:spPr/>
    </dgm:pt>
    <dgm:pt modelId="{0D560004-7A79-4070-B1CA-C556FA2ED899}" type="pres">
      <dgm:prSet presAssocID="{1D55216F-EC87-48CE-BF33-F930732163CF}" presName="linNode" presStyleCnt="0"/>
      <dgm:spPr/>
    </dgm:pt>
    <dgm:pt modelId="{F30A35F9-4BDF-48E6-8771-2CAB5B63D26E}" type="pres">
      <dgm:prSet presAssocID="{1D55216F-EC87-48CE-BF33-F930732163CF}" presName="parentText" presStyleLbl="node1" presStyleIdx="0" presStyleCnt="4">
        <dgm:presLayoutVars>
          <dgm:chMax val="1"/>
          <dgm:bulletEnabled val="1"/>
        </dgm:presLayoutVars>
      </dgm:prSet>
      <dgm:spPr/>
    </dgm:pt>
    <dgm:pt modelId="{CA61CB1B-F8EC-40F8-BED7-94FCDEEB3F5C}" type="pres">
      <dgm:prSet presAssocID="{1D55216F-EC87-48CE-BF33-F930732163CF}" presName="descendantText" presStyleLbl="alignAccFollowNode1" presStyleIdx="0" presStyleCnt="4">
        <dgm:presLayoutVars>
          <dgm:bulletEnabled val="1"/>
        </dgm:presLayoutVars>
      </dgm:prSet>
      <dgm:spPr/>
    </dgm:pt>
    <dgm:pt modelId="{9B27E791-2969-4789-B460-A7C04C374CE3}" type="pres">
      <dgm:prSet presAssocID="{84A84BA0-6456-46D8-8B0D-016A88F83E19}" presName="sp" presStyleCnt="0"/>
      <dgm:spPr/>
    </dgm:pt>
    <dgm:pt modelId="{84377C5F-0C3A-42BD-A846-326C9B0CEED6}" type="pres">
      <dgm:prSet presAssocID="{CB4BDF5B-27AE-4F71-B26A-0F1E24167D30}" presName="linNode" presStyleCnt="0"/>
      <dgm:spPr/>
    </dgm:pt>
    <dgm:pt modelId="{7634A98B-7AFD-42D1-9B6D-FA867888486C}" type="pres">
      <dgm:prSet presAssocID="{CB4BDF5B-27AE-4F71-B26A-0F1E24167D30}" presName="parentText" presStyleLbl="node1" presStyleIdx="1" presStyleCnt="4">
        <dgm:presLayoutVars>
          <dgm:chMax val="1"/>
          <dgm:bulletEnabled val="1"/>
        </dgm:presLayoutVars>
      </dgm:prSet>
      <dgm:spPr/>
    </dgm:pt>
    <dgm:pt modelId="{24A4C0E7-4BB7-46C3-8CF7-3EAC3838EFF3}" type="pres">
      <dgm:prSet presAssocID="{CB4BDF5B-27AE-4F71-B26A-0F1E24167D30}" presName="descendantText" presStyleLbl="alignAccFollowNode1" presStyleIdx="1" presStyleCnt="4">
        <dgm:presLayoutVars>
          <dgm:bulletEnabled val="1"/>
        </dgm:presLayoutVars>
      </dgm:prSet>
      <dgm:spPr/>
    </dgm:pt>
    <dgm:pt modelId="{0A1A2C67-3D93-42B0-98E8-6839BCAB48A8}" type="pres">
      <dgm:prSet presAssocID="{1C1FA6FA-1F44-43FC-B12D-C89A17628E79}" presName="sp" presStyleCnt="0"/>
      <dgm:spPr/>
    </dgm:pt>
    <dgm:pt modelId="{C9848FDE-B446-42C4-BEF3-D7E8E7CCF008}" type="pres">
      <dgm:prSet presAssocID="{4E09B7E8-08D7-4490-8EF1-B0184906DFF8}" presName="linNode" presStyleCnt="0"/>
      <dgm:spPr/>
    </dgm:pt>
    <dgm:pt modelId="{D6C05459-64DE-4560-BD6E-C548A6E3DE5F}" type="pres">
      <dgm:prSet presAssocID="{4E09B7E8-08D7-4490-8EF1-B0184906DFF8}" presName="parentText" presStyleLbl="node1" presStyleIdx="2" presStyleCnt="4">
        <dgm:presLayoutVars>
          <dgm:chMax val="1"/>
          <dgm:bulletEnabled val="1"/>
        </dgm:presLayoutVars>
      </dgm:prSet>
      <dgm:spPr/>
    </dgm:pt>
    <dgm:pt modelId="{75E4F6E4-BE87-46BC-9368-14BA54D2C6B0}" type="pres">
      <dgm:prSet presAssocID="{4E09B7E8-08D7-4490-8EF1-B0184906DFF8}" presName="descendantText" presStyleLbl="alignAccFollowNode1" presStyleIdx="2" presStyleCnt="4">
        <dgm:presLayoutVars>
          <dgm:bulletEnabled val="1"/>
        </dgm:presLayoutVars>
      </dgm:prSet>
      <dgm:spPr/>
    </dgm:pt>
    <dgm:pt modelId="{FE4F474B-9ABD-4B4D-8F1A-AC3BE34287D8}" type="pres">
      <dgm:prSet presAssocID="{05C33B3D-6A3B-4DA0-BF2E-F327FE7705E7}" presName="sp" presStyleCnt="0"/>
      <dgm:spPr/>
    </dgm:pt>
    <dgm:pt modelId="{33D49E66-30ED-4D47-81E1-B108AB79BCDA}" type="pres">
      <dgm:prSet presAssocID="{BA212A55-F841-4DDF-9458-4B8AABBCE1FD}" presName="linNode" presStyleCnt="0"/>
      <dgm:spPr/>
    </dgm:pt>
    <dgm:pt modelId="{170BA9A4-E30D-4147-8596-2F2CA2E5720F}" type="pres">
      <dgm:prSet presAssocID="{BA212A55-F841-4DDF-9458-4B8AABBCE1FD}" presName="parentText" presStyleLbl="node1" presStyleIdx="3" presStyleCnt="4">
        <dgm:presLayoutVars>
          <dgm:chMax val="1"/>
          <dgm:bulletEnabled val="1"/>
        </dgm:presLayoutVars>
      </dgm:prSet>
      <dgm:spPr/>
    </dgm:pt>
    <dgm:pt modelId="{5DB70B75-9EC8-4ACA-8A1E-9F4ABA379CA3}" type="pres">
      <dgm:prSet presAssocID="{BA212A55-F841-4DDF-9458-4B8AABBCE1FD}" presName="descendantText" presStyleLbl="alignAccFollowNode1" presStyleIdx="3" presStyleCnt="4">
        <dgm:presLayoutVars>
          <dgm:bulletEnabled val="1"/>
        </dgm:presLayoutVars>
      </dgm:prSet>
      <dgm:spPr/>
    </dgm:pt>
  </dgm:ptLst>
  <dgm:cxnLst>
    <dgm:cxn modelId="{47DD1C04-C2EA-4A3F-90E1-1C7A2ED3E92B}" type="presOf" srcId="{1D55216F-EC87-48CE-BF33-F930732163CF}" destId="{F30A35F9-4BDF-48E6-8771-2CAB5B63D26E}" srcOrd="0" destOrd="0" presId="urn:microsoft.com/office/officeart/2005/8/layout/vList5"/>
    <dgm:cxn modelId="{CB62741B-C5B8-4BB1-AFC1-5E6F10FF8B99}" srcId="{F7682886-00CA-450E-8AEE-02E0D056D408}" destId="{CB4BDF5B-27AE-4F71-B26A-0F1E24167D30}" srcOrd="1" destOrd="0" parTransId="{B36E88C5-5295-44D8-8EDA-6CF92233F539}" sibTransId="{1C1FA6FA-1F44-43FC-B12D-C89A17628E79}"/>
    <dgm:cxn modelId="{B8771C21-2720-4AB8-9091-A320C516C4D3}" type="presOf" srcId="{F7682886-00CA-450E-8AEE-02E0D056D408}" destId="{273A5C98-94D1-4BC7-B449-1B682AF120C0}" srcOrd="0" destOrd="0" presId="urn:microsoft.com/office/officeart/2005/8/layout/vList5"/>
    <dgm:cxn modelId="{32BF2736-0962-4F53-B3A3-1F718F8059CF}" srcId="{F7682886-00CA-450E-8AEE-02E0D056D408}" destId="{1D55216F-EC87-48CE-BF33-F930732163CF}" srcOrd="0" destOrd="0" parTransId="{8DB295C5-1E89-46F1-9CBF-5506BC4BED05}" sibTransId="{84A84BA0-6456-46D8-8B0D-016A88F83E19}"/>
    <dgm:cxn modelId="{1B94E93E-53AE-49D3-9311-8E44A8AC3547}" type="presOf" srcId="{F21D58FC-BD12-4222-938C-287BF89D81C8}" destId="{5DB70B75-9EC8-4ACA-8A1E-9F4ABA379CA3}" srcOrd="0" destOrd="0" presId="urn:microsoft.com/office/officeart/2005/8/layout/vList5"/>
    <dgm:cxn modelId="{C068FF41-E662-41B5-B95A-51E32802D68A}" type="presOf" srcId="{4E09B7E8-08D7-4490-8EF1-B0184906DFF8}" destId="{D6C05459-64DE-4560-BD6E-C548A6E3DE5F}" srcOrd="0" destOrd="0" presId="urn:microsoft.com/office/officeart/2005/8/layout/vList5"/>
    <dgm:cxn modelId="{3C059965-B267-4CAB-A1AD-083542FFBD8F}" type="presOf" srcId="{DDD9B8E0-F5F0-47E7-A419-88B82D58908F}" destId="{24A4C0E7-4BB7-46C3-8CF7-3EAC3838EFF3}" srcOrd="0" destOrd="0" presId="urn:microsoft.com/office/officeart/2005/8/layout/vList5"/>
    <dgm:cxn modelId="{7341624C-46B3-4558-B888-433096B55F53}" type="presOf" srcId="{CB4BDF5B-27AE-4F71-B26A-0F1E24167D30}" destId="{7634A98B-7AFD-42D1-9B6D-FA867888486C}" srcOrd="0" destOrd="0" presId="urn:microsoft.com/office/officeart/2005/8/layout/vList5"/>
    <dgm:cxn modelId="{A35F8D52-F4E3-46E6-B88E-F7DE3C5670CF}" srcId="{F7682886-00CA-450E-8AEE-02E0D056D408}" destId="{BA212A55-F841-4DDF-9458-4B8AABBCE1FD}" srcOrd="3" destOrd="0" parTransId="{7FF64EA0-450E-4368-ABD3-CCEA3F759903}" sibTransId="{01E73143-A7AC-421D-8FA9-FDA34AD69286}"/>
    <dgm:cxn modelId="{EB0CAF76-A5B4-4756-9E16-29EFBC1A3CCF}" srcId="{CB4BDF5B-27AE-4F71-B26A-0F1E24167D30}" destId="{DDD9B8E0-F5F0-47E7-A419-88B82D58908F}" srcOrd="0" destOrd="0" parTransId="{CDD9AB71-2254-494C-8FF9-B7FAD501868A}" sibTransId="{7B1A6433-E90D-4B70-8CB1-8590A67803C1}"/>
    <dgm:cxn modelId="{74E4355A-21E5-4D5C-AD18-FC0992E62FF9}" srcId="{BA212A55-F841-4DDF-9458-4B8AABBCE1FD}" destId="{F21D58FC-BD12-4222-938C-287BF89D81C8}" srcOrd="0" destOrd="0" parTransId="{5BE716CC-B0B9-471D-9309-7F8EA620C237}" sibTransId="{2E5DAD9A-A427-4717-99FD-7D9AD83AB79C}"/>
    <dgm:cxn modelId="{00D5E97A-010F-41F4-84AA-92A8AA5A7E38}" srcId="{F7682886-00CA-450E-8AEE-02E0D056D408}" destId="{4E09B7E8-08D7-4490-8EF1-B0184906DFF8}" srcOrd="2" destOrd="0" parTransId="{27C90605-AB47-4D6C-AA24-CB0EA1DB7756}" sibTransId="{05C33B3D-6A3B-4DA0-BF2E-F327FE7705E7}"/>
    <dgm:cxn modelId="{A49B3284-A4FA-4EF1-ADD5-36EDB3EFD502}" srcId="{1D55216F-EC87-48CE-BF33-F930732163CF}" destId="{E9D8D4DE-D17E-4EAC-B888-526304DED869}" srcOrd="0" destOrd="0" parTransId="{4D915941-0AD2-4A4F-A877-E98598129E31}" sibTransId="{3AB80D04-9B59-47D8-B69B-9BA7A47C5DED}"/>
    <dgm:cxn modelId="{A24B408B-53E2-4D50-A391-7ED7A7B030AC}" srcId="{4E09B7E8-08D7-4490-8EF1-B0184906DFF8}" destId="{CC066F00-CEF0-4080-82B8-23A8B32509BB}" srcOrd="0" destOrd="0" parTransId="{214CBA18-75EE-44DF-93D4-AD7ECFC52256}" sibTransId="{39065200-595A-4449-8640-FF4BC037A227}"/>
    <dgm:cxn modelId="{3F53EB96-B003-4006-8C91-8295F44D8A77}" type="presOf" srcId="{BA212A55-F841-4DDF-9458-4B8AABBCE1FD}" destId="{170BA9A4-E30D-4147-8596-2F2CA2E5720F}" srcOrd="0" destOrd="0" presId="urn:microsoft.com/office/officeart/2005/8/layout/vList5"/>
    <dgm:cxn modelId="{B87D1ADA-6ACF-4A68-9587-07DD89FA8FFF}" type="presOf" srcId="{CC066F00-CEF0-4080-82B8-23A8B32509BB}" destId="{75E4F6E4-BE87-46BC-9368-14BA54D2C6B0}" srcOrd="0" destOrd="0" presId="urn:microsoft.com/office/officeart/2005/8/layout/vList5"/>
    <dgm:cxn modelId="{BCAA6CFF-82AF-4386-8D96-CE7978839624}" type="presOf" srcId="{E9D8D4DE-D17E-4EAC-B888-526304DED869}" destId="{CA61CB1B-F8EC-40F8-BED7-94FCDEEB3F5C}" srcOrd="0" destOrd="0" presId="urn:microsoft.com/office/officeart/2005/8/layout/vList5"/>
    <dgm:cxn modelId="{D62B2BE6-AB75-4D02-8E51-2E30E2441767}" type="presParOf" srcId="{273A5C98-94D1-4BC7-B449-1B682AF120C0}" destId="{0D560004-7A79-4070-B1CA-C556FA2ED899}" srcOrd="0" destOrd="0" presId="urn:microsoft.com/office/officeart/2005/8/layout/vList5"/>
    <dgm:cxn modelId="{0B426EC7-A439-4F72-8415-C0931C0BE329}" type="presParOf" srcId="{0D560004-7A79-4070-B1CA-C556FA2ED899}" destId="{F30A35F9-4BDF-48E6-8771-2CAB5B63D26E}" srcOrd="0" destOrd="0" presId="urn:microsoft.com/office/officeart/2005/8/layout/vList5"/>
    <dgm:cxn modelId="{56A5B122-518F-4E0F-BBCF-6BB22C57A4CF}" type="presParOf" srcId="{0D560004-7A79-4070-B1CA-C556FA2ED899}" destId="{CA61CB1B-F8EC-40F8-BED7-94FCDEEB3F5C}" srcOrd="1" destOrd="0" presId="urn:microsoft.com/office/officeart/2005/8/layout/vList5"/>
    <dgm:cxn modelId="{0F3A5C9B-11DC-4A7F-AF74-0A957B7DB079}" type="presParOf" srcId="{273A5C98-94D1-4BC7-B449-1B682AF120C0}" destId="{9B27E791-2969-4789-B460-A7C04C374CE3}" srcOrd="1" destOrd="0" presId="urn:microsoft.com/office/officeart/2005/8/layout/vList5"/>
    <dgm:cxn modelId="{03FBD4A5-A7EB-4CD4-A6A6-73DD337B2BEC}" type="presParOf" srcId="{273A5C98-94D1-4BC7-B449-1B682AF120C0}" destId="{84377C5F-0C3A-42BD-A846-326C9B0CEED6}" srcOrd="2" destOrd="0" presId="urn:microsoft.com/office/officeart/2005/8/layout/vList5"/>
    <dgm:cxn modelId="{64A84BD9-E6A2-4B62-B9EA-BC61F0DDA041}" type="presParOf" srcId="{84377C5F-0C3A-42BD-A846-326C9B0CEED6}" destId="{7634A98B-7AFD-42D1-9B6D-FA867888486C}" srcOrd="0" destOrd="0" presId="urn:microsoft.com/office/officeart/2005/8/layout/vList5"/>
    <dgm:cxn modelId="{169AEFE9-CF5D-4F57-8F68-7EE8289F9290}" type="presParOf" srcId="{84377C5F-0C3A-42BD-A846-326C9B0CEED6}" destId="{24A4C0E7-4BB7-46C3-8CF7-3EAC3838EFF3}" srcOrd="1" destOrd="0" presId="urn:microsoft.com/office/officeart/2005/8/layout/vList5"/>
    <dgm:cxn modelId="{D04BC67D-07A8-4FAB-B847-50EA2B189F4C}" type="presParOf" srcId="{273A5C98-94D1-4BC7-B449-1B682AF120C0}" destId="{0A1A2C67-3D93-42B0-98E8-6839BCAB48A8}" srcOrd="3" destOrd="0" presId="urn:microsoft.com/office/officeart/2005/8/layout/vList5"/>
    <dgm:cxn modelId="{18B1128F-BA55-44D7-B4EA-FA37FDCC9518}" type="presParOf" srcId="{273A5C98-94D1-4BC7-B449-1B682AF120C0}" destId="{C9848FDE-B446-42C4-BEF3-D7E8E7CCF008}" srcOrd="4" destOrd="0" presId="urn:microsoft.com/office/officeart/2005/8/layout/vList5"/>
    <dgm:cxn modelId="{3B75C305-99E0-40AB-9CED-A92021B1A324}" type="presParOf" srcId="{C9848FDE-B446-42C4-BEF3-D7E8E7CCF008}" destId="{D6C05459-64DE-4560-BD6E-C548A6E3DE5F}" srcOrd="0" destOrd="0" presId="urn:microsoft.com/office/officeart/2005/8/layout/vList5"/>
    <dgm:cxn modelId="{1826A820-7CA5-4868-B14F-68255E97FD86}" type="presParOf" srcId="{C9848FDE-B446-42C4-BEF3-D7E8E7CCF008}" destId="{75E4F6E4-BE87-46BC-9368-14BA54D2C6B0}" srcOrd="1" destOrd="0" presId="urn:microsoft.com/office/officeart/2005/8/layout/vList5"/>
    <dgm:cxn modelId="{918A1FFD-2FC5-4609-B0D6-22C0793AA98E}" type="presParOf" srcId="{273A5C98-94D1-4BC7-B449-1B682AF120C0}" destId="{FE4F474B-9ABD-4B4D-8F1A-AC3BE34287D8}" srcOrd="5" destOrd="0" presId="urn:microsoft.com/office/officeart/2005/8/layout/vList5"/>
    <dgm:cxn modelId="{169EE11A-8247-4E8B-8E6B-23601DA08859}" type="presParOf" srcId="{273A5C98-94D1-4BC7-B449-1B682AF120C0}" destId="{33D49E66-30ED-4D47-81E1-B108AB79BCDA}" srcOrd="6" destOrd="0" presId="urn:microsoft.com/office/officeart/2005/8/layout/vList5"/>
    <dgm:cxn modelId="{E0661C9B-12C3-4DEE-8D20-9E51EA46F428}" type="presParOf" srcId="{33D49E66-30ED-4D47-81E1-B108AB79BCDA}" destId="{170BA9A4-E30D-4147-8596-2F2CA2E5720F}" srcOrd="0" destOrd="0" presId="urn:microsoft.com/office/officeart/2005/8/layout/vList5"/>
    <dgm:cxn modelId="{EE9C2401-724C-484B-ACF2-015B8D56B96D}" type="presParOf" srcId="{33D49E66-30ED-4D47-81E1-B108AB79BCDA}" destId="{5DB70B75-9EC8-4ACA-8A1E-9F4ABA379CA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5A5071B-4555-438C-B4D2-13022AF30FF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pl-PL"/>
        </a:p>
      </dgm:t>
    </dgm:pt>
    <dgm:pt modelId="{C267FE9E-CD84-4E15-A01F-1637026A97BF}">
      <dgm:prSet custT="1"/>
      <dgm:spPr/>
      <dgm:t>
        <a:bodyPr/>
        <a:lstStyle/>
        <a:p>
          <a:r>
            <a:rPr lang="pl-PL" sz="1400" b="1" i="0" baseline="0" dirty="0" err="1"/>
            <a:t>ngOnChanges</a:t>
          </a:r>
          <a:r>
            <a:rPr lang="pl-PL" sz="1400" b="1" i="0" baseline="0" dirty="0"/>
            <a:t>()</a:t>
          </a:r>
          <a:endParaRPr lang="pl-PL" sz="1400" b="1" dirty="0"/>
        </a:p>
      </dgm:t>
    </dgm:pt>
    <dgm:pt modelId="{1FEC0D82-EDBD-4CA2-92FF-8915BDCA967A}" type="parTrans" cxnId="{023D9246-C162-496C-AA83-8E99B94EAD91}">
      <dgm:prSet/>
      <dgm:spPr/>
      <dgm:t>
        <a:bodyPr/>
        <a:lstStyle/>
        <a:p>
          <a:endParaRPr lang="pl-PL"/>
        </a:p>
      </dgm:t>
    </dgm:pt>
    <dgm:pt modelId="{FC8E3F42-459E-4178-A4AF-0960F262BF96}" type="sibTrans" cxnId="{023D9246-C162-496C-AA83-8E99B94EAD91}">
      <dgm:prSet/>
      <dgm:spPr/>
      <dgm:t>
        <a:bodyPr/>
        <a:lstStyle/>
        <a:p>
          <a:endParaRPr lang="pl-PL"/>
        </a:p>
      </dgm:t>
    </dgm:pt>
    <dgm:pt modelId="{34759652-BE62-4592-B072-F2577EDCEC57}">
      <dgm:prSet custT="1"/>
      <dgm:spPr/>
      <dgm:t>
        <a:bodyPr/>
        <a:lstStyle/>
        <a:p>
          <a:r>
            <a:rPr lang="pl-PL" sz="1400" b="1" i="0" baseline="0" dirty="0" err="1"/>
            <a:t>ngOnInit</a:t>
          </a:r>
          <a:r>
            <a:rPr lang="pl-PL" sz="1400" b="1" i="0" baseline="0" dirty="0"/>
            <a:t>()</a:t>
          </a:r>
          <a:endParaRPr lang="pl-PL" sz="1400" b="1" dirty="0"/>
        </a:p>
      </dgm:t>
    </dgm:pt>
    <dgm:pt modelId="{04E43E66-F96B-4B86-A31D-873B3EB7E859}" type="parTrans" cxnId="{34A5ADBE-D60D-4C2E-9C57-13505C27590E}">
      <dgm:prSet/>
      <dgm:spPr/>
      <dgm:t>
        <a:bodyPr/>
        <a:lstStyle/>
        <a:p>
          <a:endParaRPr lang="pl-PL"/>
        </a:p>
      </dgm:t>
    </dgm:pt>
    <dgm:pt modelId="{89EABE0C-71F0-481E-B90B-AF0FE5C64A36}" type="sibTrans" cxnId="{34A5ADBE-D60D-4C2E-9C57-13505C27590E}">
      <dgm:prSet/>
      <dgm:spPr/>
      <dgm:t>
        <a:bodyPr/>
        <a:lstStyle/>
        <a:p>
          <a:endParaRPr lang="pl-PL"/>
        </a:p>
      </dgm:t>
    </dgm:pt>
    <dgm:pt modelId="{76EAAD6E-C552-42B6-B258-7C4BFABA6E20}">
      <dgm:prSet custT="1"/>
      <dgm:spPr/>
      <dgm:t>
        <a:bodyPr/>
        <a:lstStyle/>
        <a:p>
          <a:r>
            <a:rPr lang="pl-PL" sz="1400" b="1" i="0" baseline="0" dirty="0" err="1"/>
            <a:t>ngDoCheck</a:t>
          </a:r>
          <a:r>
            <a:rPr lang="pl-PL" sz="1400" b="1" i="0" baseline="0" dirty="0"/>
            <a:t>()</a:t>
          </a:r>
          <a:endParaRPr lang="pl-PL" sz="1400" dirty="0"/>
        </a:p>
      </dgm:t>
    </dgm:pt>
    <dgm:pt modelId="{8FFD6754-D6AF-4FE6-B1DC-4E8E2CA02EB5}" type="parTrans" cxnId="{488CBBA9-DF19-424E-AC86-A322BCF9FAF8}">
      <dgm:prSet/>
      <dgm:spPr/>
      <dgm:t>
        <a:bodyPr/>
        <a:lstStyle/>
        <a:p>
          <a:endParaRPr lang="pl-PL"/>
        </a:p>
      </dgm:t>
    </dgm:pt>
    <dgm:pt modelId="{DF6BC9DC-6212-4909-B7E4-5A317985F550}" type="sibTrans" cxnId="{488CBBA9-DF19-424E-AC86-A322BCF9FAF8}">
      <dgm:prSet/>
      <dgm:spPr/>
      <dgm:t>
        <a:bodyPr/>
        <a:lstStyle/>
        <a:p>
          <a:endParaRPr lang="pl-PL"/>
        </a:p>
      </dgm:t>
    </dgm:pt>
    <dgm:pt modelId="{807E55F1-0425-41A0-97C6-84A87D4CE585}">
      <dgm:prSet custT="1"/>
      <dgm:spPr/>
      <dgm:t>
        <a:bodyPr/>
        <a:lstStyle/>
        <a:p>
          <a:r>
            <a:rPr lang="pl-PL" sz="1400" b="1" i="0" baseline="0" dirty="0" err="1"/>
            <a:t>ngAfterContentInit</a:t>
          </a:r>
          <a:r>
            <a:rPr lang="pl-PL" sz="1400" b="1" i="0" baseline="0" dirty="0"/>
            <a:t>()</a:t>
          </a:r>
          <a:endParaRPr lang="pl-PL" sz="1400" dirty="0"/>
        </a:p>
      </dgm:t>
    </dgm:pt>
    <dgm:pt modelId="{0F007E16-064A-48CE-9C77-F6065DD9FAA6}" type="parTrans" cxnId="{A8E13605-14FD-4AF2-AA65-649D12FDA5FB}">
      <dgm:prSet/>
      <dgm:spPr/>
      <dgm:t>
        <a:bodyPr/>
        <a:lstStyle/>
        <a:p>
          <a:endParaRPr lang="pl-PL"/>
        </a:p>
      </dgm:t>
    </dgm:pt>
    <dgm:pt modelId="{DBF04B59-92E5-4478-AEC2-0D184ACBF617}" type="sibTrans" cxnId="{A8E13605-14FD-4AF2-AA65-649D12FDA5FB}">
      <dgm:prSet/>
      <dgm:spPr/>
      <dgm:t>
        <a:bodyPr/>
        <a:lstStyle/>
        <a:p>
          <a:endParaRPr lang="pl-PL"/>
        </a:p>
      </dgm:t>
    </dgm:pt>
    <dgm:pt modelId="{6D463A7B-0B9D-44F5-BE12-75ECECF537B4}">
      <dgm:prSet custT="1"/>
      <dgm:spPr/>
      <dgm:t>
        <a:bodyPr/>
        <a:lstStyle/>
        <a:p>
          <a:r>
            <a:rPr lang="pl-PL" sz="1400" b="1" i="0" baseline="0" dirty="0" err="1"/>
            <a:t>ngAfterContentChecked</a:t>
          </a:r>
          <a:r>
            <a:rPr lang="pl-PL" sz="1400" b="1" i="0" baseline="0" dirty="0"/>
            <a:t>()</a:t>
          </a:r>
          <a:endParaRPr lang="pl-PL" sz="1400" dirty="0"/>
        </a:p>
      </dgm:t>
    </dgm:pt>
    <dgm:pt modelId="{0873E021-1FA1-4E57-8142-4B4E8D6B8023}" type="parTrans" cxnId="{6FC8F6E3-CCDE-4FB1-BBD5-62F1C90EF29F}">
      <dgm:prSet/>
      <dgm:spPr/>
      <dgm:t>
        <a:bodyPr/>
        <a:lstStyle/>
        <a:p>
          <a:endParaRPr lang="pl-PL"/>
        </a:p>
      </dgm:t>
    </dgm:pt>
    <dgm:pt modelId="{5289F8DF-05E0-43F0-8642-4D6FA2B7DB1B}" type="sibTrans" cxnId="{6FC8F6E3-CCDE-4FB1-BBD5-62F1C90EF29F}">
      <dgm:prSet/>
      <dgm:spPr/>
      <dgm:t>
        <a:bodyPr/>
        <a:lstStyle/>
        <a:p>
          <a:endParaRPr lang="pl-PL"/>
        </a:p>
      </dgm:t>
    </dgm:pt>
    <dgm:pt modelId="{125AE2D8-03D0-4DF0-8988-03C8F38D73D3}">
      <dgm:prSet custT="1"/>
      <dgm:spPr/>
      <dgm:t>
        <a:bodyPr/>
        <a:lstStyle/>
        <a:p>
          <a:r>
            <a:rPr lang="pl-PL" sz="1400" b="1" i="0" baseline="0" dirty="0" err="1"/>
            <a:t>ngAfterViewInit</a:t>
          </a:r>
          <a:r>
            <a:rPr lang="pl-PL" sz="1400" b="1" i="0" baseline="0" dirty="0"/>
            <a:t>()</a:t>
          </a:r>
          <a:endParaRPr lang="pl-PL" sz="1400" dirty="0"/>
        </a:p>
      </dgm:t>
    </dgm:pt>
    <dgm:pt modelId="{6071910C-3CB1-439D-8F10-773D4DBD5830}" type="parTrans" cxnId="{A81FE7D7-C73F-44E8-A569-0F9D8956FB2F}">
      <dgm:prSet/>
      <dgm:spPr/>
      <dgm:t>
        <a:bodyPr/>
        <a:lstStyle/>
        <a:p>
          <a:endParaRPr lang="pl-PL"/>
        </a:p>
      </dgm:t>
    </dgm:pt>
    <dgm:pt modelId="{D1B6C903-6273-4E5D-AF94-0BB60AC0EDE9}" type="sibTrans" cxnId="{A81FE7D7-C73F-44E8-A569-0F9D8956FB2F}">
      <dgm:prSet/>
      <dgm:spPr/>
      <dgm:t>
        <a:bodyPr/>
        <a:lstStyle/>
        <a:p>
          <a:endParaRPr lang="pl-PL"/>
        </a:p>
      </dgm:t>
    </dgm:pt>
    <dgm:pt modelId="{AA39F5D9-B853-43EB-8958-77BEE7DBD324}">
      <dgm:prSet custT="1"/>
      <dgm:spPr/>
      <dgm:t>
        <a:bodyPr/>
        <a:lstStyle/>
        <a:p>
          <a:r>
            <a:rPr lang="pl-PL" sz="1400" b="1" i="0" baseline="0" dirty="0" err="1"/>
            <a:t>ngAfterViewChecked</a:t>
          </a:r>
          <a:r>
            <a:rPr lang="pl-PL" sz="1400" b="1" i="0" baseline="0" dirty="0"/>
            <a:t>()</a:t>
          </a:r>
          <a:endParaRPr lang="pl-PL" sz="1400" dirty="0"/>
        </a:p>
      </dgm:t>
    </dgm:pt>
    <dgm:pt modelId="{8F0ED56E-F214-4D88-9BAF-413C893E181D}" type="parTrans" cxnId="{31C52B80-F149-4F0B-920B-60C1AD0D560A}">
      <dgm:prSet/>
      <dgm:spPr/>
      <dgm:t>
        <a:bodyPr/>
        <a:lstStyle/>
        <a:p>
          <a:endParaRPr lang="pl-PL"/>
        </a:p>
      </dgm:t>
    </dgm:pt>
    <dgm:pt modelId="{940D9772-984D-4346-A8C6-DACD0ACA361B}" type="sibTrans" cxnId="{31C52B80-F149-4F0B-920B-60C1AD0D560A}">
      <dgm:prSet/>
      <dgm:spPr/>
      <dgm:t>
        <a:bodyPr/>
        <a:lstStyle/>
        <a:p>
          <a:endParaRPr lang="pl-PL"/>
        </a:p>
      </dgm:t>
    </dgm:pt>
    <dgm:pt modelId="{FB169704-2A35-403F-81B2-2CC138136C39}">
      <dgm:prSet custT="1"/>
      <dgm:spPr/>
      <dgm:t>
        <a:bodyPr/>
        <a:lstStyle/>
        <a:p>
          <a:r>
            <a:rPr lang="pl-PL" sz="1400" b="1" i="0" baseline="0" dirty="0" err="1"/>
            <a:t>ngOnDestroy</a:t>
          </a:r>
          <a:r>
            <a:rPr lang="pl-PL" sz="1400" b="1" i="0" baseline="0" dirty="0"/>
            <a:t>()</a:t>
          </a:r>
          <a:endParaRPr lang="pl-PL" sz="1400" dirty="0"/>
        </a:p>
      </dgm:t>
    </dgm:pt>
    <dgm:pt modelId="{228B9394-CEBC-40E8-AB72-371E19AA7F9A}" type="parTrans" cxnId="{2E8A98AA-38A6-46A6-8EDC-E1FA5B74B0AE}">
      <dgm:prSet/>
      <dgm:spPr/>
      <dgm:t>
        <a:bodyPr/>
        <a:lstStyle/>
        <a:p>
          <a:endParaRPr lang="pl-PL"/>
        </a:p>
      </dgm:t>
    </dgm:pt>
    <dgm:pt modelId="{3D150FCB-8D33-4E51-8AA8-18C35F2F54E2}" type="sibTrans" cxnId="{2E8A98AA-38A6-46A6-8EDC-E1FA5B74B0AE}">
      <dgm:prSet/>
      <dgm:spPr/>
      <dgm:t>
        <a:bodyPr/>
        <a:lstStyle/>
        <a:p>
          <a:endParaRPr lang="pl-PL"/>
        </a:p>
      </dgm:t>
    </dgm:pt>
    <dgm:pt modelId="{9FB12970-98DF-40DB-8D29-646829B3F7F6}" type="pres">
      <dgm:prSet presAssocID="{05A5071B-4555-438C-B4D2-13022AF30FF5}" presName="cycle" presStyleCnt="0">
        <dgm:presLayoutVars>
          <dgm:dir/>
          <dgm:resizeHandles val="exact"/>
        </dgm:presLayoutVars>
      </dgm:prSet>
      <dgm:spPr/>
    </dgm:pt>
    <dgm:pt modelId="{AC51CFBF-E5AA-4BC7-BA14-215C27554ECD}" type="pres">
      <dgm:prSet presAssocID="{C267FE9E-CD84-4E15-A01F-1637026A97BF}" presName="dummy" presStyleCnt="0"/>
      <dgm:spPr/>
    </dgm:pt>
    <dgm:pt modelId="{B8066380-7DFC-4ACF-9EF1-5479D3D40D76}" type="pres">
      <dgm:prSet presAssocID="{C267FE9E-CD84-4E15-A01F-1637026A97BF}" presName="node" presStyleLbl="revTx" presStyleIdx="0" presStyleCnt="8" custScaleX="133107">
        <dgm:presLayoutVars>
          <dgm:bulletEnabled val="1"/>
        </dgm:presLayoutVars>
      </dgm:prSet>
      <dgm:spPr/>
    </dgm:pt>
    <dgm:pt modelId="{2902AC50-163F-414D-8A50-B7D8268B5015}" type="pres">
      <dgm:prSet presAssocID="{FC8E3F42-459E-4178-A4AF-0960F262BF96}" presName="sibTrans" presStyleLbl="node1" presStyleIdx="0" presStyleCnt="8"/>
      <dgm:spPr/>
    </dgm:pt>
    <dgm:pt modelId="{432AFFDB-0589-429B-BDCC-1A117F1568B2}" type="pres">
      <dgm:prSet presAssocID="{34759652-BE62-4592-B072-F2577EDCEC57}" presName="dummy" presStyleCnt="0"/>
      <dgm:spPr/>
    </dgm:pt>
    <dgm:pt modelId="{07CF063A-CFE8-48F7-AF4D-2B22B11AFE9D}" type="pres">
      <dgm:prSet presAssocID="{34759652-BE62-4592-B072-F2577EDCEC57}" presName="node" presStyleLbl="revTx" presStyleIdx="1" presStyleCnt="8">
        <dgm:presLayoutVars>
          <dgm:bulletEnabled val="1"/>
        </dgm:presLayoutVars>
      </dgm:prSet>
      <dgm:spPr/>
    </dgm:pt>
    <dgm:pt modelId="{AF6CF323-30FB-482B-A4FC-D3C4D049BCBF}" type="pres">
      <dgm:prSet presAssocID="{89EABE0C-71F0-481E-B90B-AF0FE5C64A36}" presName="sibTrans" presStyleLbl="node1" presStyleIdx="1" presStyleCnt="8"/>
      <dgm:spPr/>
    </dgm:pt>
    <dgm:pt modelId="{3D52DD83-E908-4C57-8587-E557AB41E4FB}" type="pres">
      <dgm:prSet presAssocID="{76EAAD6E-C552-42B6-B258-7C4BFABA6E20}" presName="dummy" presStyleCnt="0"/>
      <dgm:spPr/>
    </dgm:pt>
    <dgm:pt modelId="{69380C57-9C47-4C09-8506-21AFF30D07FB}" type="pres">
      <dgm:prSet presAssocID="{76EAAD6E-C552-42B6-B258-7C4BFABA6E20}" presName="node" presStyleLbl="revTx" presStyleIdx="2" presStyleCnt="8">
        <dgm:presLayoutVars>
          <dgm:bulletEnabled val="1"/>
        </dgm:presLayoutVars>
      </dgm:prSet>
      <dgm:spPr/>
    </dgm:pt>
    <dgm:pt modelId="{34F047A4-C633-4FA6-A3EF-1646BE73556C}" type="pres">
      <dgm:prSet presAssocID="{DF6BC9DC-6212-4909-B7E4-5A317985F550}" presName="sibTrans" presStyleLbl="node1" presStyleIdx="2" presStyleCnt="8"/>
      <dgm:spPr/>
    </dgm:pt>
    <dgm:pt modelId="{20C98A67-B15D-43B2-B8CA-EB9470B73E5A}" type="pres">
      <dgm:prSet presAssocID="{807E55F1-0425-41A0-97C6-84A87D4CE585}" presName="dummy" presStyleCnt="0"/>
      <dgm:spPr/>
    </dgm:pt>
    <dgm:pt modelId="{6A3628ED-4033-4350-8DF0-9355356AB2F7}" type="pres">
      <dgm:prSet presAssocID="{807E55F1-0425-41A0-97C6-84A87D4CE585}" presName="node" presStyleLbl="revTx" presStyleIdx="3" presStyleCnt="8" custScaleX="174201" custRadScaleRad="104868" custRadScaleInc="-38021">
        <dgm:presLayoutVars>
          <dgm:bulletEnabled val="1"/>
        </dgm:presLayoutVars>
      </dgm:prSet>
      <dgm:spPr/>
    </dgm:pt>
    <dgm:pt modelId="{004EEBA9-E1C1-41AF-9A48-996CF1ED0485}" type="pres">
      <dgm:prSet presAssocID="{DBF04B59-92E5-4478-AEC2-0D184ACBF617}" presName="sibTrans" presStyleLbl="node1" presStyleIdx="3" presStyleCnt="8"/>
      <dgm:spPr/>
    </dgm:pt>
    <dgm:pt modelId="{9670DF53-965D-4AEC-8CF7-ACFE919E1CA0}" type="pres">
      <dgm:prSet presAssocID="{6D463A7B-0B9D-44F5-BE12-75ECECF537B4}" presName="dummy" presStyleCnt="0"/>
      <dgm:spPr/>
    </dgm:pt>
    <dgm:pt modelId="{5DE5557B-26D0-416D-85B9-E90D4B52A2E0}" type="pres">
      <dgm:prSet presAssocID="{6D463A7B-0B9D-44F5-BE12-75ECECF537B4}" presName="node" presStyleLbl="revTx" presStyleIdx="4" presStyleCnt="8" custScaleX="198779">
        <dgm:presLayoutVars>
          <dgm:bulletEnabled val="1"/>
        </dgm:presLayoutVars>
      </dgm:prSet>
      <dgm:spPr/>
    </dgm:pt>
    <dgm:pt modelId="{E737E8C8-6CE3-46F5-9358-EF1B7E3E0A8F}" type="pres">
      <dgm:prSet presAssocID="{5289F8DF-05E0-43F0-8642-4D6FA2B7DB1B}" presName="sibTrans" presStyleLbl="node1" presStyleIdx="4" presStyleCnt="8"/>
      <dgm:spPr/>
    </dgm:pt>
    <dgm:pt modelId="{EF07A445-7989-4238-9DE0-05CFF9E99EBF}" type="pres">
      <dgm:prSet presAssocID="{125AE2D8-03D0-4DF0-8988-03C8F38D73D3}" presName="dummy" presStyleCnt="0"/>
      <dgm:spPr/>
    </dgm:pt>
    <dgm:pt modelId="{5E609F0E-23BE-4C20-AF7A-A6168CBF1107}" type="pres">
      <dgm:prSet presAssocID="{125AE2D8-03D0-4DF0-8988-03C8F38D73D3}" presName="node" presStyleLbl="revTx" presStyleIdx="5" presStyleCnt="8" custScaleX="168946">
        <dgm:presLayoutVars>
          <dgm:bulletEnabled val="1"/>
        </dgm:presLayoutVars>
      </dgm:prSet>
      <dgm:spPr/>
    </dgm:pt>
    <dgm:pt modelId="{BA3D8B23-A0E0-40D7-B317-315D4C42C53A}" type="pres">
      <dgm:prSet presAssocID="{D1B6C903-6273-4E5D-AF94-0BB60AC0EDE9}" presName="sibTrans" presStyleLbl="node1" presStyleIdx="5" presStyleCnt="8"/>
      <dgm:spPr/>
    </dgm:pt>
    <dgm:pt modelId="{E31C2D7C-194F-4904-81F5-411380F37D49}" type="pres">
      <dgm:prSet presAssocID="{AA39F5D9-B853-43EB-8958-77BEE7DBD324}" presName="dummy" presStyleCnt="0"/>
      <dgm:spPr/>
    </dgm:pt>
    <dgm:pt modelId="{5A9FB875-AF47-4E8E-92D6-21FF3D7A60DA}" type="pres">
      <dgm:prSet presAssocID="{AA39F5D9-B853-43EB-8958-77BEE7DBD324}" presName="node" presStyleLbl="revTx" presStyleIdx="6" presStyleCnt="8" custScaleX="178467">
        <dgm:presLayoutVars>
          <dgm:bulletEnabled val="1"/>
        </dgm:presLayoutVars>
      </dgm:prSet>
      <dgm:spPr/>
    </dgm:pt>
    <dgm:pt modelId="{CE14FAE4-0F61-4AF3-AE46-967E5F004FC0}" type="pres">
      <dgm:prSet presAssocID="{940D9772-984D-4346-A8C6-DACD0ACA361B}" presName="sibTrans" presStyleLbl="node1" presStyleIdx="6" presStyleCnt="8"/>
      <dgm:spPr/>
    </dgm:pt>
    <dgm:pt modelId="{6F2CFD0E-ACF9-40B0-9061-34135B9F6197}" type="pres">
      <dgm:prSet presAssocID="{FB169704-2A35-403F-81B2-2CC138136C39}" presName="dummy" presStyleCnt="0"/>
      <dgm:spPr/>
    </dgm:pt>
    <dgm:pt modelId="{F470A7C8-5A82-4FF2-9D49-FBDA86299651}" type="pres">
      <dgm:prSet presAssocID="{FB169704-2A35-403F-81B2-2CC138136C39}" presName="node" presStyleLbl="revTx" presStyleIdx="7" presStyleCnt="8" custScaleX="142318">
        <dgm:presLayoutVars>
          <dgm:bulletEnabled val="1"/>
        </dgm:presLayoutVars>
      </dgm:prSet>
      <dgm:spPr/>
    </dgm:pt>
    <dgm:pt modelId="{0F992C47-16B3-44A3-8C89-D5FA9EB73551}" type="pres">
      <dgm:prSet presAssocID="{3D150FCB-8D33-4E51-8AA8-18C35F2F54E2}" presName="sibTrans" presStyleLbl="node1" presStyleIdx="7" presStyleCnt="8" custScaleX="937" custScaleY="834" custLinFactNeighborX="-67580" custLinFactNeighborY="-570"/>
      <dgm:spPr/>
    </dgm:pt>
  </dgm:ptLst>
  <dgm:cxnLst>
    <dgm:cxn modelId="{A8E13605-14FD-4AF2-AA65-649D12FDA5FB}" srcId="{05A5071B-4555-438C-B4D2-13022AF30FF5}" destId="{807E55F1-0425-41A0-97C6-84A87D4CE585}" srcOrd="3" destOrd="0" parTransId="{0F007E16-064A-48CE-9C77-F6065DD9FAA6}" sibTransId="{DBF04B59-92E5-4478-AEC2-0D184ACBF617}"/>
    <dgm:cxn modelId="{FBE87A10-5217-4030-9666-4D4F80821174}" type="presOf" srcId="{D1B6C903-6273-4E5D-AF94-0BB60AC0EDE9}" destId="{BA3D8B23-A0E0-40D7-B317-315D4C42C53A}" srcOrd="0" destOrd="0" presId="urn:microsoft.com/office/officeart/2005/8/layout/cycle1"/>
    <dgm:cxn modelId="{9D2EC41D-8826-49D9-BE27-7035A4C4BA8E}" type="presOf" srcId="{DBF04B59-92E5-4478-AEC2-0D184ACBF617}" destId="{004EEBA9-E1C1-41AF-9A48-996CF1ED0485}" srcOrd="0" destOrd="0" presId="urn:microsoft.com/office/officeart/2005/8/layout/cycle1"/>
    <dgm:cxn modelId="{54978C22-E9F8-4890-8D12-30776AFCDAF3}" type="presOf" srcId="{76EAAD6E-C552-42B6-B258-7C4BFABA6E20}" destId="{69380C57-9C47-4C09-8506-21AFF30D07FB}" srcOrd="0" destOrd="0" presId="urn:microsoft.com/office/officeart/2005/8/layout/cycle1"/>
    <dgm:cxn modelId="{675BF72D-623C-4EFA-ABB6-BDCDD045C2DF}" type="presOf" srcId="{807E55F1-0425-41A0-97C6-84A87D4CE585}" destId="{6A3628ED-4033-4350-8DF0-9355356AB2F7}" srcOrd="0" destOrd="0" presId="urn:microsoft.com/office/officeart/2005/8/layout/cycle1"/>
    <dgm:cxn modelId="{A853C831-8D22-49F9-909F-49D040898EA6}" type="presOf" srcId="{C267FE9E-CD84-4E15-A01F-1637026A97BF}" destId="{B8066380-7DFC-4ACF-9EF1-5479D3D40D76}" srcOrd="0" destOrd="0" presId="urn:microsoft.com/office/officeart/2005/8/layout/cycle1"/>
    <dgm:cxn modelId="{CA575E63-9E9C-4BAD-834E-778C19DBE7DA}" type="presOf" srcId="{FB169704-2A35-403F-81B2-2CC138136C39}" destId="{F470A7C8-5A82-4FF2-9D49-FBDA86299651}" srcOrd="0" destOrd="0" presId="urn:microsoft.com/office/officeart/2005/8/layout/cycle1"/>
    <dgm:cxn modelId="{023D9246-C162-496C-AA83-8E99B94EAD91}" srcId="{05A5071B-4555-438C-B4D2-13022AF30FF5}" destId="{C267FE9E-CD84-4E15-A01F-1637026A97BF}" srcOrd="0" destOrd="0" parTransId="{1FEC0D82-EDBD-4CA2-92FF-8915BDCA967A}" sibTransId="{FC8E3F42-459E-4178-A4AF-0960F262BF96}"/>
    <dgm:cxn modelId="{54924448-A908-441C-BB82-1271F6240654}" type="presOf" srcId="{89EABE0C-71F0-481E-B90B-AF0FE5C64A36}" destId="{AF6CF323-30FB-482B-A4FC-D3C4D049BCBF}" srcOrd="0" destOrd="0" presId="urn:microsoft.com/office/officeart/2005/8/layout/cycle1"/>
    <dgm:cxn modelId="{6CEA7A68-1C68-42EA-9E27-CF90628F78FF}" type="presOf" srcId="{6D463A7B-0B9D-44F5-BE12-75ECECF537B4}" destId="{5DE5557B-26D0-416D-85B9-E90D4B52A2E0}" srcOrd="0" destOrd="0" presId="urn:microsoft.com/office/officeart/2005/8/layout/cycle1"/>
    <dgm:cxn modelId="{7233CC6D-E776-490F-8CCC-CE911FC170CA}" type="presOf" srcId="{05A5071B-4555-438C-B4D2-13022AF30FF5}" destId="{9FB12970-98DF-40DB-8D29-646829B3F7F6}" srcOrd="0" destOrd="0" presId="urn:microsoft.com/office/officeart/2005/8/layout/cycle1"/>
    <dgm:cxn modelId="{9CD0EE74-86BE-4EEE-8363-8E04BE9111B3}" type="presOf" srcId="{3D150FCB-8D33-4E51-8AA8-18C35F2F54E2}" destId="{0F992C47-16B3-44A3-8C89-D5FA9EB73551}" srcOrd="0" destOrd="0" presId="urn:microsoft.com/office/officeart/2005/8/layout/cycle1"/>
    <dgm:cxn modelId="{1EB8CB56-67BD-4C57-9342-1EDB4ECB6D8E}" type="presOf" srcId="{5289F8DF-05E0-43F0-8642-4D6FA2B7DB1B}" destId="{E737E8C8-6CE3-46F5-9358-EF1B7E3E0A8F}" srcOrd="0" destOrd="0" presId="urn:microsoft.com/office/officeart/2005/8/layout/cycle1"/>
    <dgm:cxn modelId="{31C52B80-F149-4F0B-920B-60C1AD0D560A}" srcId="{05A5071B-4555-438C-B4D2-13022AF30FF5}" destId="{AA39F5D9-B853-43EB-8958-77BEE7DBD324}" srcOrd="6" destOrd="0" parTransId="{8F0ED56E-F214-4D88-9BAF-413C893E181D}" sibTransId="{940D9772-984D-4346-A8C6-DACD0ACA361B}"/>
    <dgm:cxn modelId="{B7C6B98A-7576-4A9B-B0F6-5EE235D9908E}" type="presOf" srcId="{AA39F5D9-B853-43EB-8958-77BEE7DBD324}" destId="{5A9FB875-AF47-4E8E-92D6-21FF3D7A60DA}" srcOrd="0" destOrd="0" presId="urn:microsoft.com/office/officeart/2005/8/layout/cycle1"/>
    <dgm:cxn modelId="{1A44A398-3B4F-43C9-8CE2-FAC844F0DDBB}" type="presOf" srcId="{FC8E3F42-459E-4178-A4AF-0960F262BF96}" destId="{2902AC50-163F-414D-8A50-B7D8268B5015}" srcOrd="0" destOrd="0" presId="urn:microsoft.com/office/officeart/2005/8/layout/cycle1"/>
    <dgm:cxn modelId="{2374529C-5C89-4CE4-9E96-157579E92A2E}" type="presOf" srcId="{34759652-BE62-4592-B072-F2577EDCEC57}" destId="{07CF063A-CFE8-48F7-AF4D-2B22B11AFE9D}" srcOrd="0" destOrd="0" presId="urn:microsoft.com/office/officeart/2005/8/layout/cycle1"/>
    <dgm:cxn modelId="{488CBBA9-DF19-424E-AC86-A322BCF9FAF8}" srcId="{05A5071B-4555-438C-B4D2-13022AF30FF5}" destId="{76EAAD6E-C552-42B6-B258-7C4BFABA6E20}" srcOrd="2" destOrd="0" parTransId="{8FFD6754-D6AF-4FE6-B1DC-4E8E2CA02EB5}" sibTransId="{DF6BC9DC-6212-4909-B7E4-5A317985F550}"/>
    <dgm:cxn modelId="{2E8A98AA-38A6-46A6-8EDC-E1FA5B74B0AE}" srcId="{05A5071B-4555-438C-B4D2-13022AF30FF5}" destId="{FB169704-2A35-403F-81B2-2CC138136C39}" srcOrd="7" destOrd="0" parTransId="{228B9394-CEBC-40E8-AB72-371E19AA7F9A}" sibTransId="{3D150FCB-8D33-4E51-8AA8-18C35F2F54E2}"/>
    <dgm:cxn modelId="{7805E4AE-0A63-4986-9144-0F3B60E5DE92}" type="presOf" srcId="{125AE2D8-03D0-4DF0-8988-03C8F38D73D3}" destId="{5E609F0E-23BE-4C20-AF7A-A6168CBF1107}" srcOrd="0" destOrd="0" presId="urn:microsoft.com/office/officeart/2005/8/layout/cycle1"/>
    <dgm:cxn modelId="{34A5ADBE-D60D-4C2E-9C57-13505C27590E}" srcId="{05A5071B-4555-438C-B4D2-13022AF30FF5}" destId="{34759652-BE62-4592-B072-F2577EDCEC57}" srcOrd="1" destOrd="0" parTransId="{04E43E66-F96B-4B86-A31D-873B3EB7E859}" sibTransId="{89EABE0C-71F0-481E-B90B-AF0FE5C64A36}"/>
    <dgm:cxn modelId="{0E4545CB-EC6D-400F-8042-F090F6687307}" type="presOf" srcId="{940D9772-984D-4346-A8C6-DACD0ACA361B}" destId="{CE14FAE4-0F61-4AF3-AE46-967E5F004FC0}" srcOrd="0" destOrd="0" presId="urn:microsoft.com/office/officeart/2005/8/layout/cycle1"/>
    <dgm:cxn modelId="{A81FE7D7-C73F-44E8-A569-0F9D8956FB2F}" srcId="{05A5071B-4555-438C-B4D2-13022AF30FF5}" destId="{125AE2D8-03D0-4DF0-8988-03C8F38D73D3}" srcOrd="5" destOrd="0" parTransId="{6071910C-3CB1-439D-8F10-773D4DBD5830}" sibTransId="{D1B6C903-6273-4E5D-AF94-0BB60AC0EDE9}"/>
    <dgm:cxn modelId="{6FC8F6E3-CCDE-4FB1-BBD5-62F1C90EF29F}" srcId="{05A5071B-4555-438C-B4D2-13022AF30FF5}" destId="{6D463A7B-0B9D-44F5-BE12-75ECECF537B4}" srcOrd="4" destOrd="0" parTransId="{0873E021-1FA1-4E57-8142-4B4E8D6B8023}" sibTransId="{5289F8DF-05E0-43F0-8642-4D6FA2B7DB1B}"/>
    <dgm:cxn modelId="{607B9AF6-061F-472F-B82C-1A9F96AA00D1}" type="presOf" srcId="{DF6BC9DC-6212-4909-B7E4-5A317985F550}" destId="{34F047A4-C633-4FA6-A3EF-1646BE73556C}" srcOrd="0" destOrd="0" presId="urn:microsoft.com/office/officeart/2005/8/layout/cycle1"/>
    <dgm:cxn modelId="{FA4CE41A-832B-4870-AA3E-82F08CC82CA9}" type="presParOf" srcId="{9FB12970-98DF-40DB-8D29-646829B3F7F6}" destId="{AC51CFBF-E5AA-4BC7-BA14-215C27554ECD}" srcOrd="0" destOrd="0" presId="urn:microsoft.com/office/officeart/2005/8/layout/cycle1"/>
    <dgm:cxn modelId="{0DBDD6A8-7B65-4AC7-AE52-B80651796F75}" type="presParOf" srcId="{9FB12970-98DF-40DB-8D29-646829B3F7F6}" destId="{B8066380-7DFC-4ACF-9EF1-5479D3D40D76}" srcOrd="1" destOrd="0" presId="urn:microsoft.com/office/officeart/2005/8/layout/cycle1"/>
    <dgm:cxn modelId="{2165A8B4-23AB-41BB-988C-98EEF4AA55C1}" type="presParOf" srcId="{9FB12970-98DF-40DB-8D29-646829B3F7F6}" destId="{2902AC50-163F-414D-8A50-B7D8268B5015}" srcOrd="2" destOrd="0" presId="urn:microsoft.com/office/officeart/2005/8/layout/cycle1"/>
    <dgm:cxn modelId="{7267856B-F58A-47EA-B346-525E7CF07A7F}" type="presParOf" srcId="{9FB12970-98DF-40DB-8D29-646829B3F7F6}" destId="{432AFFDB-0589-429B-BDCC-1A117F1568B2}" srcOrd="3" destOrd="0" presId="urn:microsoft.com/office/officeart/2005/8/layout/cycle1"/>
    <dgm:cxn modelId="{AA38170A-9437-4873-9876-2887ADC3DC4C}" type="presParOf" srcId="{9FB12970-98DF-40DB-8D29-646829B3F7F6}" destId="{07CF063A-CFE8-48F7-AF4D-2B22B11AFE9D}" srcOrd="4" destOrd="0" presId="urn:microsoft.com/office/officeart/2005/8/layout/cycle1"/>
    <dgm:cxn modelId="{60939157-F2ED-428C-AE9A-369E17BEEFD1}" type="presParOf" srcId="{9FB12970-98DF-40DB-8D29-646829B3F7F6}" destId="{AF6CF323-30FB-482B-A4FC-D3C4D049BCBF}" srcOrd="5" destOrd="0" presId="urn:microsoft.com/office/officeart/2005/8/layout/cycle1"/>
    <dgm:cxn modelId="{E5E323F3-D504-48D0-9763-D1B5454DB067}" type="presParOf" srcId="{9FB12970-98DF-40DB-8D29-646829B3F7F6}" destId="{3D52DD83-E908-4C57-8587-E557AB41E4FB}" srcOrd="6" destOrd="0" presId="urn:microsoft.com/office/officeart/2005/8/layout/cycle1"/>
    <dgm:cxn modelId="{292C199C-7A08-4F7E-A09D-366090FF6832}" type="presParOf" srcId="{9FB12970-98DF-40DB-8D29-646829B3F7F6}" destId="{69380C57-9C47-4C09-8506-21AFF30D07FB}" srcOrd="7" destOrd="0" presId="urn:microsoft.com/office/officeart/2005/8/layout/cycle1"/>
    <dgm:cxn modelId="{95E207D0-AF2D-4649-98B5-FD7D3F46C862}" type="presParOf" srcId="{9FB12970-98DF-40DB-8D29-646829B3F7F6}" destId="{34F047A4-C633-4FA6-A3EF-1646BE73556C}" srcOrd="8" destOrd="0" presId="urn:microsoft.com/office/officeart/2005/8/layout/cycle1"/>
    <dgm:cxn modelId="{10B6C963-6BC8-4415-B316-26A837820B92}" type="presParOf" srcId="{9FB12970-98DF-40DB-8D29-646829B3F7F6}" destId="{20C98A67-B15D-43B2-B8CA-EB9470B73E5A}" srcOrd="9" destOrd="0" presId="urn:microsoft.com/office/officeart/2005/8/layout/cycle1"/>
    <dgm:cxn modelId="{ED984848-A593-4850-94E3-6675D611D45C}" type="presParOf" srcId="{9FB12970-98DF-40DB-8D29-646829B3F7F6}" destId="{6A3628ED-4033-4350-8DF0-9355356AB2F7}" srcOrd="10" destOrd="0" presId="urn:microsoft.com/office/officeart/2005/8/layout/cycle1"/>
    <dgm:cxn modelId="{1AA12792-FEE7-45AD-A87C-084A4330F23D}" type="presParOf" srcId="{9FB12970-98DF-40DB-8D29-646829B3F7F6}" destId="{004EEBA9-E1C1-41AF-9A48-996CF1ED0485}" srcOrd="11" destOrd="0" presId="urn:microsoft.com/office/officeart/2005/8/layout/cycle1"/>
    <dgm:cxn modelId="{7F73062A-EAC9-428F-973A-D589E6E3B3B4}" type="presParOf" srcId="{9FB12970-98DF-40DB-8D29-646829B3F7F6}" destId="{9670DF53-965D-4AEC-8CF7-ACFE919E1CA0}" srcOrd="12" destOrd="0" presId="urn:microsoft.com/office/officeart/2005/8/layout/cycle1"/>
    <dgm:cxn modelId="{C67976D1-42C8-47A0-ACB9-7AC2B616CF10}" type="presParOf" srcId="{9FB12970-98DF-40DB-8D29-646829B3F7F6}" destId="{5DE5557B-26D0-416D-85B9-E90D4B52A2E0}" srcOrd="13" destOrd="0" presId="urn:microsoft.com/office/officeart/2005/8/layout/cycle1"/>
    <dgm:cxn modelId="{2675CADE-B0E4-45A2-BA6F-70AD79BEEF17}" type="presParOf" srcId="{9FB12970-98DF-40DB-8D29-646829B3F7F6}" destId="{E737E8C8-6CE3-46F5-9358-EF1B7E3E0A8F}" srcOrd="14" destOrd="0" presId="urn:microsoft.com/office/officeart/2005/8/layout/cycle1"/>
    <dgm:cxn modelId="{0CA79BAA-16CC-4241-B384-B75A13AA286D}" type="presParOf" srcId="{9FB12970-98DF-40DB-8D29-646829B3F7F6}" destId="{EF07A445-7989-4238-9DE0-05CFF9E99EBF}" srcOrd="15" destOrd="0" presId="urn:microsoft.com/office/officeart/2005/8/layout/cycle1"/>
    <dgm:cxn modelId="{62387486-7B10-4262-953C-6D6F211676B0}" type="presParOf" srcId="{9FB12970-98DF-40DB-8D29-646829B3F7F6}" destId="{5E609F0E-23BE-4C20-AF7A-A6168CBF1107}" srcOrd="16" destOrd="0" presId="urn:microsoft.com/office/officeart/2005/8/layout/cycle1"/>
    <dgm:cxn modelId="{0CDA5EA6-830E-49B2-8F92-91C34F64C011}" type="presParOf" srcId="{9FB12970-98DF-40DB-8D29-646829B3F7F6}" destId="{BA3D8B23-A0E0-40D7-B317-315D4C42C53A}" srcOrd="17" destOrd="0" presId="urn:microsoft.com/office/officeart/2005/8/layout/cycle1"/>
    <dgm:cxn modelId="{81BAF180-6ED0-4D98-953D-A676F0BF4D1A}" type="presParOf" srcId="{9FB12970-98DF-40DB-8D29-646829B3F7F6}" destId="{E31C2D7C-194F-4904-81F5-411380F37D49}" srcOrd="18" destOrd="0" presId="urn:microsoft.com/office/officeart/2005/8/layout/cycle1"/>
    <dgm:cxn modelId="{F5DE97A4-5AC9-4A73-B0A7-88C034CEE79D}" type="presParOf" srcId="{9FB12970-98DF-40DB-8D29-646829B3F7F6}" destId="{5A9FB875-AF47-4E8E-92D6-21FF3D7A60DA}" srcOrd="19" destOrd="0" presId="urn:microsoft.com/office/officeart/2005/8/layout/cycle1"/>
    <dgm:cxn modelId="{F0E332F0-E5E0-40AC-982C-019552D200C0}" type="presParOf" srcId="{9FB12970-98DF-40DB-8D29-646829B3F7F6}" destId="{CE14FAE4-0F61-4AF3-AE46-967E5F004FC0}" srcOrd="20" destOrd="0" presId="urn:microsoft.com/office/officeart/2005/8/layout/cycle1"/>
    <dgm:cxn modelId="{C1E2FF89-3E73-491A-9328-4EAE611B0783}" type="presParOf" srcId="{9FB12970-98DF-40DB-8D29-646829B3F7F6}" destId="{6F2CFD0E-ACF9-40B0-9061-34135B9F6197}" srcOrd="21" destOrd="0" presId="urn:microsoft.com/office/officeart/2005/8/layout/cycle1"/>
    <dgm:cxn modelId="{A829AA07-0C8D-4FC0-8347-06D5B9FC0CB4}" type="presParOf" srcId="{9FB12970-98DF-40DB-8D29-646829B3F7F6}" destId="{F470A7C8-5A82-4FF2-9D49-FBDA86299651}" srcOrd="22" destOrd="0" presId="urn:microsoft.com/office/officeart/2005/8/layout/cycle1"/>
    <dgm:cxn modelId="{B1645B10-0A0C-4728-8C4B-2BEBDFC1C55C}" type="presParOf" srcId="{9FB12970-98DF-40DB-8D29-646829B3F7F6}" destId="{0F992C47-16B3-44A3-8C89-D5FA9EB73551}" srcOrd="23"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BAA4EE6-DD5E-4235-8219-658D494A84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90424EBF-D12C-48F5-8A58-E1181E383351}">
      <dgm:prSet/>
      <dgm:spPr/>
      <dgm:t>
        <a:bodyPr/>
        <a:lstStyle/>
        <a:p>
          <a:r>
            <a:rPr lang="pl-PL" b="1" i="0" baseline="0"/>
            <a:t>ngOnChanges()</a:t>
          </a:r>
          <a:r>
            <a:rPr lang="pl-PL" b="0" i="0" baseline="0"/>
            <a:t> – przy zmianach danych wejściowych (@Input), jeśli się pojawią.</a:t>
          </a:r>
          <a:endParaRPr lang="pl-PL"/>
        </a:p>
      </dgm:t>
    </dgm:pt>
    <dgm:pt modelId="{F36A1BAB-DD0F-48A1-A7AF-8D2BB88FE7A4}" type="parTrans" cxnId="{7A85569F-6769-4D53-9CC9-CD97F44F8C23}">
      <dgm:prSet/>
      <dgm:spPr/>
      <dgm:t>
        <a:bodyPr/>
        <a:lstStyle/>
        <a:p>
          <a:endParaRPr lang="pl-PL"/>
        </a:p>
      </dgm:t>
    </dgm:pt>
    <dgm:pt modelId="{071F6B96-63C8-4C93-9DA0-DE3F3DFB49A9}" type="sibTrans" cxnId="{7A85569F-6769-4D53-9CC9-CD97F44F8C23}">
      <dgm:prSet/>
      <dgm:spPr/>
      <dgm:t>
        <a:bodyPr/>
        <a:lstStyle/>
        <a:p>
          <a:endParaRPr lang="pl-PL"/>
        </a:p>
      </dgm:t>
    </dgm:pt>
    <dgm:pt modelId="{2418CB7F-F3E7-4B5E-953B-18F4D846BB5A}">
      <dgm:prSet/>
      <dgm:spPr/>
      <dgm:t>
        <a:bodyPr/>
        <a:lstStyle/>
        <a:p>
          <a:r>
            <a:rPr lang="pl-PL" b="1" i="0" baseline="0"/>
            <a:t>ngOnInit()</a:t>
          </a:r>
          <a:r>
            <a:rPr lang="pl-PL" b="0" i="0" baseline="0"/>
            <a:t> – po pierwszym renderowaniu.</a:t>
          </a:r>
          <a:endParaRPr lang="pl-PL"/>
        </a:p>
      </dgm:t>
    </dgm:pt>
    <dgm:pt modelId="{20439B96-28AF-41EE-ACFD-068AACFBE22D}" type="parTrans" cxnId="{CFA510D8-089E-4F90-94B5-DEA2F935C204}">
      <dgm:prSet/>
      <dgm:spPr/>
      <dgm:t>
        <a:bodyPr/>
        <a:lstStyle/>
        <a:p>
          <a:endParaRPr lang="pl-PL"/>
        </a:p>
      </dgm:t>
    </dgm:pt>
    <dgm:pt modelId="{2C0300D0-2AE0-4314-B49C-6B1846610688}" type="sibTrans" cxnId="{CFA510D8-089E-4F90-94B5-DEA2F935C204}">
      <dgm:prSet/>
      <dgm:spPr/>
      <dgm:t>
        <a:bodyPr/>
        <a:lstStyle/>
        <a:p>
          <a:endParaRPr lang="pl-PL"/>
        </a:p>
      </dgm:t>
    </dgm:pt>
    <dgm:pt modelId="{AC5323CC-85E4-43B4-8AF3-097783464F13}">
      <dgm:prSet/>
      <dgm:spPr/>
      <dgm:t>
        <a:bodyPr/>
        <a:lstStyle/>
        <a:p>
          <a:r>
            <a:rPr lang="pl-PL" b="1" i="0" baseline="0"/>
            <a:t>ngDoCheck()</a:t>
          </a:r>
          <a:r>
            <a:rPr lang="pl-PL" b="0" i="0" baseline="0"/>
            <a:t> – przy każdej detekcji zmian (po zmianach danych lub widoku).</a:t>
          </a:r>
          <a:endParaRPr lang="pl-PL"/>
        </a:p>
      </dgm:t>
    </dgm:pt>
    <dgm:pt modelId="{F880D56B-7FF1-4721-A639-849EAAA3059A}" type="parTrans" cxnId="{3E4E3ABD-28C9-4F46-8498-097351F45E76}">
      <dgm:prSet/>
      <dgm:spPr/>
      <dgm:t>
        <a:bodyPr/>
        <a:lstStyle/>
        <a:p>
          <a:endParaRPr lang="pl-PL"/>
        </a:p>
      </dgm:t>
    </dgm:pt>
    <dgm:pt modelId="{87E2980A-DE54-4BE0-95B8-066F7644ED87}" type="sibTrans" cxnId="{3E4E3ABD-28C9-4F46-8498-097351F45E76}">
      <dgm:prSet/>
      <dgm:spPr/>
      <dgm:t>
        <a:bodyPr/>
        <a:lstStyle/>
        <a:p>
          <a:endParaRPr lang="pl-PL"/>
        </a:p>
      </dgm:t>
    </dgm:pt>
    <dgm:pt modelId="{8E800A0C-F9B6-428E-BEC0-424894907E4A}">
      <dgm:prSet/>
      <dgm:spPr/>
      <dgm:t>
        <a:bodyPr/>
        <a:lstStyle/>
        <a:p>
          <a:r>
            <a:rPr lang="pl-PL" b="1" i="0" baseline="0"/>
            <a:t>ngAfterContentInit()</a:t>
          </a:r>
          <a:r>
            <a:rPr lang="pl-PL" b="0" i="0" baseline="0"/>
            <a:t> – po inicjalizacji &lt;ng-content&gt;.</a:t>
          </a:r>
          <a:endParaRPr lang="pl-PL"/>
        </a:p>
      </dgm:t>
    </dgm:pt>
    <dgm:pt modelId="{B8055BEF-71A5-4EC9-842B-F940D33A6395}" type="parTrans" cxnId="{94BA4070-253D-4005-B4EB-317AC21BC2AC}">
      <dgm:prSet/>
      <dgm:spPr/>
      <dgm:t>
        <a:bodyPr/>
        <a:lstStyle/>
        <a:p>
          <a:endParaRPr lang="pl-PL"/>
        </a:p>
      </dgm:t>
    </dgm:pt>
    <dgm:pt modelId="{7ECA5364-BB5B-4252-90ED-7F7A907DD6CA}" type="sibTrans" cxnId="{94BA4070-253D-4005-B4EB-317AC21BC2AC}">
      <dgm:prSet/>
      <dgm:spPr/>
      <dgm:t>
        <a:bodyPr/>
        <a:lstStyle/>
        <a:p>
          <a:endParaRPr lang="pl-PL"/>
        </a:p>
      </dgm:t>
    </dgm:pt>
    <dgm:pt modelId="{6DF27386-478F-41C3-98AF-7B2480E0DD34}">
      <dgm:prSet/>
      <dgm:spPr/>
      <dgm:t>
        <a:bodyPr/>
        <a:lstStyle/>
        <a:p>
          <a:r>
            <a:rPr lang="pl-PL" b="1" i="0" baseline="0"/>
            <a:t>ngAfterContentChecked()</a:t>
          </a:r>
          <a:r>
            <a:rPr lang="pl-PL" b="0" i="0" baseline="0"/>
            <a:t> – po każdej detekcji zmian w &lt;ng-content&gt;.</a:t>
          </a:r>
          <a:endParaRPr lang="pl-PL"/>
        </a:p>
      </dgm:t>
    </dgm:pt>
    <dgm:pt modelId="{01E7C9E3-6D3A-484E-99E5-DC8D68B51B6B}" type="parTrans" cxnId="{3F3110F5-CD21-4EE8-B94A-64F7D06A13F6}">
      <dgm:prSet/>
      <dgm:spPr/>
      <dgm:t>
        <a:bodyPr/>
        <a:lstStyle/>
        <a:p>
          <a:endParaRPr lang="pl-PL"/>
        </a:p>
      </dgm:t>
    </dgm:pt>
    <dgm:pt modelId="{D1334DE2-34C1-4F4B-BFF0-DD8A6147785B}" type="sibTrans" cxnId="{3F3110F5-CD21-4EE8-B94A-64F7D06A13F6}">
      <dgm:prSet/>
      <dgm:spPr/>
      <dgm:t>
        <a:bodyPr/>
        <a:lstStyle/>
        <a:p>
          <a:endParaRPr lang="pl-PL"/>
        </a:p>
      </dgm:t>
    </dgm:pt>
    <dgm:pt modelId="{4021D6B8-1338-434B-913D-88C59A8A3E0D}">
      <dgm:prSet/>
      <dgm:spPr/>
      <dgm:t>
        <a:bodyPr/>
        <a:lstStyle/>
        <a:p>
          <a:r>
            <a:rPr lang="pl-PL" b="1" i="0" baseline="0"/>
            <a:t>ngAfterViewInit()</a:t>
          </a:r>
          <a:r>
            <a:rPr lang="pl-PL" b="0" i="0" baseline="0"/>
            <a:t> – po pełnym renderowaniu widoku komponentu.</a:t>
          </a:r>
          <a:endParaRPr lang="pl-PL"/>
        </a:p>
      </dgm:t>
    </dgm:pt>
    <dgm:pt modelId="{6E7B0F3D-CB73-4110-ACDF-1197F5310442}" type="parTrans" cxnId="{95197E7B-1A3C-4417-9BB1-024C3F9375C5}">
      <dgm:prSet/>
      <dgm:spPr/>
      <dgm:t>
        <a:bodyPr/>
        <a:lstStyle/>
        <a:p>
          <a:endParaRPr lang="pl-PL"/>
        </a:p>
      </dgm:t>
    </dgm:pt>
    <dgm:pt modelId="{E9AB071F-A668-42AC-950D-D6F6E3F8A410}" type="sibTrans" cxnId="{95197E7B-1A3C-4417-9BB1-024C3F9375C5}">
      <dgm:prSet/>
      <dgm:spPr/>
      <dgm:t>
        <a:bodyPr/>
        <a:lstStyle/>
        <a:p>
          <a:endParaRPr lang="pl-PL"/>
        </a:p>
      </dgm:t>
    </dgm:pt>
    <dgm:pt modelId="{E103E99C-C89E-4736-BBEC-9D901DFE1028}">
      <dgm:prSet/>
      <dgm:spPr/>
      <dgm:t>
        <a:bodyPr/>
        <a:lstStyle/>
        <a:p>
          <a:r>
            <a:rPr lang="pl-PL" b="1" i="0" baseline="0"/>
            <a:t>ngAfterViewChecked()</a:t>
          </a:r>
          <a:r>
            <a:rPr lang="pl-PL" b="0" i="0" baseline="0"/>
            <a:t> – po każdej detekcji zmian w widoku.</a:t>
          </a:r>
          <a:endParaRPr lang="pl-PL"/>
        </a:p>
      </dgm:t>
    </dgm:pt>
    <dgm:pt modelId="{BB5D54B4-BC21-4B37-BC49-C29AD5DC5E8C}" type="parTrans" cxnId="{9A12E26E-7067-4B9C-BEBE-BCCDB5A28703}">
      <dgm:prSet/>
      <dgm:spPr/>
      <dgm:t>
        <a:bodyPr/>
        <a:lstStyle/>
        <a:p>
          <a:endParaRPr lang="pl-PL"/>
        </a:p>
      </dgm:t>
    </dgm:pt>
    <dgm:pt modelId="{3593E7C8-254B-477E-9621-8B5F0E166DEA}" type="sibTrans" cxnId="{9A12E26E-7067-4B9C-BEBE-BCCDB5A28703}">
      <dgm:prSet/>
      <dgm:spPr/>
      <dgm:t>
        <a:bodyPr/>
        <a:lstStyle/>
        <a:p>
          <a:endParaRPr lang="pl-PL"/>
        </a:p>
      </dgm:t>
    </dgm:pt>
    <dgm:pt modelId="{CBC69717-6093-4EDB-83A6-B97A40938613}">
      <dgm:prSet/>
      <dgm:spPr/>
      <dgm:t>
        <a:bodyPr/>
        <a:lstStyle/>
        <a:p>
          <a:r>
            <a:rPr lang="pl-PL" b="1" i="0" baseline="0"/>
            <a:t>ngOnDestroy()</a:t>
          </a:r>
          <a:r>
            <a:rPr lang="pl-PL" b="0" i="0" baseline="0"/>
            <a:t> – przed zniszczeniem komponentu. </a:t>
          </a:r>
          <a:endParaRPr lang="pl-PL"/>
        </a:p>
      </dgm:t>
    </dgm:pt>
    <dgm:pt modelId="{A2386E3E-29ED-4567-B7AA-A8C3E062B1A1}" type="parTrans" cxnId="{B88004E6-CD1A-4852-BD59-31BA04436A4E}">
      <dgm:prSet/>
      <dgm:spPr/>
      <dgm:t>
        <a:bodyPr/>
        <a:lstStyle/>
        <a:p>
          <a:endParaRPr lang="pl-PL"/>
        </a:p>
      </dgm:t>
    </dgm:pt>
    <dgm:pt modelId="{1DCEA79A-7E97-45D6-91BB-B803BE146925}" type="sibTrans" cxnId="{B88004E6-CD1A-4852-BD59-31BA04436A4E}">
      <dgm:prSet/>
      <dgm:spPr/>
      <dgm:t>
        <a:bodyPr/>
        <a:lstStyle/>
        <a:p>
          <a:endParaRPr lang="pl-PL"/>
        </a:p>
      </dgm:t>
    </dgm:pt>
    <dgm:pt modelId="{8B9A23EB-56DF-49B9-A37F-7629A25FC661}" type="pres">
      <dgm:prSet presAssocID="{9BAA4EE6-DD5E-4235-8219-658D494A84C1}" presName="linear" presStyleCnt="0">
        <dgm:presLayoutVars>
          <dgm:animLvl val="lvl"/>
          <dgm:resizeHandles val="exact"/>
        </dgm:presLayoutVars>
      </dgm:prSet>
      <dgm:spPr/>
    </dgm:pt>
    <dgm:pt modelId="{C7F501DC-E39F-4F71-9C4C-A127EF551BA7}" type="pres">
      <dgm:prSet presAssocID="{90424EBF-D12C-48F5-8A58-E1181E383351}" presName="parentText" presStyleLbl="node1" presStyleIdx="0" presStyleCnt="8">
        <dgm:presLayoutVars>
          <dgm:chMax val="0"/>
          <dgm:bulletEnabled val="1"/>
        </dgm:presLayoutVars>
      </dgm:prSet>
      <dgm:spPr/>
    </dgm:pt>
    <dgm:pt modelId="{8A0FD883-03EF-4EB8-8C31-D11423D550A1}" type="pres">
      <dgm:prSet presAssocID="{071F6B96-63C8-4C93-9DA0-DE3F3DFB49A9}" presName="spacer" presStyleCnt="0"/>
      <dgm:spPr/>
    </dgm:pt>
    <dgm:pt modelId="{36DFDABF-9BFD-4B28-8ED4-429D5E07BAC6}" type="pres">
      <dgm:prSet presAssocID="{2418CB7F-F3E7-4B5E-953B-18F4D846BB5A}" presName="parentText" presStyleLbl="node1" presStyleIdx="1" presStyleCnt="8">
        <dgm:presLayoutVars>
          <dgm:chMax val="0"/>
          <dgm:bulletEnabled val="1"/>
        </dgm:presLayoutVars>
      </dgm:prSet>
      <dgm:spPr/>
    </dgm:pt>
    <dgm:pt modelId="{455F4DE7-5642-48DA-B19A-C16607527666}" type="pres">
      <dgm:prSet presAssocID="{2C0300D0-2AE0-4314-B49C-6B1846610688}" presName="spacer" presStyleCnt="0"/>
      <dgm:spPr/>
    </dgm:pt>
    <dgm:pt modelId="{AFE08A5D-513E-4E1B-8F71-48A6CDC888F6}" type="pres">
      <dgm:prSet presAssocID="{AC5323CC-85E4-43B4-8AF3-097783464F13}" presName="parentText" presStyleLbl="node1" presStyleIdx="2" presStyleCnt="8">
        <dgm:presLayoutVars>
          <dgm:chMax val="0"/>
          <dgm:bulletEnabled val="1"/>
        </dgm:presLayoutVars>
      </dgm:prSet>
      <dgm:spPr/>
    </dgm:pt>
    <dgm:pt modelId="{A181289C-4006-4187-9F4F-1872D3C01572}" type="pres">
      <dgm:prSet presAssocID="{87E2980A-DE54-4BE0-95B8-066F7644ED87}" presName="spacer" presStyleCnt="0"/>
      <dgm:spPr/>
    </dgm:pt>
    <dgm:pt modelId="{09C925B0-2CC3-47D0-B12F-33FD6F6333BC}" type="pres">
      <dgm:prSet presAssocID="{8E800A0C-F9B6-428E-BEC0-424894907E4A}" presName="parentText" presStyleLbl="node1" presStyleIdx="3" presStyleCnt="8">
        <dgm:presLayoutVars>
          <dgm:chMax val="0"/>
          <dgm:bulletEnabled val="1"/>
        </dgm:presLayoutVars>
      </dgm:prSet>
      <dgm:spPr/>
    </dgm:pt>
    <dgm:pt modelId="{62682B5F-3608-4062-9896-B9238964E115}" type="pres">
      <dgm:prSet presAssocID="{7ECA5364-BB5B-4252-90ED-7F7A907DD6CA}" presName="spacer" presStyleCnt="0"/>
      <dgm:spPr/>
    </dgm:pt>
    <dgm:pt modelId="{F55A9394-B6B8-4C23-ADB4-32295AD3F679}" type="pres">
      <dgm:prSet presAssocID="{6DF27386-478F-41C3-98AF-7B2480E0DD34}" presName="parentText" presStyleLbl="node1" presStyleIdx="4" presStyleCnt="8">
        <dgm:presLayoutVars>
          <dgm:chMax val="0"/>
          <dgm:bulletEnabled val="1"/>
        </dgm:presLayoutVars>
      </dgm:prSet>
      <dgm:spPr/>
    </dgm:pt>
    <dgm:pt modelId="{24AEF9AC-6DAC-492C-A3EE-42AAA7A94627}" type="pres">
      <dgm:prSet presAssocID="{D1334DE2-34C1-4F4B-BFF0-DD8A6147785B}" presName="spacer" presStyleCnt="0"/>
      <dgm:spPr/>
    </dgm:pt>
    <dgm:pt modelId="{7434EEAF-8B05-4AC0-A193-0099FF435EA6}" type="pres">
      <dgm:prSet presAssocID="{4021D6B8-1338-434B-913D-88C59A8A3E0D}" presName="parentText" presStyleLbl="node1" presStyleIdx="5" presStyleCnt="8">
        <dgm:presLayoutVars>
          <dgm:chMax val="0"/>
          <dgm:bulletEnabled val="1"/>
        </dgm:presLayoutVars>
      </dgm:prSet>
      <dgm:spPr/>
    </dgm:pt>
    <dgm:pt modelId="{43AFBA29-AC14-41FE-A879-500E60A84EE8}" type="pres">
      <dgm:prSet presAssocID="{E9AB071F-A668-42AC-950D-D6F6E3F8A410}" presName="spacer" presStyleCnt="0"/>
      <dgm:spPr/>
    </dgm:pt>
    <dgm:pt modelId="{2B20C2A7-7DD0-4430-B0E1-B3FD5C6F5C32}" type="pres">
      <dgm:prSet presAssocID="{E103E99C-C89E-4736-BBEC-9D901DFE1028}" presName="parentText" presStyleLbl="node1" presStyleIdx="6" presStyleCnt="8">
        <dgm:presLayoutVars>
          <dgm:chMax val="0"/>
          <dgm:bulletEnabled val="1"/>
        </dgm:presLayoutVars>
      </dgm:prSet>
      <dgm:spPr/>
    </dgm:pt>
    <dgm:pt modelId="{D9340AB4-D7AB-4C19-BC32-449B9005E97B}" type="pres">
      <dgm:prSet presAssocID="{3593E7C8-254B-477E-9621-8B5F0E166DEA}" presName="spacer" presStyleCnt="0"/>
      <dgm:spPr/>
    </dgm:pt>
    <dgm:pt modelId="{7B2F824F-956D-4A29-867D-03C19E4F0EBC}" type="pres">
      <dgm:prSet presAssocID="{CBC69717-6093-4EDB-83A6-B97A40938613}" presName="parentText" presStyleLbl="node1" presStyleIdx="7" presStyleCnt="8">
        <dgm:presLayoutVars>
          <dgm:chMax val="0"/>
          <dgm:bulletEnabled val="1"/>
        </dgm:presLayoutVars>
      </dgm:prSet>
      <dgm:spPr/>
    </dgm:pt>
  </dgm:ptLst>
  <dgm:cxnLst>
    <dgm:cxn modelId="{E55C980D-EF13-4612-AA1A-FC0D53589CCF}" type="presOf" srcId="{4021D6B8-1338-434B-913D-88C59A8A3E0D}" destId="{7434EEAF-8B05-4AC0-A193-0099FF435EA6}" srcOrd="0" destOrd="0" presId="urn:microsoft.com/office/officeart/2005/8/layout/vList2"/>
    <dgm:cxn modelId="{5EC50013-C2F5-423F-989A-A6C046261003}" type="presOf" srcId="{6DF27386-478F-41C3-98AF-7B2480E0DD34}" destId="{F55A9394-B6B8-4C23-ADB4-32295AD3F679}" srcOrd="0" destOrd="0" presId="urn:microsoft.com/office/officeart/2005/8/layout/vList2"/>
    <dgm:cxn modelId="{2695E34A-46AF-4401-9037-E4C5A039878A}" type="presOf" srcId="{CBC69717-6093-4EDB-83A6-B97A40938613}" destId="{7B2F824F-956D-4A29-867D-03C19E4F0EBC}" srcOrd="0" destOrd="0" presId="urn:microsoft.com/office/officeart/2005/8/layout/vList2"/>
    <dgm:cxn modelId="{9A12E26E-7067-4B9C-BEBE-BCCDB5A28703}" srcId="{9BAA4EE6-DD5E-4235-8219-658D494A84C1}" destId="{E103E99C-C89E-4736-BBEC-9D901DFE1028}" srcOrd="6" destOrd="0" parTransId="{BB5D54B4-BC21-4B37-BC49-C29AD5DC5E8C}" sibTransId="{3593E7C8-254B-477E-9621-8B5F0E166DEA}"/>
    <dgm:cxn modelId="{94BA4070-253D-4005-B4EB-317AC21BC2AC}" srcId="{9BAA4EE6-DD5E-4235-8219-658D494A84C1}" destId="{8E800A0C-F9B6-428E-BEC0-424894907E4A}" srcOrd="3" destOrd="0" parTransId="{B8055BEF-71A5-4EC9-842B-F940D33A6395}" sibTransId="{7ECA5364-BB5B-4252-90ED-7F7A907DD6CA}"/>
    <dgm:cxn modelId="{E54E0358-B4AB-48CC-9985-6C53577C376F}" type="presOf" srcId="{9BAA4EE6-DD5E-4235-8219-658D494A84C1}" destId="{8B9A23EB-56DF-49B9-A37F-7629A25FC661}" srcOrd="0" destOrd="0" presId="urn:microsoft.com/office/officeart/2005/8/layout/vList2"/>
    <dgm:cxn modelId="{95197E7B-1A3C-4417-9BB1-024C3F9375C5}" srcId="{9BAA4EE6-DD5E-4235-8219-658D494A84C1}" destId="{4021D6B8-1338-434B-913D-88C59A8A3E0D}" srcOrd="5" destOrd="0" parTransId="{6E7B0F3D-CB73-4110-ACDF-1197F5310442}" sibTransId="{E9AB071F-A668-42AC-950D-D6F6E3F8A410}"/>
    <dgm:cxn modelId="{1D46B87C-033C-44C4-B032-AE9AC0AB37D5}" type="presOf" srcId="{8E800A0C-F9B6-428E-BEC0-424894907E4A}" destId="{09C925B0-2CC3-47D0-B12F-33FD6F6333BC}" srcOrd="0" destOrd="0" presId="urn:microsoft.com/office/officeart/2005/8/layout/vList2"/>
    <dgm:cxn modelId="{7A85569F-6769-4D53-9CC9-CD97F44F8C23}" srcId="{9BAA4EE6-DD5E-4235-8219-658D494A84C1}" destId="{90424EBF-D12C-48F5-8A58-E1181E383351}" srcOrd="0" destOrd="0" parTransId="{F36A1BAB-DD0F-48A1-A7AF-8D2BB88FE7A4}" sibTransId="{071F6B96-63C8-4C93-9DA0-DE3F3DFB49A9}"/>
    <dgm:cxn modelId="{DA988EAF-5F95-46EE-A558-9E2E16187849}" type="presOf" srcId="{E103E99C-C89E-4736-BBEC-9D901DFE1028}" destId="{2B20C2A7-7DD0-4430-B0E1-B3FD5C6F5C32}" srcOrd="0" destOrd="0" presId="urn:microsoft.com/office/officeart/2005/8/layout/vList2"/>
    <dgm:cxn modelId="{C5E27CB3-1C36-4E90-82AD-84D56DE00978}" type="presOf" srcId="{90424EBF-D12C-48F5-8A58-E1181E383351}" destId="{C7F501DC-E39F-4F71-9C4C-A127EF551BA7}" srcOrd="0" destOrd="0" presId="urn:microsoft.com/office/officeart/2005/8/layout/vList2"/>
    <dgm:cxn modelId="{3E4E3ABD-28C9-4F46-8498-097351F45E76}" srcId="{9BAA4EE6-DD5E-4235-8219-658D494A84C1}" destId="{AC5323CC-85E4-43B4-8AF3-097783464F13}" srcOrd="2" destOrd="0" parTransId="{F880D56B-7FF1-4721-A639-849EAAA3059A}" sibTransId="{87E2980A-DE54-4BE0-95B8-066F7644ED87}"/>
    <dgm:cxn modelId="{2A0901D5-C87C-4F21-93C8-3FD4BC7F3860}" type="presOf" srcId="{AC5323CC-85E4-43B4-8AF3-097783464F13}" destId="{AFE08A5D-513E-4E1B-8F71-48A6CDC888F6}" srcOrd="0" destOrd="0" presId="urn:microsoft.com/office/officeart/2005/8/layout/vList2"/>
    <dgm:cxn modelId="{CFA510D8-089E-4F90-94B5-DEA2F935C204}" srcId="{9BAA4EE6-DD5E-4235-8219-658D494A84C1}" destId="{2418CB7F-F3E7-4B5E-953B-18F4D846BB5A}" srcOrd="1" destOrd="0" parTransId="{20439B96-28AF-41EE-ACFD-068AACFBE22D}" sibTransId="{2C0300D0-2AE0-4314-B49C-6B1846610688}"/>
    <dgm:cxn modelId="{B88004E6-CD1A-4852-BD59-31BA04436A4E}" srcId="{9BAA4EE6-DD5E-4235-8219-658D494A84C1}" destId="{CBC69717-6093-4EDB-83A6-B97A40938613}" srcOrd="7" destOrd="0" parTransId="{A2386E3E-29ED-4567-B7AA-A8C3E062B1A1}" sibTransId="{1DCEA79A-7E97-45D6-91BB-B803BE146925}"/>
    <dgm:cxn modelId="{3F3110F5-CD21-4EE8-B94A-64F7D06A13F6}" srcId="{9BAA4EE6-DD5E-4235-8219-658D494A84C1}" destId="{6DF27386-478F-41C3-98AF-7B2480E0DD34}" srcOrd="4" destOrd="0" parTransId="{01E7C9E3-6D3A-484E-99E5-DC8D68B51B6B}" sibTransId="{D1334DE2-34C1-4F4B-BFF0-DD8A6147785B}"/>
    <dgm:cxn modelId="{F8CE6FF5-F6CA-4516-A636-3C70CBDD289D}" type="presOf" srcId="{2418CB7F-F3E7-4B5E-953B-18F4D846BB5A}" destId="{36DFDABF-9BFD-4B28-8ED4-429D5E07BAC6}" srcOrd="0" destOrd="0" presId="urn:microsoft.com/office/officeart/2005/8/layout/vList2"/>
    <dgm:cxn modelId="{16AE2C6D-1535-4D97-A0E5-959D2F819C37}" type="presParOf" srcId="{8B9A23EB-56DF-49B9-A37F-7629A25FC661}" destId="{C7F501DC-E39F-4F71-9C4C-A127EF551BA7}" srcOrd="0" destOrd="0" presId="urn:microsoft.com/office/officeart/2005/8/layout/vList2"/>
    <dgm:cxn modelId="{8322A5AC-452D-487F-8D62-825272682B48}" type="presParOf" srcId="{8B9A23EB-56DF-49B9-A37F-7629A25FC661}" destId="{8A0FD883-03EF-4EB8-8C31-D11423D550A1}" srcOrd="1" destOrd="0" presId="urn:microsoft.com/office/officeart/2005/8/layout/vList2"/>
    <dgm:cxn modelId="{2847D5E5-BE50-43C0-A482-06865F51B3C5}" type="presParOf" srcId="{8B9A23EB-56DF-49B9-A37F-7629A25FC661}" destId="{36DFDABF-9BFD-4B28-8ED4-429D5E07BAC6}" srcOrd="2" destOrd="0" presId="urn:microsoft.com/office/officeart/2005/8/layout/vList2"/>
    <dgm:cxn modelId="{0D602223-B715-4117-AEFF-C181D7F81400}" type="presParOf" srcId="{8B9A23EB-56DF-49B9-A37F-7629A25FC661}" destId="{455F4DE7-5642-48DA-B19A-C16607527666}" srcOrd="3" destOrd="0" presId="urn:microsoft.com/office/officeart/2005/8/layout/vList2"/>
    <dgm:cxn modelId="{DE8F26F9-6C47-4E69-B034-472FE0F55A04}" type="presParOf" srcId="{8B9A23EB-56DF-49B9-A37F-7629A25FC661}" destId="{AFE08A5D-513E-4E1B-8F71-48A6CDC888F6}" srcOrd="4" destOrd="0" presId="urn:microsoft.com/office/officeart/2005/8/layout/vList2"/>
    <dgm:cxn modelId="{EE08D2E7-7CCD-4970-AEF4-94C13A4C465C}" type="presParOf" srcId="{8B9A23EB-56DF-49B9-A37F-7629A25FC661}" destId="{A181289C-4006-4187-9F4F-1872D3C01572}" srcOrd="5" destOrd="0" presId="urn:microsoft.com/office/officeart/2005/8/layout/vList2"/>
    <dgm:cxn modelId="{C74C8159-0652-4506-918A-716768529DFD}" type="presParOf" srcId="{8B9A23EB-56DF-49B9-A37F-7629A25FC661}" destId="{09C925B0-2CC3-47D0-B12F-33FD6F6333BC}" srcOrd="6" destOrd="0" presId="urn:microsoft.com/office/officeart/2005/8/layout/vList2"/>
    <dgm:cxn modelId="{79003115-78F7-496E-9297-49F8ED4DDBCE}" type="presParOf" srcId="{8B9A23EB-56DF-49B9-A37F-7629A25FC661}" destId="{62682B5F-3608-4062-9896-B9238964E115}" srcOrd="7" destOrd="0" presId="urn:microsoft.com/office/officeart/2005/8/layout/vList2"/>
    <dgm:cxn modelId="{3BF29B35-DC7F-4113-A153-020CC235D214}" type="presParOf" srcId="{8B9A23EB-56DF-49B9-A37F-7629A25FC661}" destId="{F55A9394-B6B8-4C23-ADB4-32295AD3F679}" srcOrd="8" destOrd="0" presId="urn:microsoft.com/office/officeart/2005/8/layout/vList2"/>
    <dgm:cxn modelId="{9E6662A2-EED2-4C6C-AC74-CD4EC7F2CFE4}" type="presParOf" srcId="{8B9A23EB-56DF-49B9-A37F-7629A25FC661}" destId="{24AEF9AC-6DAC-492C-A3EE-42AAA7A94627}" srcOrd="9" destOrd="0" presId="urn:microsoft.com/office/officeart/2005/8/layout/vList2"/>
    <dgm:cxn modelId="{D0396A4D-40E9-46C5-A386-EB8939ECFA79}" type="presParOf" srcId="{8B9A23EB-56DF-49B9-A37F-7629A25FC661}" destId="{7434EEAF-8B05-4AC0-A193-0099FF435EA6}" srcOrd="10" destOrd="0" presId="urn:microsoft.com/office/officeart/2005/8/layout/vList2"/>
    <dgm:cxn modelId="{C26597C8-EFC4-4783-9B80-7F2F987A35CF}" type="presParOf" srcId="{8B9A23EB-56DF-49B9-A37F-7629A25FC661}" destId="{43AFBA29-AC14-41FE-A879-500E60A84EE8}" srcOrd="11" destOrd="0" presId="urn:microsoft.com/office/officeart/2005/8/layout/vList2"/>
    <dgm:cxn modelId="{6C1AC1CF-CCDD-40A6-ADB6-22DF8896FD90}" type="presParOf" srcId="{8B9A23EB-56DF-49B9-A37F-7629A25FC661}" destId="{2B20C2A7-7DD0-4430-B0E1-B3FD5C6F5C32}" srcOrd="12" destOrd="0" presId="urn:microsoft.com/office/officeart/2005/8/layout/vList2"/>
    <dgm:cxn modelId="{39EB142D-3E28-4F5E-8ADC-0018F7B87C5C}" type="presParOf" srcId="{8B9A23EB-56DF-49B9-A37F-7629A25FC661}" destId="{D9340AB4-D7AB-4C19-BC32-449B9005E97B}" srcOrd="13" destOrd="0" presId="urn:microsoft.com/office/officeart/2005/8/layout/vList2"/>
    <dgm:cxn modelId="{8E8E3EB4-D855-4772-A80C-F16693977FBB}" type="presParOf" srcId="{8B9A23EB-56DF-49B9-A37F-7629A25FC661}" destId="{7B2F824F-956D-4A29-867D-03C19E4F0EBC}" srcOrd="1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2A2059A-AD70-4BE5-8510-3CD50865CDAF}" type="doc">
      <dgm:prSet loTypeId="urn:microsoft.com/office/officeart/2005/8/layout/target1" loCatId="relationship" qsTypeId="urn:microsoft.com/office/officeart/2005/8/quickstyle/simple5" qsCatId="simple" csTypeId="urn:microsoft.com/office/officeart/2005/8/colors/accent1_2" csCatId="accent1" phldr="1"/>
      <dgm:spPr/>
      <dgm:t>
        <a:bodyPr/>
        <a:lstStyle/>
        <a:p>
          <a:endParaRPr lang="pl-PL"/>
        </a:p>
      </dgm:t>
    </dgm:pt>
    <dgm:pt modelId="{4901A4B9-41C6-4A28-9C56-EBC0CC0CA088}">
      <dgm:prSet custT="1"/>
      <dgm:spPr/>
      <dgm:t>
        <a:bodyPr/>
        <a:lstStyle/>
        <a:p>
          <a:r>
            <a:rPr lang="pl-PL" sz="1800" dirty="0"/>
            <a:t>Zbiór gotowych elementów interfejsu użytkownika, które można ponownie wykorzystać w różnych częściach aplikacji.</a:t>
          </a:r>
          <a:br>
            <a:rPr lang="pl-PL" sz="1800" dirty="0"/>
          </a:br>
          <a:br>
            <a:rPr lang="pl-PL" sz="1800" dirty="0"/>
          </a:br>
          <a:r>
            <a:rPr lang="pl-PL" sz="1800" dirty="0"/>
            <a:t>Komponenty te mogą obejmować:</a:t>
          </a:r>
        </a:p>
      </dgm:t>
    </dgm:pt>
    <dgm:pt modelId="{B0825CFE-1184-4FE0-84EB-D624543F1991}" type="parTrans" cxnId="{84A7F956-941B-401A-B551-B7BAF6F7EB98}">
      <dgm:prSet/>
      <dgm:spPr/>
      <dgm:t>
        <a:bodyPr/>
        <a:lstStyle/>
        <a:p>
          <a:endParaRPr lang="pl-PL"/>
        </a:p>
      </dgm:t>
    </dgm:pt>
    <dgm:pt modelId="{4275AC80-29FA-492F-B47B-5A2C39AF3115}" type="sibTrans" cxnId="{84A7F956-941B-401A-B551-B7BAF6F7EB98}">
      <dgm:prSet/>
      <dgm:spPr/>
      <dgm:t>
        <a:bodyPr/>
        <a:lstStyle/>
        <a:p>
          <a:endParaRPr lang="pl-PL"/>
        </a:p>
      </dgm:t>
    </dgm:pt>
    <dgm:pt modelId="{1A5CA7ED-57EB-4BFD-8F5C-E17DEAA1F430}">
      <dgm:prSet custT="1"/>
      <dgm:spPr/>
      <dgm:t>
        <a:bodyPr/>
        <a:lstStyle/>
        <a:p>
          <a:r>
            <a:rPr lang="pl-PL" sz="1800"/>
            <a:t>przyciski,</a:t>
          </a:r>
        </a:p>
      </dgm:t>
    </dgm:pt>
    <dgm:pt modelId="{D818FF67-F2B6-46A5-ACFE-D9887B17E65F}" type="parTrans" cxnId="{1F3CAE02-09C2-44D3-B4E0-524D75B20377}">
      <dgm:prSet/>
      <dgm:spPr/>
      <dgm:t>
        <a:bodyPr/>
        <a:lstStyle/>
        <a:p>
          <a:endParaRPr lang="pl-PL"/>
        </a:p>
      </dgm:t>
    </dgm:pt>
    <dgm:pt modelId="{9A8D59DD-6E38-4AD5-96A9-07583F653E89}" type="sibTrans" cxnId="{1F3CAE02-09C2-44D3-B4E0-524D75B20377}">
      <dgm:prSet/>
      <dgm:spPr/>
      <dgm:t>
        <a:bodyPr/>
        <a:lstStyle/>
        <a:p>
          <a:endParaRPr lang="pl-PL"/>
        </a:p>
      </dgm:t>
    </dgm:pt>
    <dgm:pt modelId="{3FD5E441-7A83-4604-9FD7-F8443B0CE425}">
      <dgm:prSet custT="1"/>
      <dgm:spPr/>
      <dgm:t>
        <a:bodyPr/>
        <a:lstStyle/>
        <a:p>
          <a:r>
            <a:rPr lang="pl-PL" sz="1800" dirty="0"/>
            <a:t>formularze,</a:t>
          </a:r>
        </a:p>
      </dgm:t>
    </dgm:pt>
    <dgm:pt modelId="{ADA892A1-6D43-445B-A816-5B269084FA9A}" type="parTrans" cxnId="{DD5D0400-7953-481F-A497-99F28FEEDDB4}">
      <dgm:prSet/>
      <dgm:spPr/>
      <dgm:t>
        <a:bodyPr/>
        <a:lstStyle/>
        <a:p>
          <a:endParaRPr lang="pl-PL"/>
        </a:p>
      </dgm:t>
    </dgm:pt>
    <dgm:pt modelId="{2A671E56-0944-48C9-BB99-E592EE93728B}" type="sibTrans" cxnId="{DD5D0400-7953-481F-A497-99F28FEEDDB4}">
      <dgm:prSet/>
      <dgm:spPr/>
      <dgm:t>
        <a:bodyPr/>
        <a:lstStyle/>
        <a:p>
          <a:endParaRPr lang="pl-PL"/>
        </a:p>
      </dgm:t>
    </dgm:pt>
    <dgm:pt modelId="{3E3F813F-47A3-49F1-8333-3C67DB75878F}">
      <dgm:prSet custT="1"/>
      <dgm:spPr/>
      <dgm:t>
        <a:bodyPr/>
        <a:lstStyle/>
        <a:p>
          <a:r>
            <a:rPr lang="pl-PL" sz="1800" dirty="0"/>
            <a:t>pola tekstowe,</a:t>
          </a:r>
        </a:p>
      </dgm:t>
    </dgm:pt>
    <dgm:pt modelId="{B1B42F08-555A-4581-9E6B-217047995B67}" type="parTrans" cxnId="{EFE846AB-119C-4C59-82A1-79285A18486A}">
      <dgm:prSet/>
      <dgm:spPr/>
      <dgm:t>
        <a:bodyPr/>
        <a:lstStyle/>
        <a:p>
          <a:endParaRPr lang="pl-PL"/>
        </a:p>
      </dgm:t>
    </dgm:pt>
    <dgm:pt modelId="{C861C897-A9E1-4AF0-AE90-3F28BF2817F1}" type="sibTrans" cxnId="{EFE846AB-119C-4C59-82A1-79285A18486A}">
      <dgm:prSet/>
      <dgm:spPr/>
      <dgm:t>
        <a:bodyPr/>
        <a:lstStyle/>
        <a:p>
          <a:endParaRPr lang="pl-PL"/>
        </a:p>
      </dgm:t>
    </dgm:pt>
    <dgm:pt modelId="{A6B53C7C-D7F4-4D7D-88A4-499F64AC452F}">
      <dgm:prSet custT="1"/>
      <dgm:spPr/>
      <dgm:t>
        <a:bodyPr/>
        <a:lstStyle/>
        <a:p>
          <a:r>
            <a:rPr lang="pl-PL" sz="1800"/>
            <a:t>listy,</a:t>
          </a:r>
        </a:p>
      </dgm:t>
    </dgm:pt>
    <dgm:pt modelId="{43355989-AB85-4EC7-AEAE-CB81AE4BAE76}" type="parTrans" cxnId="{BD76AF48-1A44-4EA9-8C85-CC8DE03778BE}">
      <dgm:prSet/>
      <dgm:spPr/>
      <dgm:t>
        <a:bodyPr/>
        <a:lstStyle/>
        <a:p>
          <a:endParaRPr lang="pl-PL"/>
        </a:p>
      </dgm:t>
    </dgm:pt>
    <dgm:pt modelId="{A49F10D0-8E21-4F44-8F02-63ADF31AF136}" type="sibTrans" cxnId="{BD76AF48-1A44-4EA9-8C85-CC8DE03778BE}">
      <dgm:prSet/>
      <dgm:spPr/>
      <dgm:t>
        <a:bodyPr/>
        <a:lstStyle/>
        <a:p>
          <a:endParaRPr lang="pl-PL"/>
        </a:p>
      </dgm:t>
    </dgm:pt>
    <dgm:pt modelId="{960C31D8-280F-4C3B-B8BD-A07067143621}">
      <dgm:prSet custT="1"/>
      <dgm:spPr/>
      <dgm:t>
        <a:bodyPr/>
        <a:lstStyle/>
        <a:p>
          <a:r>
            <a:rPr lang="pl-PL" sz="1800" dirty="0"/>
            <a:t>karty,</a:t>
          </a:r>
        </a:p>
      </dgm:t>
    </dgm:pt>
    <dgm:pt modelId="{F0458685-4745-4F22-BA3E-DE87567C2D3C}" type="parTrans" cxnId="{0E3868F8-B26E-4D5B-ABE2-4B89DAF3C8D1}">
      <dgm:prSet/>
      <dgm:spPr/>
      <dgm:t>
        <a:bodyPr/>
        <a:lstStyle/>
        <a:p>
          <a:endParaRPr lang="pl-PL"/>
        </a:p>
      </dgm:t>
    </dgm:pt>
    <dgm:pt modelId="{6DB4F7E3-9511-4785-B2B4-C17DAC3C36B3}" type="sibTrans" cxnId="{0E3868F8-B26E-4D5B-ABE2-4B89DAF3C8D1}">
      <dgm:prSet/>
      <dgm:spPr/>
      <dgm:t>
        <a:bodyPr/>
        <a:lstStyle/>
        <a:p>
          <a:endParaRPr lang="pl-PL"/>
        </a:p>
      </dgm:t>
    </dgm:pt>
    <dgm:pt modelId="{63EE3428-6A8E-4543-A019-4DAC8C4A13F9}">
      <dgm:prSet custT="1"/>
      <dgm:spPr/>
      <dgm:t>
        <a:bodyPr/>
        <a:lstStyle/>
        <a:p>
          <a:r>
            <a:rPr lang="pl-PL" sz="1800"/>
            <a:t>panele nawigacyjne</a:t>
          </a:r>
        </a:p>
      </dgm:t>
    </dgm:pt>
    <dgm:pt modelId="{F1E24B63-0300-4A69-A680-DE8AA566AA3E}" type="parTrans" cxnId="{F6382CB9-0F00-4273-A059-9B8E00E60238}">
      <dgm:prSet/>
      <dgm:spPr/>
      <dgm:t>
        <a:bodyPr/>
        <a:lstStyle/>
        <a:p>
          <a:endParaRPr lang="pl-PL"/>
        </a:p>
      </dgm:t>
    </dgm:pt>
    <dgm:pt modelId="{BB0B47E7-DC95-499C-A7E3-EBEBBB73A781}" type="sibTrans" cxnId="{F6382CB9-0F00-4273-A059-9B8E00E60238}">
      <dgm:prSet/>
      <dgm:spPr/>
      <dgm:t>
        <a:bodyPr/>
        <a:lstStyle/>
        <a:p>
          <a:endParaRPr lang="pl-PL"/>
        </a:p>
      </dgm:t>
    </dgm:pt>
    <dgm:pt modelId="{D50AFB3B-32C0-49E3-8612-76C9F81C84F2}">
      <dgm:prSet custT="1"/>
      <dgm:spPr/>
      <dgm:t>
        <a:bodyPr/>
        <a:lstStyle/>
        <a:p>
          <a:r>
            <a:rPr lang="pl-PL" sz="1800" dirty="0"/>
            <a:t>wiele innych.</a:t>
          </a:r>
          <a:br>
            <a:rPr lang="pl-PL" sz="1800" b="1" dirty="0"/>
          </a:br>
          <a:endParaRPr lang="pl-PL" sz="1800" dirty="0"/>
        </a:p>
      </dgm:t>
    </dgm:pt>
    <dgm:pt modelId="{D8D33FC9-5089-432B-B05E-40FB4717951E}" type="parTrans" cxnId="{169654FE-76EA-4F09-8CF1-9EAB79DED46A}">
      <dgm:prSet/>
      <dgm:spPr/>
      <dgm:t>
        <a:bodyPr/>
        <a:lstStyle/>
        <a:p>
          <a:endParaRPr lang="pl-PL"/>
        </a:p>
      </dgm:t>
    </dgm:pt>
    <dgm:pt modelId="{994C0529-6530-4C71-A40B-01C0B6B18311}" type="sibTrans" cxnId="{169654FE-76EA-4F09-8CF1-9EAB79DED46A}">
      <dgm:prSet/>
      <dgm:spPr/>
      <dgm:t>
        <a:bodyPr/>
        <a:lstStyle/>
        <a:p>
          <a:endParaRPr lang="pl-PL"/>
        </a:p>
      </dgm:t>
    </dgm:pt>
    <dgm:pt modelId="{5DC18F2C-805C-4563-916E-C25695E5DAD2}" type="pres">
      <dgm:prSet presAssocID="{22A2059A-AD70-4BE5-8510-3CD50865CDAF}" presName="composite" presStyleCnt="0">
        <dgm:presLayoutVars>
          <dgm:chMax val="5"/>
          <dgm:dir/>
          <dgm:resizeHandles val="exact"/>
        </dgm:presLayoutVars>
      </dgm:prSet>
      <dgm:spPr/>
    </dgm:pt>
    <dgm:pt modelId="{5130D183-A751-4BCC-8543-7E4C25AA6F06}" type="pres">
      <dgm:prSet presAssocID="{4901A4B9-41C6-4A28-9C56-EBC0CC0CA088}" presName="circle1" presStyleLbl="lnNode1" presStyleIdx="0" presStyleCnt="1" custFlipVert="1" custFlipHor="1" custScaleX="1202" custScaleY="1202" custLinFactX="100000" custLinFactY="-13333" custLinFactNeighborX="102509" custLinFactNeighborY="-100000"/>
      <dgm:spPr/>
    </dgm:pt>
    <dgm:pt modelId="{51FCD8A5-C1F1-4A6D-B86A-C86F2707D317}" type="pres">
      <dgm:prSet presAssocID="{4901A4B9-41C6-4A28-9C56-EBC0CC0CA088}" presName="text1" presStyleLbl="revTx" presStyleIdx="0" presStyleCnt="1" custScaleX="218554" custScaleY="169485" custLinFactNeighborX="88046" custLinFactNeighborY="-49409">
        <dgm:presLayoutVars>
          <dgm:bulletEnabled val="1"/>
        </dgm:presLayoutVars>
      </dgm:prSet>
      <dgm:spPr/>
    </dgm:pt>
    <dgm:pt modelId="{74D37A12-7765-4DF6-9F2B-5BA2AB4D12BB}" type="pres">
      <dgm:prSet presAssocID="{4901A4B9-41C6-4A28-9C56-EBC0CC0CA088}" presName="line1" presStyleLbl="callout" presStyleIdx="0" presStyleCnt="2" custLinFactX="13941" custLinFactY="-2200000" custLinFactNeighborX="100000" custLinFactNeighborY="-2278552"/>
      <dgm:spPr/>
    </dgm:pt>
    <dgm:pt modelId="{8C065117-2565-4413-8859-B500D2DE2AF7}" type="pres">
      <dgm:prSet presAssocID="{4901A4B9-41C6-4A28-9C56-EBC0CC0CA088}" presName="d1" presStyleLbl="callout" presStyleIdx="1" presStyleCnt="2" custScaleX="115844" custScaleY="76217" custLinFactNeighborX="18469" custLinFactNeighborY="-79765"/>
      <dgm:spPr/>
    </dgm:pt>
  </dgm:ptLst>
  <dgm:cxnLst>
    <dgm:cxn modelId="{DD5D0400-7953-481F-A497-99F28FEEDDB4}" srcId="{4901A4B9-41C6-4A28-9C56-EBC0CC0CA088}" destId="{3FD5E441-7A83-4604-9FD7-F8443B0CE425}" srcOrd="1" destOrd="0" parTransId="{ADA892A1-6D43-445B-A816-5B269084FA9A}" sibTransId="{2A671E56-0944-48C9-BB99-E592EE93728B}"/>
    <dgm:cxn modelId="{1F3CAE02-09C2-44D3-B4E0-524D75B20377}" srcId="{4901A4B9-41C6-4A28-9C56-EBC0CC0CA088}" destId="{1A5CA7ED-57EB-4BFD-8F5C-E17DEAA1F430}" srcOrd="0" destOrd="0" parTransId="{D818FF67-F2B6-46A5-ACFE-D9887B17E65F}" sibTransId="{9A8D59DD-6E38-4AD5-96A9-07583F653E89}"/>
    <dgm:cxn modelId="{BC235D1C-F8B6-474F-8337-68C0189BE564}" type="presOf" srcId="{D50AFB3B-32C0-49E3-8612-76C9F81C84F2}" destId="{51FCD8A5-C1F1-4A6D-B86A-C86F2707D317}" srcOrd="0" destOrd="7" presId="urn:microsoft.com/office/officeart/2005/8/layout/target1"/>
    <dgm:cxn modelId="{F8B3351E-931B-476B-9D3C-8AA58C230451}" type="presOf" srcId="{960C31D8-280F-4C3B-B8BD-A07067143621}" destId="{51FCD8A5-C1F1-4A6D-B86A-C86F2707D317}" srcOrd="0" destOrd="5" presId="urn:microsoft.com/office/officeart/2005/8/layout/target1"/>
    <dgm:cxn modelId="{BD76AF48-1A44-4EA9-8C85-CC8DE03778BE}" srcId="{4901A4B9-41C6-4A28-9C56-EBC0CC0CA088}" destId="{A6B53C7C-D7F4-4D7D-88A4-499F64AC452F}" srcOrd="3" destOrd="0" parTransId="{43355989-AB85-4EC7-AEAE-CB81AE4BAE76}" sibTransId="{A49F10D0-8E21-4F44-8F02-63ADF31AF136}"/>
    <dgm:cxn modelId="{84A7F956-941B-401A-B551-B7BAF6F7EB98}" srcId="{22A2059A-AD70-4BE5-8510-3CD50865CDAF}" destId="{4901A4B9-41C6-4A28-9C56-EBC0CC0CA088}" srcOrd="0" destOrd="0" parTransId="{B0825CFE-1184-4FE0-84EB-D624543F1991}" sibTransId="{4275AC80-29FA-492F-B47B-5A2C39AF3115}"/>
    <dgm:cxn modelId="{726E407F-F07A-4064-96D0-658E2D89815E}" type="presOf" srcId="{22A2059A-AD70-4BE5-8510-3CD50865CDAF}" destId="{5DC18F2C-805C-4563-916E-C25695E5DAD2}" srcOrd="0" destOrd="0" presId="urn:microsoft.com/office/officeart/2005/8/layout/target1"/>
    <dgm:cxn modelId="{3563C99C-30FE-412E-AD6D-138DFD6EB882}" type="presOf" srcId="{1A5CA7ED-57EB-4BFD-8F5C-E17DEAA1F430}" destId="{51FCD8A5-C1F1-4A6D-B86A-C86F2707D317}" srcOrd="0" destOrd="1" presId="urn:microsoft.com/office/officeart/2005/8/layout/target1"/>
    <dgm:cxn modelId="{893BDD9C-B373-4818-9CC7-FBF38044EAE4}" type="presOf" srcId="{63EE3428-6A8E-4543-A019-4DAC8C4A13F9}" destId="{51FCD8A5-C1F1-4A6D-B86A-C86F2707D317}" srcOrd="0" destOrd="6" presId="urn:microsoft.com/office/officeart/2005/8/layout/target1"/>
    <dgm:cxn modelId="{1A8D80A2-FA36-44AC-A065-6599F657476A}" type="presOf" srcId="{3FD5E441-7A83-4604-9FD7-F8443B0CE425}" destId="{51FCD8A5-C1F1-4A6D-B86A-C86F2707D317}" srcOrd="0" destOrd="2" presId="urn:microsoft.com/office/officeart/2005/8/layout/target1"/>
    <dgm:cxn modelId="{EFE846AB-119C-4C59-82A1-79285A18486A}" srcId="{4901A4B9-41C6-4A28-9C56-EBC0CC0CA088}" destId="{3E3F813F-47A3-49F1-8333-3C67DB75878F}" srcOrd="2" destOrd="0" parTransId="{B1B42F08-555A-4581-9E6B-217047995B67}" sibTransId="{C861C897-A9E1-4AF0-AE90-3F28BF2817F1}"/>
    <dgm:cxn modelId="{F298E2AC-34C6-428B-AC9A-4032B0D9736C}" type="presOf" srcId="{4901A4B9-41C6-4A28-9C56-EBC0CC0CA088}" destId="{51FCD8A5-C1F1-4A6D-B86A-C86F2707D317}" srcOrd="0" destOrd="0" presId="urn:microsoft.com/office/officeart/2005/8/layout/target1"/>
    <dgm:cxn modelId="{03EBF1B1-53F3-40B1-BC11-8957DEDB6D31}" type="presOf" srcId="{3E3F813F-47A3-49F1-8333-3C67DB75878F}" destId="{51FCD8A5-C1F1-4A6D-B86A-C86F2707D317}" srcOrd="0" destOrd="3" presId="urn:microsoft.com/office/officeart/2005/8/layout/target1"/>
    <dgm:cxn modelId="{F6382CB9-0F00-4273-A059-9B8E00E60238}" srcId="{4901A4B9-41C6-4A28-9C56-EBC0CC0CA088}" destId="{63EE3428-6A8E-4543-A019-4DAC8C4A13F9}" srcOrd="5" destOrd="0" parTransId="{F1E24B63-0300-4A69-A680-DE8AA566AA3E}" sibTransId="{BB0B47E7-DC95-499C-A7E3-EBEBBB73A781}"/>
    <dgm:cxn modelId="{0E3868F8-B26E-4D5B-ABE2-4B89DAF3C8D1}" srcId="{4901A4B9-41C6-4A28-9C56-EBC0CC0CA088}" destId="{960C31D8-280F-4C3B-B8BD-A07067143621}" srcOrd="4" destOrd="0" parTransId="{F0458685-4745-4F22-BA3E-DE87567C2D3C}" sibTransId="{6DB4F7E3-9511-4785-B2B4-C17DAC3C36B3}"/>
    <dgm:cxn modelId="{A5C785FA-FBDB-468E-8D1D-9EAC81D7E843}" type="presOf" srcId="{A6B53C7C-D7F4-4D7D-88A4-499F64AC452F}" destId="{51FCD8A5-C1F1-4A6D-B86A-C86F2707D317}" srcOrd="0" destOrd="4" presId="urn:microsoft.com/office/officeart/2005/8/layout/target1"/>
    <dgm:cxn modelId="{169654FE-76EA-4F09-8CF1-9EAB79DED46A}" srcId="{4901A4B9-41C6-4A28-9C56-EBC0CC0CA088}" destId="{D50AFB3B-32C0-49E3-8612-76C9F81C84F2}" srcOrd="6" destOrd="0" parTransId="{D8D33FC9-5089-432B-B05E-40FB4717951E}" sibTransId="{994C0529-6530-4C71-A40B-01C0B6B18311}"/>
    <dgm:cxn modelId="{D34C8787-95D4-461D-BE9E-BE89A95EF534}" type="presParOf" srcId="{5DC18F2C-805C-4563-916E-C25695E5DAD2}" destId="{5130D183-A751-4BCC-8543-7E4C25AA6F06}" srcOrd="0" destOrd="0" presId="urn:microsoft.com/office/officeart/2005/8/layout/target1"/>
    <dgm:cxn modelId="{FFAED678-02CF-4485-BA14-4C952E9FABD6}" type="presParOf" srcId="{5DC18F2C-805C-4563-916E-C25695E5DAD2}" destId="{51FCD8A5-C1F1-4A6D-B86A-C86F2707D317}" srcOrd="1" destOrd="0" presId="urn:microsoft.com/office/officeart/2005/8/layout/target1"/>
    <dgm:cxn modelId="{7864B154-A06B-427C-AAFF-753C10CA1F22}" type="presParOf" srcId="{5DC18F2C-805C-4563-916E-C25695E5DAD2}" destId="{74D37A12-7765-4DF6-9F2B-5BA2AB4D12BB}" srcOrd="2" destOrd="0" presId="urn:microsoft.com/office/officeart/2005/8/layout/target1"/>
    <dgm:cxn modelId="{98497D89-2CF1-4601-9523-A0C9AF17B9E0}" type="presParOf" srcId="{5DC18F2C-805C-4563-916E-C25695E5DAD2}" destId="{8C065117-2565-4413-8859-B500D2DE2AF7}" srcOrd="3"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A32E4-A8A7-47A9-B4C8-E7A10BF8B6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3EC9C70A-09CA-4A7F-9866-EFD85996D656}">
      <dgm:prSet/>
      <dgm:spPr/>
      <dgm:t>
        <a:bodyPr/>
        <a:lstStyle/>
        <a:p>
          <a:r>
            <a:rPr lang="pl-PL" dirty="0" err="1"/>
            <a:t>Angular</a:t>
          </a:r>
          <a:r>
            <a:rPr lang="pl-PL" dirty="0"/>
            <a:t> to jeden z najpopularniejszych </a:t>
          </a:r>
          <a:r>
            <a:rPr lang="pl-PL" dirty="0" err="1"/>
            <a:t>frameworków</a:t>
          </a:r>
          <a:r>
            <a:rPr lang="pl-PL" dirty="0"/>
            <a:t> webowych, stworzony z myślą o budowie szybkich, dynamicznych i niezawodnych aplikacji typu Single </a:t>
          </a:r>
          <a:r>
            <a:rPr lang="pl-PL" dirty="0" err="1"/>
            <a:t>Page</a:t>
          </a:r>
          <a:r>
            <a:rPr lang="pl-PL" dirty="0"/>
            <a:t> Application (SPA). </a:t>
          </a:r>
        </a:p>
      </dgm:t>
    </dgm:pt>
    <dgm:pt modelId="{DBA6AFE7-B5B4-4FD3-A491-8560DA5E9EA1}" type="parTrans" cxnId="{2FCF906E-0BDE-429C-8B5C-C8CDF5AE9459}">
      <dgm:prSet/>
      <dgm:spPr/>
      <dgm:t>
        <a:bodyPr/>
        <a:lstStyle/>
        <a:p>
          <a:endParaRPr lang="pl-PL"/>
        </a:p>
      </dgm:t>
    </dgm:pt>
    <dgm:pt modelId="{73A18624-00A7-4013-81C1-9BE4D7E4BD9A}" type="sibTrans" cxnId="{2FCF906E-0BDE-429C-8B5C-C8CDF5AE9459}">
      <dgm:prSet/>
      <dgm:spPr/>
      <dgm:t>
        <a:bodyPr/>
        <a:lstStyle/>
        <a:p>
          <a:endParaRPr lang="pl-PL"/>
        </a:p>
      </dgm:t>
    </dgm:pt>
    <dgm:pt modelId="{8C7CDF9E-CAD4-4039-BA04-5E645C510A9E}">
      <dgm:prSet/>
      <dgm:spPr/>
      <dgm:t>
        <a:bodyPr/>
        <a:lstStyle/>
        <a:p>
          <a:r>
            <a:rPr lang="pl-PL" dirty="0"/>
            <a:t>Dzięki wsparciu </a:t>
          </a:r>
          <a:r>
            <a:rPr lang="pl-PL" dirty="0" err="1"/>
            <a:t>TypeScriptu</a:t>
          </a:r>
          <a:r>
            <a:rPr lang="pl-PL" dirty="0"/>
            <a:t>, </a:t>
          </a:r>
          <a:r>
            <a:rPr lang="pl-PL" dirty="0" err="1"/>
            <a:t>Angular</a:t>
          </a:r>
          <a:r>
            <a:rPr lang="pl-PL" dirty="0"/>
            <a:t> umożliwia programistom tworzenie skalowalnych i dobrze zorganizowanych projektów, które są łatwe w utrzymaniu.</a:t>
          </a:r>
        </a:p>
      </dgm:t>
    </dgm:pt>
    <dgm:pt modelId="{03EC1181-FD84-4650-B4D1-947B28B48832}" type="parTrans" cxnId="{F0E41B33-DB10-414F-9946-29CBE9973525}">
      <dgm:prSet/>
      <dgm:spPr/>
      <dgm:t>
        <a:bodyPr/>
        <a:lstStyle/>
        <a:p>
          <a:endParaRPr lang="pl-PL"/>
        </a:p>
      </dgm:t>
    </dgm:pt>
    <dgm:pt modelId="{7A839440-0011-466D-A6EC-B3EB877209CA}" type="sibTrans" cxnId="{F0E41B33-DB10-414F-9946-29CBE9973525}">
      <dgm:prSet/>
      <dgm:spPr/>
      <dgm:t>
        <a:bodyPr/>
        <a:lstStyle/>
        <a:p>
          <a:endParaRPr lang="pl-PL"/>
        </a:p>
      </dgm:t>
    </dgm:pt>
    <dgm:pt modelId="{449C1F47-68F0-456E-A2C2-824F101C975F}" type="pres">
      <dgm:prSet presAssocID="{05EA32E4-A8A7-47A9-B4C8-E7A10BF8B691}" presName="linear" presStyleCnt="0">
        <dgm:presLayoutVars>
          <dgm:animLvl val="lvl"/>
          <dgm:resizeHandles val="exact"/>
        </dgm:presLayoutVars>
      </dgm:prSet>
      <dgm:spPr/>
    </dgm:pt>
    <dgm:pt modelId="{517997A9-CF97-48A7-9394-1A25483ADAAB}" type="pres">
      <dgm:prSet presAssocID="{3EC9C70A-09CA-4A7F-9866-EFD85996D656}" presName="parentText" presStyleLbl="node1" presStyleIdx="0" presStyleCnt="2">
        <dgm:presLayoutVars>
          <dgm:chMax val="0"/>
          <dgm:bulletEnabled val="1"/>
        </dgm:presLayoutVars>
      </dgm:prSet>
      <dgm:spPr/>
    </dgm:pt>
    <dgm:pt modelId="{73D37CB5-C80B-4B52-ADB1-8004CD286EB8}" type="pres">
      <dgm:prSet presAssocID="{73A18624-00A7-4013-81C1-9BE4D7E4BD9A}" presName="spacer" presStyleCnt="0"/>
      <dgm:spPr/>
    </dgm:pt>
    <dgm:pt modelId="{2448A57B-007F-41BE-933F-12C6A6CC218F}" type="pres">
      <dgm:prSet presAssocID="{8C7CDF9E-CAD4-4039-BA04-5E645C510A9E}" presName="parentText" presStyleLbl="node1" presStyleIdx="1" presStyleCnt="2">
        <dgm:presLayoutVars>
          <dgm:chMax val="0"/>
          <dgm:bulletEnabled val="1"/>
        </dgm:presLayoutVars>
      </dgm:prSet>
      <dgm:spPr/>
    </dgm:pt>
  </dgm:ptLst>
  <dgm:cxnLst>
    <dgm:cxn modelId="{F0E41B33-DB10-414F-9946-29CBE9973525}" srcId="{05EA32E4-A8A7-47A9-B4C8-E7A10BF8B691}" destId="{8C7CDF9E-CAD4-4039-BA04-5E645C510A9E}" srcOrd="1" destOrd="0" parTransId="{03EC1181-FD84-4650-B4D1-947B28B48832}" sibTransId="{7A839440-0011-466D-A6EC-B3EB877209CA}"/>
    <dgm:cxn modelId="{2FCF906E-0BDE-429C-8B5C-C8CDF5AE9459}" srcId="{05EA32E4-A8A7-47A9-B4C8-E7A10BF8B691}" destId="{3EC9C70A-09CA-4A7F-9866-EFD85996D656}" srcOrd="0" destOrd="0" parTransId="{DBA6AFE7-B5B4-4FD3-A491-8560DA5E9EA1}" sibTransId="{73A18624-00A7-4013-81C1-9BE4D7E4BD9A}"/>
    <dgm:cxn modelId="{7431867A-0312-48D1-8148-1C63F0B67CE8}" type="presOf" srcId="{3EC9C70A-09CA-4A7F-9866-EFD85996D656}" destId="{517997A9-CF97-48A7-9394-1A25483ADAAB}" srcOrd="0" destOrd="0" presId="urn:microsoft.com/office/officeart/2005/8/layout/vList2"/>
    <dgm:cxn modelId="{8813ED8F-41C2-469E-AF44-087BA5ADD956}" type="presOf" srcId="{8C7CDF9E-CAD4-4039-BA04-5E645C510A9E}" destId="{2448A57B-007F-41BE-933F-12C6A6CC218F}" srcOrd="0" destOrd="0" presId="urn:microsoft.com/office/officeart/2005/8/layout/vList2"/>
    <dgm:cxn modelId="{D0D1E1A8-0C5C-4C85-86F5-D84E9948899E}" type="presOf" srcId="{05EA32E4-A8A7-47A9-B4C8-E7A10BF8B691}" destId="{449C1F47-68F0-456E-A2C2-824F101C975F}" srcOrd="0" destOrd="0" presId="urn:microsoft.com/office/officeart/2005/8/layout/vList2"/>
    <dgm:cxn modelId="{8B6016B8-78D5-486E-8CCE-18B859F022B2}" type="presParOf" srcId="{449C1F47-68F0-456E-A2C2-824F101C975F}" destId="{517997A9-CF97-48A7-9394-1A25483ADAAB}" srcOrd="0" destOrd="0" presId="urn:microsoft.com/office/officeart/2005/8/layout/vList2"/>
    <dgm:cxn modelId="{7D6F5246-5398-4B48-9A1A-14D1E6A1DFC1}" type="presParOf" srcId="{449C1F47-68F0-456E-A2C2-824F101C975F}" destId="{73D37CB5-C80B-4B52-ADB1-8004CD286EB8}" srcOrd="1" destOrd="0" presId="urn:microsoft.com/office/officeart/2005/8/layout/vList2"/>
    <dgm:cxn modelId="{34829300-533B-4028-8BBC-F0424AA179B7}" type="presParOf" srcId="{449C1F47-68F0-456E-A2C2-824F101C975F}" destId="{2448A57B-007F-41BE-933F-12C6A6CC218F}" srcOrd="2"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73A0D84-E40A-4386-8ED1-7EEF1148FA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5073E53-A142-4506-B0A9-BC9F6CB85304}">
      <dgm:prSet/>
      <dgm:spPr/>
      <dgm:t>
        <a:bodyPr/>
        <a:lstStyle/>
        <a:p>
          <a:r>
            <a:rPr lang="pl-PL" b="1" dirty="0"/>
            <a:t>Powody dla których warto korzystać z gotowych bibliotek UI</a:t>
          </a:r>
          <a:endParaRPr lang="pl-PL" dirty="0"/>
        </a:p>
      </dgm:t>
    </dgm:pt>
    <dgm:pt modelId="{BA5C7FA3-61C4-4338-BBD3-FB0992777AF9}" type="parTrans" cxnId="{07D6AFF2-3A97-49C9-8156-D0AB10F0A01C}">
      <dgm:prSet/>
      <dgm:spPr/>
      <dgm:t>
        <a:bodyPr/>
        <a:lstStyle/>
        <a:p>
          <a:endParaRPr lang="pl-PL"/>
        </a:p>
      </dgm:t>
    </dgm:pt>
    <dgm:pt modelId="{642E7EA5-12B8-4AF5-A6B2-B4E455B20B75}" type="sibTrans" cxnId="{07D6AFF2-3A97-49C9-8156-D0AB10F0A01C}">
      <dgm:prSet/>
      <dgm:spPr/>
      <dgm:t>
        <a:bodyPr/>
        <a:lstStyle/>
        <a:p>
          <a:endParaRPr lang="pl-PL"/>
        </a:p>
      </dgm:t>
    </dgm:pt>
    <dgm:pt modelId="{5B04006B-EE7C-413C-90E3-1877413CECDD}">
      <dgm:prSet custT="1"/>
      <dgm:spPr/>
      <dgm:t>
        <a:bodyPr/>
        <a:lstStyle/>
        <a:p>
          <a:r>
            <a:rPr lang="pl-PL" sz="1800" b="1" dirty="0"/>
            <a:t>Oszczędność czasu</a:t>
          </a:r>
          <a:r>
            <a:rPr lang="pl-PL" sz="1800" dirty="0"/>
            <a:t> – nie musisz tworzyć wszystkiego od zera, bo masz dostęp do gotowych elementów.</a:t>
          </a:r>
        </a:p>
      </dgm:t>
    </dgm:pt>
    <dgm:pt modelId="{089B7783-EBE7-4802-BC7B-F11426AA5772}" type="parTrans" cxnId="{8A5FFF98-7FF1-4E5D-8BB6-67B65F2468CD}">
      <dgm:prSet/>
      <dgm:spPr/>
      <dgm:t>
        <a:bodyPr/>
        <a:lstStyle/>
        <a:p>
          <a:endParaRPr lang="pl-PL"/>
        </a:p>
      </dgm:t>
    </dgm:pt>
    <dgm:pt modelId="{56D60693-F435-4FB3-A13A-EAC5D1409996}" type="sibTrans" cxnId="{8A5FFF98-7FF1-4E5D-8BB6-67B65F2468CD}">
      <dgm:prSet/>
      <dgm:spPr/>
      <dgm:t>
        <a:bodyPr/>
        <a:lstStyle/>
        <a:p>
          <a:endParaRPr lang="pl-PL"/>
        </a:p>
      </dgm:t>
    </dgm:pt>
    <dgm:pt modelId="{B5E13473-C42D-4F17-8B6A-AFF2E346CAA7}">
      <dgm:prSet custT="1"/>
      <dgm:spPr/>
      <dgm:t>
        <a:bodyPr/>
        <a:lstStyle/>
        <a:p>
          <a:r>
            <a:rPr lang="pl-PL" sz="1800" b="1" dirty="0"/>
            <a:t>Spójność wyglądu</a:t>
          </a:r>
          <a:r>
            <a:rPr lang="pl-PL" sz="1800" dirty="0"/>
            <a:t> – komponenty z jednej biblioteki są </a:t>
          </a:r>
          <a:r>
            <a:rPr lang="pl-PL" sz="1800" dirty="0" err="1"/>
            <a:t>stylowane</a:t>
          </a:r>
          <a:r>
            <a:rPr lang="pl-PL" sz="1800" dirty="0"/>
            <a:t> i zachowują się w sposób przewidywalny, co ułatwia utrzymanie jednolitego wyglądu aplikacji.</a:t>
          </a:r>
        </a:p>
      </dgm:t>
    </dgm:pt>
    <dgm:pt modelId="{F60F3D17-05F1-4762-8AB5-D31E8FA412A5}" type="parTrans" cxnId="{11E0965C-1884-46EB-950F-265E9B2368E1}">
      <dgm:prSet/>
      <dgm:spPr/>
      <dgm:t>
        <a:bodyPr/>
        <a:lstStyle/>
        <a:p>
          <a:endParaRPr lang="pl-PL"/>
        </a:p>
      </dgm:t>
    </dgm:pt>
    <dgm:pt modelId="{A090E80A-2B62-428E-910B-78FA47C6F335}" type="sibTrans" cxnId="{11E0965C-1884-46EB-950F-265E9B2368E1}">
      <dgm:prSet/>
      <dgm:spPr/>
      <dgm:t>
        <a:bodyPr/>
        <a:lstStyle/>
        <a:p>
          <a:endParaRPr lang="pl-PL"/>
        </a:p>
      </dgm:t>
    </dgm:pt>
    <dgm:pt modelId="{2517ACD4-0A2C-4F56-A9DE-D6868D305B70}">
      <dgm:prSet custT="1"/>
      <dgm:spPr/>
      <dgm:t>
        <a:bodyPr/>
        <a:lstStyle/>
        <a:p>
          <a:r>
            <a:rPr lang="pl-PL" sz="1800" b="1" dirty="0"/>
            <a:t>Dobre praktyki</a:t>
          </a:r>
          <a:r>
            <a:rPr lang="pl-PL" sz="1800" dirty="0"/>
            <a:t> – komponenty są zazwyczaj tworzone przez doświadczonych deweloperów, więc używanie ich w aplikacji pozwala uniknąć wielu potencjalnych błędów.</a:t>
          </a:r>
          <a:br>
            <a:rPr lang="pl-PL" sz="1800" dirty="0"/>
          </a:br>
          <a:endParaRPr lang="pl-PL" sz="1800" dirty="0"/>
        </a:p>
      </dgm:t>
    </dgm:pt>
    <dgm:pt modelId="{BEAFB098-59FC-4B00-AC67-24D954CD43E8}" type="parTrans" cxnId="{6C813C05-F8D2-4C72-9278-A5F6AE1E7271}">
      <dgm:prSet/>
      <dgm:spPr/>
      <dgm:t>
        <a:bodyPr/>
        <a:lstStyle/>
        <a:p>
          <a:endParaRPr lang="pl-PL"/>
        </a:p>
      </dgm:t>
    </dgm:pt>
    <dgm:pt modelId="{2FDEC509-49C3-41A8-833B-7910C3876876}" type="sibTrans" cxnId="{6C813C05-F8D2-4C72-9278-A5F6AE1E7271}">
      <dgm:prSet/>
      <dgm:spPr/>
      <dgm:t>
        <a:bodyPr/>
        <a:lstStyle/>
        <a:p>
          <a:endParaRPr lang="pl-PL"/>
        </a:p>
      </dgm:t>
    </dgm:pt>
    <dgm:pt modelId="{0923E565-38F1-4948-B111-4B4268D02D68}">
      <dgm:prSet/>
      <dgm:spPr/>
      <dgm:t>
        <a:bodyPr/>
        <a:lstStyle/>
        <a:p>
          <a:r>
            <a:rPr lang="pl-PL" b="1" dirty="0"/>
            <a:t>Powody dla których nie warto korzystać z gotowych bibliotek UI</a:t>
          </a:r>
          <a:endParaRPr lang="pl-PL" dirty="0"/>
        </a:p>
      </dgm:t>
    </dgm:pt>
    <dgm:pt modelId="{7C5DB7E0-1AFC-4367-AEC5-7E206582E6EC}" type="parTrans" cxnId="{670357F0-2E21-470A-8660-9E36592A812F}">
      <dgm:prSet/>
      <dgm:spPr/>
      <dgm:t>
        <a:bodyPr/>
        <a:lstStyle/>
        <a:p>
          <a:endParaRPr lang="pl-PL"/>
        </a:p>
      </dgm:t>
    </dgm:pt>
    <dgm:pt modelId="{E74A7004-3E46-49B5-A715-E5349E54F468}" type="sibTrans" cxnId="{670357F0-2E21-470A-8660-9E36592A812F}">
      <dgm:prSet/>
      <dgm:spPr/>
      <dgm:t>
        <a:bodyPr/>
        <a:lstStyle/>
        <a:p>
          <a:endParaRPr lang="pl-PL"/>
        </a:p>
      </dgm:t>
    </dgm:pt>
    <dgm:pt modelId="{8CEFA8B8-595E-4BB0-A9D1-8F5B61BDA298}">
      <dgm:prSet custT="1"/>
      <dgm:spPr/>
      <dgm:t>
        <a:bodyPr/>
        <a:lstStyle/>
        <a:p>
          <a:r>
            <a:rPr lang="pl-PL" sz="1800" b="1" dirty="0"/>
            <a:t>Elastyczność i kontrola nad wyglądem </a:t>
          </a:r>
          <a:r>
            <a:rPr lang="pl-PL" sz="1800" dirty="0"/>
            <a:t>- Gotowe komponenty mogą być trudne do dostosowania do bardzo specyficznych wymagań projektu.</a:t>
          </a:r>
        </a:p>
      </dgm:t>
    </dgm:pt>
    <dgm:pt modelId="{AAE51D52-DA18-4A7A-AE2A-7A56446A46B0}" type="parTrans" cxnId="{27E976DB-6479-41BD-8E11-7B1FC4BC91AE}">
      <dgm:prSet/>
      <dgm:spPr/>
      <dgm:t>
        <a:bodyPr/>
        <a:lstStyle/>
        <a:p>
          <a:endParaRPr lang="pl-PL"/>
        </a:p>
      </dgm:t>
    </dgm:pt>
    <dgm:pt modelId="{F2AD1D66-D8F4-4155-AC5E-1437BF4320BC}" type="sibTrans" cxnId="{27E976DB-6479-41BD-8E11-7B1FC4BC91AE}">
      <dgm:prSet/>
      <dgm:spPr/>
      <dgm:t>
        <a:bodyPr/>
        <a:lstStyle/>
        <a:p>
          <a:endParaRPr lang="pl-PL"/>
        </a:p>
      </dgm:t>
    </dgm:pt>
    <dgm:pt modelId="{862D118A-DA4C-4F52-BAC1-7873153B2E94}">
      <dgm:prSet custT="1"/>
      <dgm:spPr/>
      <dgm:t>
        <a:bodyPr/>
        <a:lstStyle/>
        <a:p>
          <a:r>
            <a:rPr lang="pl-PL" sz="1800" b="1" dirty="0"/>
            <a:t>Unikanie zależności od zewnętrznych bibliotek - </a:t>
          </a:r>
          <a:r>
            <a:rPr lang="pl-PL" sz="1800" dirty="0"/>
            <a:t>Korzystanie z biblioteki UI oznacza, że aplikacja staje się zależna od jej wersji i aktualizacji. Czasami mogą wystąpić zmiany w samej bibliotece, które będą wymagały aktualizacji kodu aplikacji.</a:t>
          </a:r>
        </a:p>
      </dgm:t>
    </dgm:pt>
    <dgm:pt modelId="{280716DD-AF8E-4CD9-A42A-37AB074A7328}" type="parTrans" cxnId="{69F56FCD-F7E6-4AEE-9B8F-A462F9C1DBDE}">
      <dgm:prSet/>
      <dgm:spPr/>
      <dgm:t>
        <a:bodyPr/>
        <a:lstStyle/>
        <a:p>
          <a:endParaRPr lang="pl-PL"/>
        </a:p>
      </dgm:t>
    </dgm:pt>
    <dgm:pt modelId="{B9817398-98DA-4242-9628-3DE1FB401DA8}" type="sibTrans" cxnId="{69F56FCD-F7E6-4AEE-9B8F-A462F9C1DBDE}">
      <dgm:prSet/>
      <dgm:spPr/>
      <dgm:t>
        <a:bodyPr/>
        <a:lstStyle/>
        <a:p>
          <a:endParaRPr lang="pl-PL"/>
        </a:p>
      </dgm:t>
    </dgm:pt>
    <dgm:pt modelId="{E90C60A8-E3D6-47F5-8A1F-0E31575F82DE}">
      <dgm:prSet custT="1"/>
      <dgm:spPr/>
      <dgm:t>
        <a:bodyPr/>
        <a:lstStyle/>
        <a:p>
          <a:r>
            <a:rPr lang="pl-PL" sz="1800" b="1" dirty="0"/>
            <a:t>Złożone, niestandardowe funkcjonalności - </a:t>
          </a:r>
          <a:r>
            <a:rPr lang="pl-PL" sz="1800" dirty="0"/>
            <a:t>Czasem aplikacje mają bardzo specyficzne potrzeby dotyczące działania komponentów. Niektóre interakcje użytkownika lub przepływy pracy mogą być trudne do wdrożenia, bazując na gotowych komponentach.</a:t>
          </a:r>
          <a:br>
            <a:rPr lang="pl-PL" sz="1800" b="1" dirty="0"/>
          </a:br>
          <a:endParaRPr lang="pl-PL" sz="1800" dirty="0"/>
        </a:p>
      </dgm:t>
    </dgm:pt>
    <dgm:pt modelId="{CA600030-199E-4D9E-8C76-7A2CDA0AC700}" type="parTrans" cxnId="{C43DA529-FEEA-4D62-8476-FE56D8B1A0A5}">
      <dgm:prSet/>
      <dgm:spPr/>
      <dgm:t>
        <a:bodyPr/>
        <a:lstStyle/>
        <a:p>
          <a:endParaRPr lang="pl-PL"/>
        </a:p>
      </dgm:t>
    </dgm:pt>
    <dgm:pt modelId="{E4EDC174-3BC0-459F-8179-3872846E5F4F}" type="sibTrans" cxnId="{C43DA529-FEEA-4D62-8476-FE56D8B1A0A5}">
      <dgm:prSet/>
      <dgm:spPr/>
      <dgm:t>
        <a:bodyPr/>
        <a:lstStyle/>
        <a:p>
          <a:endParaRPr lang="pl-PL"/>
        </a:p>
      </dgm:t>
    </dgm:pt>
    <dgm:pt modelId="{BDA383BF-A89C-4B35-A178-7A35F80B31F6}" type="pres">
      <dgm:prSet presAssocID="{B73A0D84-E40A-4386-8ED1-7EEF1148FAF1}" presName="linear" presStyleCnt="0">
        <dgm:presLayoutVars>
          <dgm:animLvl val="lvl"/>
          <dgm:resizeHandles val="exact"/>
        </dgm:presLayoutVars>
      </dgm:prSet>
      <dgm:spPr/>
    </dgm:pt>
    <dgm:pt modelId="{9FB536D0-1949-4743-89FB-A705AEA3C76A}" type="pres">
      <dgm:prSet presAssocID="{B5073E53-A142-4506-B0A9-BC9F6CB85304}" presName="parentText" presStyleLbl="node1" presStyleIdx="0" presStyleCnt="2">
        <dgm:presLayoutVars>
          <dgm:chMax val="0"/>
          <dgm:bulletEnabled val="1"/>
        </dgm:presLayoutVars>
      </dgm:prSet>
      <dgm:spPr/>
    </dgm:pt>
    <dgm:pt modelId="{21161CD7-8958-4B9F-9EB7-96559B0118B5}" type="pres">
      <dgm:prSet presAssocID="{B5073E53-A142-4506-B0A9-BC9F6CB85304}" presName="childText" presStyleLbl="revTx" presStyleIdx="0" presStyleCnt="2">
        <dgm:presLayoutVars>
          <dgm:bulletEnabled val="1"/>
        </dgm:presLayoutVars>
      </dgm:prSet>
      <dgm:spPr/>
    </dgm:pt>
    <dgm:pt modelId="{EFC01438-8F46-480D-9F26-3DBAD3185A5F}" type="pres">
      <dgm:prSet presAssocID="{0923E565-38F1-4948-B111-4B4268D02D68}" presName="parentText" presStyleLbl="node1" presStyleIdx="1" presStyleCnt="2">
        <dgm:presLayoutVars>
          <dgm:chMax val="0"/>
          <dgm:bulletEnabled val="1"/>
        </dgm:presLayoutVars>
      </dgm:prSet>
      <dgm:spPr/>
    </dgm:pt>
    <dgm:pt modelId="{5F12A307-E5EA-4022-AC52-FC8D59C1D5C1}" type="pres">
      <dgm:prSet presAssocID="{0923E565-38F1-4948-B111-4B4268D02D68}" presName="childText" presStyleLbl="revTx" presStyleIdx="1" presStyleCnt="2">
        <dgm:presLayoutVars>
          <dgm:bulletEnabled val="1"/>
        </dgm:presLayoutVars>
      </dgm:prSet>
      <dgm:spPr/>
    </dgm:pt>
  </dgm:ptLst>
  <dgm:cxnLst>
    <dgm:cxn modelId="{6C813C05-F8D2-4C72-9278-A5F6AE1E7271}" srcId="{B5073E53-A142-4506-B0A9-BC9F6CB85304}" destId="{2517ACD4-0A2C-4F56-A9DE-D6868D305B70}" srcOrd="2" destOrd="0" parTransId="{BEAFB098-59FC-4B00-AC67-24D954CD43E8}" sibTransId="{2FDEC509-49C3-41A8-833B-7910C3876876}"/>
    <dgm:cxn modelId="{1972DF05-B17E-4053-AAC8-E28D8AAA1735}" type="presOf" srcId="{E90C60A8-E3D6-47F5-8A1F-0E31575F82DE}" destId="{5F12A307-E5EA-4022-AC52-FC8D59C1D5C1}" srcOrd="0" destOrd="2" presId="urn:microsoft.com/office/officeart/2005/8/layout/vList2"/>
    <dgm:cxn modelId="{C43DA529-FEEA-4D62-8476-FE56D8B1A0A5}" srcId="{0923E565-38F1-4948-B111-4B4268D02D68}" destId="{E90C60A8-E3D6-47F5-8A1F-0E31575F82DE}" srcOrd="2" destOrd="0" parTransId="{CA600030-199E-4D9E-8C76-7A2CDA0AC700}" sibTransId="{E4EDC174-3BC0-459F-8179-3872846E5F4F}"/>
    <dgm:cxn modelId="{29C06A2C-74AF-4CF1-A985-2B026D660ED4}" type="presOf" srcId="{B5E13473-C42D-4F17-8B6A-AFF2E346CAA7}" destId="{21161CD7-8958-4B9F-9EB7-96559B0118B5}" srcOrd="0" destOrd="1" presId="urn:microsoft.com/office/officeart/2005/8/layout/vList2"/>
    <dgm:cxn modelId="{FBF9A233-92CC-4EEC-BF6B-20BD951A8990}" type="presOf" srcId="{8CEFA8B8-595E-4BB0-A9D1-8F5B61BDA298}" destId="{5F12A307-E5EA-4022-AC52-FC8D59C1D5C1}" srcOrd="0" destOrd="0" presId="urn:microsoft.com/office/officeart/2005/8/layout/vList2"/>
    <dgm:cxn modelId="{11E0965C-1884-46EB-950F-265E9B2368E1}" srcId="{B5073E53-A142-4506-B0A9-BC9F6CB85304}" destId="{B5E13473-C42D-4F17-8B6A-AFF2E346CAA7}" srcOrd="1" destOrd="0" parTransId="{F60F3D17-05F1-4762-8AB5-D31E8FA412A5}" sibTransId="{A090E80A-2B62-428E-910B-78FA47C6F335}"/>
    <dgm:cxn modelId="{C53C7141-7089-4F5B-9A83-B0AA81377D60}" type="presOf" srcId="{0923E565-38F1-4948-B111-4B4268D02D68}" destId="{EFC01438-8F46-480D-9F26-3DBAD3185A5F}" srcOrd="0" destOrd="0" presId="urn:microsoft.com/office/officeart/2005/8/layout/vList2"/>
    <dgm:cxn modelId="{9A128074-4BB5-4C21-B227-2E43D461F143}" type="presOf" srcId="{B73A0D84-E40A-4386-8ED1-7EEF1148FAF1}" destId="{BDA383BF-A89C-4B35-A178-7A35F80B31F6}" srcOrd="0" destOrd="0" presId="urn:microsoft.com/office/officeart/2005/8/layout/vList2"/>
    <dgm:cxn modelId="{A8269997-2EB2-4188-880B-873CC1EDB857}" type="presOf" srcId="{5B04006B-EE7C-413C-90E3-1877413CECDD}" destId="{21161CD7-8958-4B9F-9EB7-96559B0118B5}" srcOrd="0" destOrd="0" presId="urn:microsoft.com/office/officeart/2005/8/layout/vList2"/>
    <dgm:cxn modelId="{539EEA97-55C6-4C53-BEDC-E2D23D0EA432}" type="presOf" srcId="{2517ACD4-0A2C-4F56-A9DE-D6868D305B70}" destId="{21161CD7-8958-4B9F-9EB7-96559B0118B5}" srcOrd="0" destOrd="2" presId="urn:microsoft.com/office/officeart/2005/8/layout/vList2"/>
    <dgm:cxn modelId="{8A5FFF98-7FF1-4E5D-8BB6-67B65F2468CD}" srcId="{B5073E53-A142-4506-B0A9-BC9F6CB85304}" destId="{5B04006B-EE7C-413C-90E3-1877413CECDD}" srcOrd="0" destOrd="0" parTransId="{089B7783-EBE7-4802-BC7B-F11426AA5772}" sibTransId="{56D60693-F435-4FB3-A13A-EAC5D1409996}"/>
    <dgm:cxn modelId="{9DD2F1B0-9BAB-4929-9D1A-C7DCF045B867}" type="presOf" srcId="{B5073E53-A142-4506-B0A9-BC9F6CB85304}" destId="{9FB536D0-1949-4743-89FB-A705AEA3C76A}" srcOrd="0" destOrd="0" presId="urn:microsoft.com/office/officeart/2005/8/layout/vList2"/>
    <dgm:cxn modelId="{69F56FCD-F7E6-4AEE-9B8F-A462F9C1DBDE}" srcId="{0923E565-38F1-4948-B111-4B4268D02D68}" destId="{862D118A-DA4C-4F52-BAC1-7873153B2E94}" srcOrd="1" destOrd="0" parTransId="{280716DD-AF8E-4CD9-A42A-37AB074A7328}" sibTransId="{B9817398-98DA-4242-9628-3DE1FB401DA8}"/>
    <dgm:cxn modelId="{27E976DB-6479-41BD-8E11-7B1FC4BC91AE}" srcId="{0923E565-38F1-4948-B111-4B4268D02D68}" destId="{8CEFA8B8-595E-4BB0-A9D1-8F5B61BDA298}" srcOrd="0" destOrd="0" parTransId="{AAE51D52-DA18-4A7A-AE2A-7A56446A46B0}" sibTransId="{F2AD1D66-D8F4-4155-AC5E-1437BF4320BC}"/>
    <dgm:cxn modelId="{670357F0-2E21-470A-8660-9E36592A812F}" srcId="{B73A0D84-E40A-4386-8ED1-7EEF1148FAF1}" destId="{0923E565-38F1-4948-B111-4B4268D02D68}" srcOrd="1" destOrd="0" parTransId="{7C5DB7E0-1AFC-4367-AEC5-7E206582E6EC}" sibTransId="{E74A7004-3E46-49B5-A715-E5349E54F468}"/>
    <dgm:cxn modelId="{07D6AFF2-3A97-49C9-8156-D0AB10F0A01C}" srcId="{B73A0D84-E40A-4386-8ED1-7EEF1148FAF1}" destId="{B5073E53-A142-4506-B0A9-BC9F6CB85304}" srcOrd="0" destOrd="0" parTransId="{BA5C7FA3-61C4-4338-BBD3-FB0992777AF9}" sibTransId="{642E7EA5-12B8-4AF5-A6B2-B4E455B20B75}"/>
    <dgm:cxn modelId="{02D706FC-54F6-4364-AD53-8924984D9247}" type="presOf" srcId="{862D118A-DA4C-4F52-BAC1-7873153B2E94}" destId="{5F12A307-E5EA-4022-AC52-FC8D59C1D5C1}" srcOrd="0" destOrd="1" presId="urn:microsoft.com/office/officeart/2005/8/layout/vList2"/>
    <dgm:cxn modelId="{218B3799-96A4-4375-98D7-E422F5B3B7E7}" type="presParOf" srcId="{BDA383BF-A89C-4B35-A178-7A35F80B31F6}" destId="{9FB536D0-1949-4743-89FB-A705AEA3C76A}" srcOrd="0" destOrd="0" presId="urn:microsoft.com/office/officeart/2005/8/layout/vList2"/>
    <dgm:cxn modelId="{3E512D59-B057-49F3-83EC-78D129CF8499}" type="presParOf" srcId="{BDA383BF-A89C-4B35-A178-7A35F80B31F6}" destId="{21161CD7-8958-4B9F-9EB7-96559B0118B5}" srcOrd="1" destOrd="0" presId="urn:microsoft.com/office/officeart/2005/8/layout/vList2"/>
    <dgm:cxn modelId="{96BD2035-23E8-4405-BE86-3B6C03AE8189}" type="presParOf" srcId="{BDA383BF-A89C-4B35-A178-7A35F80B31F6}" destId="{EFC01438-8F46-480D-9F26-3DBAD3185A5F}" srcOrd="2" destOrd="0" presId="urn:microsoft.com/office/officeart/2005/8/layout/vList2"/>
    <dgm:cxn modelId="{21CFECD9-C1D3-4F05-87A0-BA540D74D45B}" type="presParOf" srcId="{BDA383BF-A89C-4B35-A178-7A35F80B31F6}" destId="{5F12A307-E5EA-4022-AC52-FC8D59C1D5C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72E6614-1EA8-4896-BEE8-716A35BF954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pl-PL"/>
        </a:p>
      </dgm:t>
    </dgm:pt>
    <dgm:pt modelId="{068D12E5-7174-4EE3-88F4-FC4239E1F327}">
      <dgm:prSet custT="1"/>
      <dgm:spPr/>
      <dgm:t>
        <a:bodyPr/>
        <a:lstStyle/>
        <a:p>
          <a:r>
            <a:rPr lang="pl-PL" sz="1600" b="1" dirty="0"/>
            <a:t>Wysoka jakość</a:t>
          </a:r>
          <a:endParaRPr lang="pl-PL" sz="1600" dirty="0"/>
        </a:p>
      </dgm:t>
    </dgm:pt>
    <dgm:pt modelId="{2E5E810A-B01B-4AD7-8CD5-7A0336940C8C}" type="parTrans" cxnId="{6F0F5149-1BF0-43A1-87C4-AE3933E311F5}">
      <dgm:prSet/>
      <dgm:spPr/>
      <dgm:t>
        <a:bodyPr/>
        <a:lstStyle/>
        <a:p>
          <a:endParaRPr lang="pl-PL"/>
        </a:p>
      </dgm:t>
    </dgm:pt>
    <dgm:pt modelId="{E48F293E-B62F-4293-B3DD-1232B7E936EF}" type="sibTrans" cxnId="{6F0F5149-1BF0-43A1-87C4-AE3933E311F5}">
      <dgm:prSet/>
      <dgm:spPr/>
      <dgm:t>
        <a:bodyPr/>
        <a:lstStyle/>
        <a:p>
          <a:endParaRPr lang="pl-PL"/>
        </a:p>
      </dgm:t>
    </dgm:pt>
    <dgm:pt modelId="{F9C11B49-9564-4401-AF35-B78CA0889EE3}">
      <dgm:prSet custT="1"/>
      <dgm:spPr/>
      <dgm:t>
        <a:bodyPr/>
        <a:lstStyle/>
        <a:p>
          <a:r>
            <a:rPr lang="pl-PL" sz="1800" dirty="0"/>
            <a:t>Zinternacjonalizowane i dostępne komponenty dla każdego. Dobrze przetestowane, aby zapewnić wydajność i niezawodność.</a:t>
          </a:r>
        </a:p>
      </dgm:t>
    </dgm:pt>
    <dgm:pt modelId="{58E762D7-927E-48AB-986B-5D5CE213D01A}" type="parTrans" cxnId="{A115879D-62EF-4EB8-8DA2-CFA03363EF29}">
      <dgm:prSet/>
      <dgm:spPr/>
      <dgm:t>
        <a:bodyPr/>
        <a:lstStyle/>
        <a:p>
          <a:endParaRPr lang="pl-PL"/>
        </a:p>
      </dgm:t>
    </dgm:pt>
    <dgm:pt modelId="{3D4B6361-BB69-48D8-AA32-0681CFC2CFF9}" type="sibTrans" cxnId="{A115879D-62EF-4EB8-8DA2-CFA03363EF29}">
      <dgm:prSet/>
      <dgm:spPr/>
      <dgm:t>
        <a:bodyPr/>
        <a:lstStyle/>
        <a:p>
          <a:endParaRPr lang="pl-PL"/>
        </a:p>
      </dgm:t>
    </dgm:pt>
    <dgm:pt modelId="{19E9DE2B-0D03-49E1-B4D3-BB4962EEA296}">
      <dgm:prSet custT="1"/>
      <dgm:spPr/>
      <dgm:t>
        <a:bodyPr/>
        <a:lstStyle/>
        <a:p>
          <a:r>
            <a:rPr lang="pl-PL" sz="1800" dirty="0"/>
            <a:t>Proste interfejsy API o spójnym działaniu międzyplatformowym.</a:t>
          </a:r>
          <a:br>
            <a:rPr lang="pl-PL" sz="1800" b="1" dirty="0"/>
          </a:br>
          <a:endParaRPr lang="pl-PL" sz="1800" dirty="0"/>
        </a:p>
      </dgm:t>
    </dgm:pt>
    <dgm:pt modelId="{DC0E7B18-1185-46C3-8EA4-10DB8A08F405}" type="parTrans" cxnId="{98EA4609-571D-4B35-AF5A-DFB47DC47AD1}">
      <dgm:prSet/>
      <dgm:spPr/>
      <dgm:t>
        <a:bodyPr/>
        <a:lstStyle/>
        <a:p>
          <a:endParaRPr lang="pl-PL"/>
        </a:p>
      </dgm:t>
    </dgm:pt>
    <dgm:pt modelId="{273E8887-CCFF-4C75-AF64-52C9213E9373}" type="sibTrans" cxnId="{98EA4609-571D-4B35-AF5A-DFB47DC47AD1}">
      <dgm:prSet/>
      <dgm:spPr/>
      <dgm:t>
        <a:bodyPr/>
        <a:lstStyle/>
        <a:p>
          <a:endParaRPr lang="pl-PL"/>
        </a:p>
      </dgm:t>
    </dgm:pt>
    <dgm:pt modelId="{DE763CEA-EBEB-4556-8E81-1EA3BE0718FF}">
      <dgm:prSet custT="1"/>
      <dgm:spPr/>
      <dgm:t>
        <a:bodyPr/>
        <a:lstStyle/>
        <a:p>
          <a:r>
            <a:rPr lang="pl-PL" sz="1600" b="1" dirty="0"/>
            <a:t>Wszechstronność</a:t>
          </a:r>
          <a:endParaRPr lang="pl-PL" sz="1600" dirty="0"/>
        </a:p>
      </dgm:t>
    </dgm:pt>
    <dgm:pt modelId="{BB586758-CB14-48E7-9707-06078EAD97CA}" type="parTrans" cxnId="{AC8A1C46-06EA-4392-AB4E-05241FA50A29}">
      <dgm:prSet/>
      <dgm:spPr/>
      <dgm:t>
        <a:bodyPr/>
        <a:lstStyle/>
        <a:p>
          <a:endParaRPr lang="pl-PL"/>
        </a:p>
      </dgm:t>
    </dgm:pt>
    <dgm:pt modelId="{6933F7AE-B04B-44E9-9E0C-5675A9B7F8E7}" type="sibTrans" cxnId="{AC8A1C46-06EA-4392-AB4E-05241FA50A29}">
      <dgm:prSet/>
      <dgm:spPr/>
      <dgm:t>
        <a:bodyPr/>
        <a:lstStyle/>
        <a:p>
          <a:endParaRPr lang="pl-PL"/>
        </a:p>
      </dgm:t>
    </dgm:pt>
    <dgm:pt modelId="{EB9D5451-EBCB-4B4E-9CD7-7036FFF52A63}">
      <dgm:prSet custT="1"/>
      <dgm:spPr/>
      <dgm:t>
        <a:bodyPr/>
        <a:lstStyle/>
        <a:p>
          <a:r>
            <a:rPr lang="pl-PL" sz="1800" dirty="0"/>
            <a:t>Udostępniaj narzędzia ułatwiające programistom tworzenie własnych, niestandardowych komponentów przy użyciu typowych wzorców interakcji.</a:t>
          </a:r>
        </a:p>
      </dgm:t>
    </dgm:pt>
    <dgm:pt modelId="{B5079CF9-0D59-45EB-8CF9-B49E6287B2C9}" type="parTrans" cxnId="{35D880D1-1EC4-4BC6-9412-842D12F3A9B4}">
      <dgm:prSet/>
      <dgm:spPr/>
      <dgm:t>
        <a:bodyPr/>
        <a:lstStyle/>
        <a:p>
          <a:endParaRPr lang="pl-PL"/>
        </a:p>
      </dgm:t>
    </dgm:pt>
    <dgm:pt modelId="{0ED86979-66F3-48FC-9A2F-26BA77F6A04E}" type="sibTrans" cxnId="{35D880D1-1EC4-4BC6-9412-842D12F3A9B4}">
      <dgm:prSet/>
      <dgm:spPr/>
      <dgm:t>
        <a:bodyPr/>
        <a:lstStyle/>
        <a:p>
          <a:endParaRPr lang="pl-PL"/>
        </a:p>
      </dgm:t>
    </dgm:pt>
    <dgm:pt modelId="{772848B6-679A-44BC-96EA-A27638BB0B07}">
      <dgm:prSet custT="1"/>
      <dgm:spPr/>
      <dgm:t>
        <a:bodyPr/>
        <a:lstStyle/>
        <a:p>
          <a:r>
            <a:rPr lang="pl-PL" sz="1800" dirty="0"/>
            <a:t>Możliwość dostosowania w ramach specyfikacji </a:t>
          </a:r>
          <a:r>
            <a:rPr lang="pl-PL" sz="1800" dirty="0" err="1"/>
            <a:t>Material</a:t>
          </a:r>
          <a:r>
            <a:rPr lang="pl-PL" sz="1800" dirty="0"/>
            <a:t> Design.</a:t>
          </a:r>
          <a:br>
            <a:rPr lang="pl-PL" sz="1800" b="1" dirty="0"/>
          </a:br>
          <a:endParaRPr lang="pl-PL" sz="1800" dirty="0"/>
        </a:p>
      </dgm:t>
    </dgm:pt>
    <dgm:pt modelId="{264CCFCB-569C-4C4B-8F06-8A857FCFDB95}" type="parTrans" cxnId="{0B033A57-348A-4A2D-9DF7-10712BC44C8A}">
      <dgm:prSet/>
      <dgm:spPr/>
      <dgm:t>
        <a:bodyPr/>
        <a:lstStyle/>
        <a:p>
          <a:endParaRPr lang="pl-PL"/>
        </a:p>
      </dgm:t>
    </dgm:pt>
    <dgm:pt modelId="{1908B65D-EADB-4A45-87F8-F1BA1D918A45}" type="sibTrans" cxnId="{0B033A57-348A-4A2D-9DF7-10712BC44C8A}">
      <dgm:prSet/>
      <dgm:spPr/>
      <dgm:t>
        <a:bodyPr/>
        <a:lstStyle/>
        <a:p>
          <a:endParaRPr lang="pl-PL"/>
        </a:p>
      </dgm:t>
    </dgm:pt>
    <dgm:pt modelId="{05A675BC-EDC4-4C48-9FBA-BF86FC35FEEA}">
      <dgm:prSet custT="1"/>
      <dgm:spPr/>
      <dgm:t>
        <a:bodyPr/>
        <a:lstStyle/>
        <a:p>
          <a:r>
            <a:rPr lang="pl-PL" sz="1600" b="1" dirty="0"/>
            <a:t>Integralność</a:t>
          </a:r>
          <a:endParaRPr lang="pl-PL" sz="1600" dirty="0"/>
        </a:p>
      </dgm:t>
    </dgm:pt>
    <dgm:pt modelId="{A032ED32-6A46-4925-8B21-1F11CFA944D0}" type="parTrans" cxnId="{0D7EA6F9-B697-474C-A7C7-18A494C7741F}">
      <dgm:prSet/>
      <dgm:spPr/>
      <dgm:t>
        <a:bodyPr/>
        <a:lstStyle/>
        <a:p>
          <a:endParaRPr lang="pl-PL"/>
        </a:p>
      </dgm:t>
    </dgm:pt>
    <dgm:pt modelId="{18E189BD-01AE-4785-90AB-B2284CE4D19F}" type="sibTrans" cxnId="{0D7EA6F9-B697-474C-A7C7-18A494C7741F}">
      <dgm:prSet/>
      <dgm:spPr/>
      <dgm:t>
        <a:bodyPr/>
        <a:lstStyle/>
        <a:p>
          <a:endParaRPr lang="pl-PL"/>
        </a:p>
      </dgm:t>
    </dgm:pt>
    <dgm:pt modelId="{5363B330-2B85-42A1-8604-0210586888E7}">
      <dgm:prSet custT="1"/>
      <dgm:spPr/>
      <dgm:t>
        <a:bodyPr/>
        <a:lstStyle/>
        <a:p>
          <a:r>
            <a:rPr lang="pl-PL" sz="1800" dirty="0"/>
            <a:t>Zbudowany przez zespół </a:t>
          </a:r>
          <a:r>
            <a:rPr lang="pl-PL" sz="1800" dirty="0" err="1"/>
            <a:t>Angular</a:t>
          </a:r>
          <a:r>
            <a:rPr lang="pl-PL" sz="1800" dirty="0"/>
            <a:t>, aby bezproblemowo integrować się z </a:t>
          </a:r>
          <a:r>
            <a:rPr lang="pl-PL" sz="1800" dirty="0" err="1"/>
            <a:t>Angular</a:t>
          </a:r>
          <a:r>
            <a:rPr lang="en-US" sz="1800" dirty="0"/>
            <a:t>.</a:t>
          </a:r>
          <a:endParaRPr lang="pl-PL" sz="1800" dirty="0"/>
        </a:p>
      </dgm:t>
    </dgm:pt>
    <dgm:pt modelId="{53E799E3-8501-4490-B849-E35478B79920}" type="parTrans" cxnId="{B3E7F3C7-08A3-436B-BC88-3C29B08C808B}">
      <dgm:prSet/>
      <dgm:spPr/>
      <dgm:t>
        <a:bodyPr/>
        <a:lstStyle/>
        <a:p>
          <a:endParaRPr lang="pl-PL"/>
        </a:p>
      </dgm:t>
    </dgm:pt>
    <dgm:pt modelId="{169AE413-AF80-4DFE-8FE1-AF9A55613013}" type="sibTrans" cxnId="{B3E7F3C7-08A3-436B-BC88-3C29B08C808B}">
      <dgm:prSet/>
      <dgm:spPr/>
      <dgm:t>
        <a:bodyPr/>
        <a:lstStyle/>
        <a:p>
          <a:endParaRPr lang="pl-PL"/>
        </a:p>
      </dgm:t>
    </dgm:pt>
    <dgm:pt modelId="{575B46A6-BB25-4216-87F1-1557A4BBACE6}">
      <dgm:prSet custT="1"/>
      <dgm:spPr/>
      <dgm:t>
        <a:bodyPr/>
        <a:lstStyle/>
        <a:p>
          <a:r>
            <a:rPr lang="pl-PL" sz="1800" dirty="0"/>
            <a:t>Zacznij od zera lub przenieś do istniejących aplikacji</a:t>
          </a:r>
          <a:r>
            <a:rPr lang="en-US" sz="1800" dirty="0"/>
            <a:t>.</a:t>
          </a:r>
          <a:br>
            <a:rPr lang="pl-PL" sz="2000" b="1" dirty="0"/>
          </a:br>
          <a:endParaRPr lang="pl-PL" sz="2000" dirty="0"/>
        </a:p>
      </dgm:t>
    </dgm:pt>
    <dgm:pt modelId="{1CED3F3F-1BB9-4354-B074-DDD8A2DFC240}" type="parTrans" cxnId="{FC496FED-8762-48BF-AAB9-E171B282727C}">
      <dgm:prSet/>
      <dgm:spPr/>
      <dgm:t>
        <a:bodyPr/>
        <a:lstStyle/>
        <a:p>
          <a:endParaRPr lang="pl-PL"/>
        </a:p>
      </dgm:t>
    </dgm:pt>
    <dgm:pt modelId="{F6BF6FF2-71B6-427B-8E31-797D20381AB1}" type="sibTrans" cxnId="{FC496FED-8762-48BF-AAB9-E171B282727C}">
      <dgm:prSet/>
      <dgm:spPr/>
      <dgm:t>
        <a:bodyPr/>
        <a:lstStyle/>
        <a:p>
          <a:endParaRPr lang="pl-PL"/>
        </a:p>
      </dgm:t>
    </dgm:pt>
    <dgm:pt modelId="{F51E9768-83F3-4059-8172-12E8FE29BF3A}" type="pres">
      <dgm:prSet presAssocID="{872E6614-1EA8-4896-BEE8-716A35BF9548}" presName="linearFlow" presStyleCnt="0">
        <dgm:presLayoutVars>
          <dgm:dir/>
          <dgm:animLvl val="lvl"/>
          <dgm:resizeHandles val="exact"/>
        </dgm:presLayoutVars>
      </dgm:prSet>
      <dgm:spPr/>
    </dgm:pt>
    <dgm:pt modelId="{52CBA412-CE07-47B5-BAA6-2CFA50D537D3}" type="pres">
      <dgm:prSet presAssocID="{068D12E5-7174-4EE3-88F4-FC4239E1F327}" presName="composite" presStyleCnt="0"/>
      <dgm:spPr/>
    </dgm:pt>
    <dgm:pt modelId="{3A3FE804-B1D4-4DD7-9546-2705F905C607}" type="pres">
      <dgm:prSet presAssocID="{068D12E5-7174-4EE3-88F4-FC4239E1F327}" presName="parentText" presStyleLbl="alignNode1" presStyleIdx="0" presStyleCnt="3" custScaleX="126033">
        <dgm:presLayoutVars>
          <dgm:chMax val="1"/>
          <dgm:bulletEnabled val="1"/>
        </dgm:presLayoutVars>
      </dgm:prSet>
      <dgm:spPr/>
    </dgm:pt>
    <dgm:pt modelId="{F0A377DF-5535-4A57-AE22-A3D9418B4BEC}" type="pres">
      <dgm:prSet presAssocID="{068D12E5-7174-4EE3-88F4-FC4239E1F327}" presName="descendantText" presStyleLbl="alignAcc1" presStyleIdx="0" presStyleCnt="3" custScaleX="91513">
        <dgm:presLayoutVars>
          <dgm:bulletEnabled val="1"/>
        </dgm:presLayoutVars>
      </dgm:prSet>
      <dgm:spPr/>
    </dgm:pt>
    <dgm:pt modelId="{4EFE1C29-3F36-4241-981E-4005B8F7A261}" type="pres">
      <dgm:prSet presAssocID="{E48F293E-B62F-4293-B3DD-1232B7E936EF}" presName="sp" presStyleCnt="0"/>
      <dgm:spPr/>
    </dgm:pt>
    <dgm:pt modelId="{6851B601-1030-40BF-B92C-76F28BA6787A}" type="pres">
      <dgm:prSet presAssocID="{DE763CEA-EBEB-4556-8E81-1EA3BE0718FF}" presName="composite" presStyleCnt="0"/>
      <dgm:spPr/>
    </dgm:pt>
    <dgm:pt modelId="{DC5DFBA0-CAF7-4FC1-82D7-7B33C7F0AB24}" type="pres">
      <dgm:prSet presAssocID="{DE763CEA-EBEB-4556-8E81-1EA3BE0718FF}" presName="parentText" presStyleLbl="alignNode1" presStyleIdx="1" presStyleCnt="3" custScaleX="120200">
        <dgm:presLayoutVars>
          <dgm:chMax val="1"/>
          <dgm:bulletEnabled val="1"/>
        </dgm:presLayoutVars>
      </dgm:prSet>
      <dgm:spPr/>
    </dgm:pt>
    <dgm:pt modelId="{32E96E61-BCC9-48FC-9822-26A36DFD375D}" type="pres">
      <dgm:prSet presAssocID="{DE763CEA-EBEB-4556-8E81-1EA3BE0718FF}" presName="descendantText" presStyleLbl="alignAcc1" presStyleIdx="1" presStyleCnt="3" custScaleX="92025">
        <dgm:presLayoutVars>
          <dgm:bulletEnabled val="1"/>
        </dgm:presLayoutVars>
      </dgm:prSet>
      <dgm:spPr/>
    </dgm:pt>
    <dgm:pt modelId="{135452A6-FBF9-4276-91A5-250912DF4652}" type="pres">
      <dgm:prSet presAssocID="{6933F7AE-B04B-44E9-9E0C-5675A9B7F8E7}" presName="sp" presStyleCnt="0"/>
      <dgm:spPr/>
    </dgm:pt>
    <dgm:pt modelId="{9653715A-8528-445B-A58D-ED531CA05360}" type="pres">
      <dgm:prSet presAssocID="{05A675BC-EDC4-4C48-9FBA-BF86FC35FEEA}" presName="composite" presStyleCnt="0"/>
      <dgm:spPr/>
    </dgm:pt>
    <dgm:pt modelId="{41187480-D364-45C6-BB24-64CEB94CE18D}" type="pres">
      <dgm:prSet presAssocID="{05A675BC-EDC4-4C48-9FBA-BF86FC35FEEA}" presName="parentText" presStyleLbl="alignNode1" presStyleIdx="2" presStyleCnt="3" custScaleX="120818">
        <dgm:presLayoutVars>
          <dgm:chMax val="1"/>
          <dgm:bulletEnabled val="1"/>
        </dgm:presLayoutVars>
      </dgm:prSet>
      <dgm:spPr/>
    </dgm:pt>
    <dgm:pt modelId="{33F7BC81-43DA-4E80-983A-055E1CD8CAB0}" type="pres">
      <dgm:prSet presAssocID="{05A675BC-EDC4-4C48-9FBA-BF86FC35FEEA}" presName="descendantText" presStyleLbl="alignAcc1" presStyleIdx="2" presStyleCnt="3" custScaleX="93021">
        <dgm:presLayoutVars>
          <dgm:bulletEnabled val="1"/>
        </dgm:presLayoutVars>
      </dgm:prSet>
      <dgm:spPr/>
    </dgm:pt>
  </dgm:ptLst>
  <dgm:cxnLst>
    <dgm:cxn modelId="{98EA4609-571D-4B35-AF5A-DFB47DC47AD1}" srcId="{068D12E5-7174-4EE3-88F4-FC4239E1F327}" destId="{19E9DE2B-0D03-49E1-B4D3-BB4962EEA296}" srcOrd="1" destOrd="0" parTransId="{DC0E7B18-1185-46C3-8EA4-10DB8A08F405}" sibTransId="{273E8887-CCFF-4C75-AF64-52C9213E9373}"/>
    <dgm:cxn modelId="{C547A324-9A5B-44F0-A0F0-7D317D025DE1}" type="presOf" srcId="{EB9D5451-EBCB-4B4E-9CD7-7036FFF52A63}" destId="{32E96E61-BCC9-48FC-9822-26A36DFD375D}" srcOrd="0" destOrd="0" presId="urn:microsoft.com/office/officeart/2005/8/layout/chevron2"/>
    <dgm:cxn modelId="{801EC22C-D7B5-4152-A129-5056FA2AEC76}" type="presOf" srcId="{05A675BC-EDC4-4C48-9FBA-BF86FC35FEEA}" destId="{41187480-D364-45C6-BB24-64CEB94CE18D}" srcOrd="0" destOrd="0" presId="urn:microsoft.com/office/officeart/2005/8/layout/chevron2"/>
    <dgm:cxn modelId="{FCE97C33-5E64-47FE-B707-734384349AA0}" type="presOf" srcId="{068D12E5-7174-4EE3-88F4-FC4239E1F327}" destId="{3A3FE804-B1D4-4DD7-9546-2705F905C607}" srcOrd="0" destOrd="0" presId="urn:microsoft.com/office/officeart/2005/8/layout/chevron2"/>
    <dgm:cxn modelId="{A119363E-0CE2-4E26-A841-7138FF852590}" type="presOf" srcId="{F9C11B49-9564-4401-AF35-B78CA0889EE3}" destId="{F0A377DF-5535-4A57-AE22-A3D9418B4BEC}" srcOrd="0" destOrd="0" presId="urn:microsoft.com/office/officeart/2005/8/layout/chevron2"/>
    <dgm:cxn modelId="{AC8A1C46-06EA-4392-AB4E-05241FA50A29}" srcId="{872E6614-1EA8-4896-BEE8-716A35BF9548}" destId="{DE763CEA-EBEB-4556-8E81-1EA3BE0718FF}" srcOrd="1" destOrd="0" parTransId="{BB586758-CB14-48E7-9707-06078EAD97CA}" sibTransId="{6933F7AE-B04B-44E9-9E0C-5675A9B7F8E7}"/>
    <dgm:cxn modelId="{6F0F5149-1BF0-43A1-87C4-AE3933E311F5}" srcId="{872E6614-1EA8-4896-BEE8-716A35BF9548}" destId="{068D12E5-7174-4EE3-88F4-FC4239E1F327}" srcOrd="0" destOrd="0" parTransId="{2E5E810A-B01B-4AD7-8CD5-7A0336940C8C}" sibTransId="{E48F293E-B62F-4293-B3DD-1232B7E936EF}"/>
    <dgm:cxn modelId="{B94B876B-84DB-42F4-8562-D7E9BC0CB3D0}" type="presOf" srcId="{5363B330-2B85-42A1-8604-0210586888E7}" destId="{33F7BC81-43DA-4E80-983A-055E1CD8CAB0}" srcOrd="0" destOrd="0" presId="urn:microsoft.com/office/officeart/2005/8/layout/chevron2"/>
    <dgm:cxn modelId="{0B033A57-348A-4A2D-9DF7-10712BC44C8A}" srcId="{DE763CEA-EBEB-4556-8E81-1EA3BE0718FF}" destId="{772848B6-679A-44BC-96EA-A27638BB0B07}" srcOrd="1" destOrd="0" parTransId="{264CCFCB-569C-4C4B-8F06-8A857FCFDB95}" sibTransId="{1908B65D-EADB-4A45-87F8-F1BA1D918A45}"/>
    <dgm:cxn modelId="{345C3097-4158-4B53-899A-7F28E4B0B678}" type="presOf" srcId="{DE763CEA-EBEB-4556-8E81-1EA3BE0718FF}" destId="{DC5DFBA0-CAF7-4FC1-82D7-7B33C7F0AB24}" srcOrd="0" destOrd="0" presId="urn:microsoft.com/office/officeart/2005/8/layout/chevron2"/>
    <dgm:cxn modelId="{A115879D-62EF-4EB8-8DA2-CFA03363EF29}" srcId="{068D12E5-7174-4EE3-88F4-FC4239E1F327}" destId="{F9C11B49-9564-4401-AF35-B78CA0889EE3}" srcOrd="0" destOrd="0" parTransId="{58E762D7-927E-48AB-986B-5D5CE213D01A}" sibTransId="{3D4B6361-BB69-48D8-AA32-0681CFC2CFF9}"/>
    <dgm:cxn modelId="{28608AA3-DFF1-4774-8875-63A7D87D87F1}" type="presOf" srcId="{19E9DE2B-0D03-49E1-B4D3-BB4962EEA296}" destId="{F0A377DF-5535-4A57-AE22-A3D9418B4BEC}" srcOrd="0" destOrd="1" presId="urn:microsoft.com/office/officeart/2005/8/layout/chevron2"/>
    <dgm:cxn modelId="{D4262DB1-1F59-420B-B3F8-E8A2827D52EA}" type="presOf" srcId="{772848B6-679A-44BC-96EA-A27638BB0B07}" destId="{32E96E61-BCC9-48FC-9822-26A36DFD375D}" srcOrd="0" destOrd="1" presId="urn:microsoft.com/office/officeart/2005/8/layout/chevron2"/>
    <dgm:cxn modelId="{B3E7F3C7-08A3-436B-BC88-3C29B08C808B}" srcId="{05A675BC-EDC4-4C48-9FBA-BF86FC35FEEA}" destId="{5363B330-2B85-42A1-8604-0210586888E7}" srcOrd="0" destOrd="0" parTransId="{53E799E3-8501-4490-B849-E35478B79920}" sibTransId="{169AE413-AF80-4DFE-8FE1-AF9A55613013}"/>
    <dgm:cxn modelId="{6ADFD9CC-4726-437A-86EE-3666F0690498}" type="presOf" srcId="{575B46A6-BB25-4216-87F1-1557A4BBACE6}" destId="{33F7BC81-43DA-4E80-983A-055E1CD8CAB0}" srcOrd="0" destOrd="1" presId="urn:microsoft.com/office/officeart/2005/8/layout/chevron2"/>
    <dgm:cxn modelId="{35D880D1-1EC4-4BC6-9412-842D12F3A9B4}" srcId="{DE763CEA-EBEB-4556-8E81-1EA3BE0718FF}" destId="{EB9D5451-EBCB-4B4E-9CD7-7036FFF52A63}" srcOrd="0" destOrd="0" parTransId="{B5079CF9-0D59-45EB-8CF9-B49E6287B2C9}" sibTransId="{0ED86979-66F3-48FC-9A2F-26BA77F6A04E}"/>
    <dgm:cxn modelId="{FC496FED-8762-48BF-AAB9-E171B282727C}" srcId="{05A675BC-EDC4-4C48-9FBA-BF86FC35FEEA}" destId="{575B46A6-BB25-4216-87F1-1557A4BBACE6}" srcOrd="1" destOrd="0" parTransId="{1CED3F3F-1BB9-4354-B074-DDD8A2DFC240}" sibTransId="{F6BF6FF2-71B6-427B-8E31-797D20381AB1}"/>
    <dgm:cxn modelId="{0D7EA6F9-B697-474C-A7C7-18A494C7741F}" srcId="{872E6614-1EA8-4896-BEE8-716A35BF9548}" destId="{05A675BC-EDC4-4C48-9FBA-BF86FC35FEEA}" srcOrd="2" destOrd="0" parTransId="{A032ED32-6A46-4925-8B21-1F11CFA944D0}" sibTransId="{18E189BD-01AE-4785-90AB-B2284CE4D19F}"/>
    <dgm:cxn modelId="{DDB3F0FB-3B47-47DA-9166-9C7F02BF2A53}" type="presOf" srcId="{872E6614-1EA8-4896-BEE8-716A35BF9548}" destId="{F51E9768-83F3-4059-8172-12E8FE29BF3A}" srcOrd="0" destOrd="0" presId="urn:microsoft.com/office/officeart/2005/8/layout/chevron2"/>
    <dgm:cxn modelId="{3AA4A864-EC2B-4594-8286-9CFD42319B02}" type="presParOf" srcId="{F51E9768-83F3-4059-8172-12E8FE29BF3A}" destId="{52CBA412-CE07-47B5-BAA6-2CFA50D537D3}" srcOrd="0" destOrd="0" presId="urn:microsoft.com/office/officeart/2005/8/layout/chevron2"/>
    <dgm:cxn modelId="{D628565E-05A4-4FDA-9FA2-42C7ABDA3655}" type="presParOf" srcId="{52CBA412-CE07-47B5-BAA6-2CFA50D537D3}" destId="{3A3FE804-B1D4-4DD7-9546-2705F905C607}" srcOrd="0" destOrd="0" presId="urn:microsoft.com/office/officeart/2005/8/layout/chevron2"/>
    <dgm:cxn modelId="{9BA9DBAA-A4CC-408A-A402-54E5F41BB9A3}" type="presParOf" srcId="{52CBA412-CE07-47B5-BAA6-2CFA50D537D3}" destId="{F0A377DF-5535-4A57-AE22-A3D9418B4BEC}" srcOrd="1" destOrd="0" presId="urn:microsoft.com/office/officeart/2005/8/layout/chevron2"/>
    <dgm:cxn modelId="{FB5D54E0-3A70-4E13-9A77-EADEFC94C96F}" type="presParOf" srcId="{F51E9768-83F3-4059-8172-12E8FE29BF3A}" destId="{4EFE1C29-3F36-4241-981E-4005B8F7A261}" srcOrd="1" destOrd="0" presId="urn:microsoft.com/office/officeart/2005/8/layout/chevron2"/>
    <dgm:cxn modelId="{BD37B137-4318-4AB1-8858-57A511553DE6}" type="presParOf" srcId="{F51E9768-83F3-4059-8172-12E8FE29BF3A}" destId="{6851B601-1030-40BF-B92C-76F28BA6787A}" srcOrd="2" destOrd="0" presId="urn:microsoft.com/office/officeart/2005/8/layout/chevron2"/>
    <dgm:cxn modelId="{A0C96981-61E5-4E97-96AB-52E3A9B45F9F}" type="presParOf" srcId="{6851B601-1030-40BF-B92C-76F28BA6787A}" destId="{DC5DFBA0-CAF7-4FC1-82D7-7B33C7F0AB24}" srcOrd="0" destOrd="0" presId="urn:microsoft.com/office/officeart/2005/8/layout/chevron2"/>
    <dgm:cxn modelId="{744EED73-4EFE-4BEB-9714-1C76C178F1B7}" type="presParOf" srcId="{6851B601-1030-40BF-B92C-76F28BA6787A}" destId="{32E96E61-BCC9-48FC-9822-26A36DFD375D}" srcOrd="1" destOrd="0" presId="urn:microsoft.com/office/officeart/2005/8/layout/chevron2"/>
    <dgm:cxn modelId="{741A8A1E-DE5C-4545-858B-77204A9882FF}" type="presParOf" srcId="{F51E9768-83F3-4059-8172-12E8FE29BF3A}" destId="{135452A6-FBF9-4276-91A5-250912DF4652}" srcOrd="3" destOrd="0" presId="urn:microsoft.com/office/officeart/2005/8/layout/chevron2"/>
    <dgm:cxn modelId="{3A89CD23-368D-4AFA-8AD7-254538A71077}" type="presParOf" srcId="{F51E9768-83F3-4059-8172-12E8FE29BF3A}" destId="{9653715A-8528-445B-A58D-ED531CA05360}" srcOrd="4" destOrd="0" presId="urn:microsoft.com/office/officeart/2005/8/layout/chevron2"/>
    <dgm:cxn modelId="{BA461CF0-C07F-4EC0-BE6E-C7B207BB0060}" type="presParOf" srcId="{9653715A-8528-445B-A58D-ED531CA05360}" destId="{41187480-D364-45C6-BB24-64CEB94CE18D}" srcOrd="0" destOrd="0" presId="urn:microsoft.com/office/officeart/2005/8/layout/chevron2"/>
    <dgm:cxn modelId="{063D637D-3C58-4E03-BA52-50B50BB63DE8}" type="presParOf" srcId="{9653715A-8528-445B-A58D-ED531CA05360}" destId="{33F7BC81-43DA-4E80-983A-055E1CD8CA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A06F8FE-A128-4272-AA4B-8AFA18978CB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custT="1"/>
      <dgm:spPr/>
      <dgm:t>
        <a:bodyPr/>
        <a:lstStyle/>
        <a:p>
          <a:pPr algn="l"/>
          <a:r>
            <a:rPr lang="pl-PL" sz="2000" dirty="0"/>
            <a:t>Specjalny znacznik który działa jak </a:t>
          </a:r>
          <a:r>
            <a:rPr lang="pl-PL" sz="2000" dirty="0" err="1"/>
            <a:t>placeholder</a:t>
          </a:r>
          <a:r>
            <a:rPr lang="pl-PL" sz="2000" dirty="0"/>
            <a:t>.</a:t>
          </a:r>
          <a:br>
            <a:rPr lang="pl-PL" sz="2000" dirty="0"/>
          </a:br>
          <a:r>
            <a:rPr lang="pl-PL" sz="2000" dirty="0"/>
            <a:t>W miejscu w którym go wstawimy </a:t>
          </a:r>
          <a:r>
            <a:rPr lang="pl-PL" sz="2000" dirty="0" err="1"/>
            <a:t>Angular</a:t>
          </a:r>
          <a:r>
            <a:rPr lang="pl-PL" sz="2000" dirty="0"/>
            <a:t> wyświetli zawartość komponentu przypisanego do 	</a:t>
          </a:r>
          <a:r>
            <a:rPr lang="pl-PL" sz="2000" dirty="0" err="1"/>
            <a:t>route</a:t>
          </a:r>
          <a:r>
            <a:rPr lang="pl-PL" sz="2000" dirty="0"/>
            <a:t> które jest właśnie aktywne (</a:t>
          </a:r>
          <a:r>
            <a:rPr lang="pl-PL" sz="2000" dirty="0" err="1"/>
            <a:t>zawieta</a:t>
          </a:r>
          <a:r>
            <a:rPr lang="pl-PL" sz="2000" dirty="0"/>
            <a:t> się w </a:t>
          </a:r>
          <a:r>
            <a:rPr lang="pl-PL" sz="2000" dirty="0" err="1"/>
            <a:t>url</a:t>
          </a:r>
          <a:r>
            <a:rPr lang="pl-PL" sz="2000" dirty="0"/>
            <a:t>).</a:t>
          </a:r>
          <a:br>
            <a:rPr lang="pl-PL" sz="2000" dirty="0"/>
          </a:br>
          <a:r>
            <a:rPr lang="pl-PL" sz="2000" dirty="0"/>
            <a:t>Działa jak ekran w kinie, wyświetla film (komponent) na postawie biletu (trasy)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76DDAD3B-2B96-478A-90AF-14710A0B5EB9}">
      <dgm:prSet custT="1"/>
      <dgm:spPr/>
      <dgm:t>
        <a:bodyPr/>
        <a:lstStyle/>
        <a:p>
          <a:pPr algn="ctr">
            <a:buNone/>
          </a:pPr>
          <a:br>
            <a:rPr lang="pl-PL" sz="2000" b="1" i="1" dirty="0"/>
          </a:br>
          <a:br>
            <a:rPr lang="pl-PL" sz="2000" b="1" i="1" dirty="0"/>
          </a:br>
          <a:r>
            <a:rPr lang="pl-PL" sz="2000" b="1" i="1" dirty="0"/>
            <a:t>&lt;router-</a:t>
          </a:r>
          <a:r>
            <a:rPr lang="pl-PL" sz="2000" b="1" i="1" dirty="0" err="1"/>
            <a:t>outlet</a:t>
          </a:r>
          <a:r>
            <a:rPr lang="pl-PL" sz="2000" b="1" i="1" dirty="0"/>
            <a:t>&gt;&lt;/router-</a:t>
          </a:r>
          <a:r>
            <a:rPr lang="pl-PL" sz="2000" b="1" i="1" dirty="0" err="1"/>
            <a:t>outlet</a:t>
          </a:r>
          <a:r>
            <a:rPr lang="pl-PL" sz="2000" b="1" i="1" dirty="0"/>
            <a:t>&gt;</a:t>
          </a:r>
          <a:br>
            <a:rPr lang="pl-PL" sz="2000" b="1" i="1" dirty="0"/>
          </a:br>
          <a:endParaRPr lang="pl-PL" sz="2000" b="1" i="1" dirty="0"/>
        </a:p>
      </dgm:t>
    </dgm:pt>
    <dgm:pt modelId="{2E6B0EAE-9629-4FAB-8B42-652D0278087B}" type="sibTrans" cxnId="{BA748830-6F48-4F71-A1A5-928F16EE5587}">
      <dgm:prSet/>
      <dgm:spPr/>
      <dgm:t>
        <a:bodyPr/>
        <a:lstStyle/>
        <a:p>
          <a:endParaRPr lang="pl-PL"/>
        </a:p>
      </dgm:t>
    </dgm:pt>
    <dgm:pt modelId="{FA01B973-2A53-484F-8F7F-17630E8CF82E}" type="parTrans" cxnId="{BA748830-6F48-4F71-A1A5-928F16EE5587}">
      <dgm:prSet/>
      <dgm:spPr/>
      <dgm:t>
        <a:bodyPr/>
        <a:lstStyle/>
        <a:p>
          <a:endParaRPr lang="pl-PL"/>
        </a:p>
      </dgm:t>
    </dgm:pt>
    <dgm:pt modelId="{79F7D178-DE80-45B3-81FE-41FAF533918D}" type="pres">
      <dgm:prSet presAssocID="{EA06F8FE-A128-4272-AA4B-8AFA18978CBE}" presName="Name0" presStyleCnt="0">
        <dgm:presLayoutVars>
          <dgm:dir/>
          <dgm:animLvl val="lvl"/>
          <dgm:resizeHandles val="exact"/>
        </dgm:presLayoutVars>
      </dgm:prSet>
      <dgm:spPr/>
    </dgm:pt>
    <dgm:pt modelId="{FC7279EF-E2F6-470D-82AA-618476383FA4}" type="pres">
      <dgm:prSet presAssocID="{796EE899-80DC-411F-B504-EDB5D783CD6B}" presName="composite" presStyleCnt="0"/>
      <dgm:spPr/>
    </dgm:pt>
    <dgm:pt modelId="{CEF55B60-1A7A-401D-834F-22F248400378}" type="pres">
      <dgm:prSet presAssocID="{796EE899-80DC-411F-B504-EDB5D783CD6B}" presName="parTx" presStyleLbl="alignNode1" presStyleIdx="0" presStyleCnt="1" custScaleY="142023">
        <dgm:presLayoutVars>
          <dgm:chMax val="0"/>
          <dgm:chPref val="0"/>
          <dgm:bulletEnabled val="1"/>
        </dgm:presLayoutVars>
      </dgm:prSet>
      <dgm:spPr/>
    </dgm:pt>
    <dgm:pt modelId="{E559A929-8837-4799-BE20-573D28D8A684}" type="pres">
      <dgm:prSet presAssocID="{796EE899-80DC-411F-B504-EDB5D783CD6B}" presName="desTx" presStyleLbl="alignAccFollowNode1" presStyleIdx="0" presStyleCnt="1" custLinFactNeighborX="0" custLinFactNeighborY="816">
        <dgm:presLayoutVars>
          <dgm:bulletEnabled val="1"/>
        </dgm:presLayoutVars>
      </dgm:prSet>
      <dgm:spPr/>
    </dgm:pt>
  </dgm:ptLst>
  <dgm:cxnLst>
    <dgm:cxn modelId="{6278C603-6483-4C5C-A45C-40B755C969F7}" type="presOf" srcId="{76DDAD3B-2B96-478A-90AF-14710A0B5EB9}" destId="{E559A929-8837-4799-BE20-573D28D8A684}" srcOrd="0" destOrd="0" presId="urn:microsoft.com/office/officeart/2005/8/layout/hList1"/>
    <dgm:cxn modelId="{795DBD12-903F-4611-99E3-270C58A2F8DA}" type="presOf" srcId="{796EE899-80DC-411F-B504-EDB5D783CD6B}" destId="{CEF55B60-1A7A-401D-834F-22F248400378}" srcOrd="0" destOrd="0" presId="urn:microsoft.com/office/officeart/2005/8/layout/hList1"/>
    <dgm:cxn modelId="{BA748830-6F48-4F71-A1A5-928F16EE5587}" srcId="{796EE899-80DC-411F-B504-EDB5D783CD6B}" destId="{76DDAD3B-2B96-478A-90AF-14710A0B5EB9}" srcOrd="0" destOrd="0" parTransId="{FA01B973-2A53-484F-8F7F-17630E8CF82E}" sibTransId="{2E6B0EAE-9629-4FAB-8B42-652D0278087B}"/>
    <dgm:cxn modelId="{1F8F4AEB-E616-4F5E-8643-B58EA325C7EF}" srcId="{EA06F8FE-A128-4272-AA4B-8AFA18978CBE}" destId="{796EE899-80DC-411F-B504-EDB5D783CD6B}" srcOrd="0" destOrd="0" parTransId="{0F574716-3198-4EDE-904F-32A6BD19969C}" sibTransId="{62E7EFD0-8411-4C42-805C-C04EBF00FA6B}"/>
    <dgm:cxn modelId="{6699F2ED-E272-4447-ADB2-68D0441D37C4}" type="presOf" srcId="{EA06F8FE-A128-4272-AA4B-8AFA18978CBE}" destId="{79F7D178-DE80-45B3-81FE-41FAF533918D}" srcOrd="0" destOrd="0" presId="urn:microsoft.com/office/officeart/2005/8/layout/hList1"/>
    <dgm:cxn modelId="{1F511026-E5CF-4F81-974A-713FF2093249}" type="presParOf" srcId="{79F7D178-DE80-45B3-81FE-41FAF533918D}" destId="{FC7279EF-E2F6-470D-82AA-618476383FA4}" srcOrd="0" destOrd="0" presId="urn:microsoft.com/office/officeart/2005/8/layout/hList1"/>
    <dgm:cxn modelId="{3C8E36AF-D0D4-4447-AD8F-78D378905A7F}" type="presParOf" srcId="{FC7279EF-E2F6-470D-82AA-618476383FA4}" destId="{CEF55B60-1A7A-401D-834F-22F248400378}" srcOrd="0" destOrd="0" presId="urn:microsoft.com/office/officeart/2005/8/layout/hList1"/>
    <dgm:cxn modelId="{D9567572-FAE3-4172-A2F8-104C7175F7C1}" type="presParOf" srcId="{FC7279EF-E2F6-470D-82AA-618476383FA4}" destId="{E559A929-8837-4799-BE20-573D28D8A6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A06F8FE-A128-4272-AA4B-8AFA18978C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dgm:spPr/>
      <dgm:t>
        <a:bodyPr/>
        <a:lstStyle/>
        <a:p>
          <a:pPr algn="ctr"/>
          <a:r>
            <a:rPr lang="pl-PL" b="1" dirty="0" err="1"/>
            <a:t>RouterLink</a:t>
          </a:r>
          <a:r>
            <a:rPr lang="pl-PL" dirty="0"/>
            <a:t> to dyrektywa, która pozwala tworzyć odnośniki nawigacyjne. </a:t>
          </a:r>
          <a:br>
            <a:rPr lang="pl-PL" dirty="0"/>
          </a:br>
          <a:r>
            <a:rPr lang="pl-PL" dirty="0"/>
            <a:t>Podczas kliknięcia w taki link, </a:t>
          </a:r>
          <a:r>
            <a:rPr lang="pl-PL" dirty="0" err="1"/>
            <a:t>Angular</a:t>
          </a:r>
          <a:r>
            <a:rPr lang="pl-PL" dirty="0"/>
            <a:t> dynamicznie ładuje przypisany komponent bez odświeżania całej strony.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8B907E92-A7BD-4CBF-9024-50DE86D0CCFC}">
      <dgm:prSet/>
      <dgm:spPr/>
      <dgm:t>
        <a:bodyPr/>
        <a:lstStyle/>
        <a:p>
          <a:pPr algn="ctr"/>
          <a:r>
            <a:rPr lang="pl-PL" dirty="0"/>
            <a:t>Może przyjmować dynamiczne wartości za pomocą parametrów (np. identyfikator).</a:t>
          </a:r>
        </a:p>
      </dgm:t>
    </dgm:pt>
    <dgm:pt modelId="{618E2511-3FB2-4014-A4E8-E5ED863D972D}" type="parTrans" cxnId="{5ECBACFF-6DB3-49BD-8831-C6A1FE6FC01B}">
      <dgm:prSet/>
      <dgm:spPr/>
      <dgm:t>
        <a:bodyPr/>
        <a:lstStyle/>
        <a:p>
          <a:endParaRPr lang="pl-PL"/>
        </a:p>
      </dgm:t>
    </dgm:pt>
    <dgm:pt modelId="{908A6198-896C-4012-9798-FFF0BF69FF26}" type="sibTrans" cxnId="{5ECBACFF-6DB3-49BD-8831-C6A1FE6FC01B}">
      <dgm:prSet/>
      <dgm:spPr/>
      <dgm:t>
        <a:bodyPr/>
        <a:lstStyle/>
        <a:p>
          <a:endParaRPr lang="pl-PL"/>
        </a:p>
      </dgm:t>
    </dgm:pt>
    <dgm:pt modelId="{63D1167A-39D9-4005-9CB6-049AA8EAE1C4}">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user</a:t>
          </a:r>
          <a:r>
            <a:rPr lang="pl-PL" sz="1800" b="1" i="1" dirty="0"/>
            <a:t>', </a:t>
          </a:r>
          <a:r>
            <a:rPr lang="pl-PL" sz="1800" b="1" i="1" dirty="0" err="1"/>
            <a:t>userId</a:t>
          </a:r>
          <a:r>
            <a:rPr lang="pl-PL" sz="1800" b="1" i="1" dirty="0"/>
            <a:t>]"&gt;Profil użytkownika&lt;/a&gt;</a:t>
          </a:r>
          <a:br>
            <a:rPr lang="pl-PL" sz="1800" b="1" i="1" dirty="0"/>
          </a:br>
          <a:endParaRPr lang="pl-PL" sz="1800" b="1" i="1" dirty="0"/>
        </a:p>
      </dgm:t>
    </dgm:pt>
    <dgm:pt modelId="{B8E7AB7A-F449-4C46-8A44-9EAFFFB97C0B}" type="parTrans" cxnId="{04BC1809-D073-4453-BB6A-A56026170491}">
      <dgm:prSet/>
      <dgm:spPr/>
      <dgm:t>
        <a:bodyPr/>
        <a:lstStyle/>
        <a:p>
          <a:endParaRPr lang="pl-PL"/>
        </a:p>
      </dgm:t>
    </dgm:pt>
    <dgm:pt modelId="{25ABAAFA-6239-4B76-A728-AB9924AECF10}" type="sibTrans" cxnId="{04BC1809-D073-4453-BB6A-A56026170491}">
      <dgm:prSet/>
      <dgm:spPr/>
      <dgm:t>
        <a:bodyPr/>
        <a:lstStyle/>
        <a:p>
          <a:endParaRPr lang="pl-PL"/>
        </a:p>
      </dgm:t>
    </dgm:pt>
    <dgm:pt modelId="{77BF5315-0785-4703-ACB3-42482FA3DAF0}">
      <dgm:prSet/>
      <dgm:spPr/>
      <dgm:t>
        <a:bodyPr/>
        <a:lstStyle/>
        <a:p>
          <a:pPr algn="ctr"/>
          <a:r>
            <a:rPr lang="pl-PL" dirty="0"/>
            <a:t>Jest też dyrektywa (</a:t>
          </a:r>
          <a:r>
            <a:rPr lang="pl-PL" b="1" dirty="0" err="1"/>
            <a:t>routerLinkActive</a:t>
          </a:r>
          <a:r>
            <a:rPr lang="pl-PL" dirty="0"/>
            <a:t>), która dodaje CSS klasę do aktywnego linku. Przydatne do wyróżniania obecnej trasy.</a:t>
          </a:r>
        </a:p>
      </dgm:t>
    </dgm:pt>
    <dgm:pt modelId="{069368BF-DF76-4497-AB1A-E49B2E7DBEF1}" type="parTrans" cxnId="{A64DCDB9-ECC5-45D5-ABE2-86F477828843}">
      <dgm:prSet/>
      <dgm:spPr/>
      <dgm:t>
        <a:bodyPr/>
        <a:lstStyle/>
        <a:p>
          <a:endParaRPr lang="pl-PL"/>
        </a:p>
      </dgm:t>
    </dgm:pt>
    <dgm:pt modelId="{6AC1D83F-6888-4372-BEA9-EB776B1C701E}" type="sibTrans" cxnId="{A64DCDB9-ECC5-45D5-ABE2-86F477828843}">
      <dgm:prSet/>
      <dgm:spPr/>
      <dgm:t>
        <a:bodyPr/>
        <a:lstStyle/>
        <a:p>
          <a:endParaRPr lang="pl-PL"/>
        </a:p>
      </dgm:t>
    </dgm:pt>
    <dgm:pt modelId="{8EA08CCC-7A4E-497C-9A0B-016E9FFB95B3}">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about</a:t>
          </a:r>
          <a:r>
            <a:rPr lang="pl-PL" sz="1800" b="1" i="1" dirty="0"/>
            <a:t>']" </a:t>
          </a:r>
          <a:r>
            <a:rPr lang="pl-PL" sz="1800" b="1" i="1" dirty="0" err="1"/>
            <a:t>routerLinkActive</a:t>
          </a:r>
          <a:r>
            <a:rPr lang="pl-PL" sz="1800" b="1" i="1" dirty="0"/>
            <a:t>="</a:t>
          </a:r>
          <a:r>
            <a:rPr lang="pl-PL" sz="1800" b="1" i="1" dirty="0" err="1"/>
            <a:t>active</a:t>
          </a:r>
          <a:r>
            <a:rPr lang="pl-PL" sz="1800" b="1" i="1" dirty="0"/>
            <a:t>"&gt;O nas&lt;/a&gt;</a:t>
          </a:r>
        </a:p>
      </dgm:t>
    </dgm:pt>
    <dgm:pt modelId="{0FCCEED1-5887-4E6D-8EC3-7D0671DB2E57}" type="parTrans" cxnId="{D681AEE1-1EE5-4CCE-BE1D-27BAE4576D0C}">
      <dgm:prSet/>
      <dgm:spPr/>
      <dgm:t>
        <a:bodyPr/>
        <a:lstStyle/>
        <a:p>
          <a:endParaRPr lang="pl-PL"/>
        </a:p>
      </dgm:t>
    </dgm:pt>
    <dgm:pt modelId="{C52AB524-E9F7-4A6A-BBB8-2D8FDFF063F6}" type="sibTrans" cxnId="{D681AEE1-1EE5-4CCE-BE1D-27BAE4576D0C}">
      <dgm:prSet/>
      <dgm:spPr/>
      <dgm:t>
        <a:bodyPr/>
        <a:lstStyle/>
        <a:p>
          <a:endParaRPr lang="pl-PL"/>
        </a:p>
      </dgm:t>
    </dgm:pt>
    <dgm:pt modelId="{76DDAD3B-2B96-478A-90AF-14710A0B5EB9}">
      <dgm:prSet custT="1"/>
      <dgm:spPr/>
      <dgm:t>
        <a:bodyPr/>
        <a:lstStyle/>
        <a:p>
          <a:pPr algn="ctr">
            <a:buNone/>
          </a:pPr>
          <a:br>
            <a:rPr lang="pl-PL" sz="1800" b="1" i="1" dirty="0"/>
          </a:br>
          <a:r>
            <a:rPr lang="pt-BR" sz="1800" b="1" i="1" dirty="0"/>
            <a:t>&lt;a [routerLink]="['/about']"&gt;O nas&lt;/a&gt;</a:t>
          </a:r>
          <a:br>
            <a:rPr lang="pl-PL" sz="1800" b="1" i="1" dirty="0"/>
          </a:br>
          <a:endParaRPr lang="pl-PL" sz="1800" b="1" i="1" dirty="0"/>
        </a:p>
      </dgm:t>
    </dgm:pt>
    <dgm:pt modelId="{FA01B973-2A53-484F-8F7F-17630E8CF82E}" type="parTrans" cxnId="{BA748830-6F48-4F71-A1A5-928F16EE5587}">
      <dgm:prSet/>
      <dgm:spPr/>
      <dgm:t>
        <a:bodyPr/>
        <a:lstStyle/>
        <a:p>
          <a:endParaRPr lang="pl-PL"/>
        </a:p>
      </dgm:t>
    </dgm:pt>
    <dgm:pt modelId="{2E6B0EAE-9629-4FAB-8B42-652D0278087B}" type="sibTrans" cxnId="{BA748830-6F48-4F71-A1A5-928F16EE5587}">
      <dgm:prSet/>
      <dgm:spPr/>
      <dgm:t>
        <a:bodyPr/>
        <a:lstStyle/>
        <a:p>
          <a:endParaRPr lang="pl-PL"/>
        </a:p>
      </dgm:t>
    </dgm:pt>
    <dgm:pt modelId="{065340DE-5C3A-4688-9EA8-0A65A415BAE7}" type="pres">
      <dgm:prSet presAssocID="{EA06F8FE-A128-4272-AA4B-8AFA18978CBE}" presName="linear" presStyleCnt="0">
        <dgm:presLayoutVars>
          <dgm:animLvl val="lvl"/>
          <dgm:resizeHandles val="exact"/>
        </dgm:presLayoutVars>
      </dgm:prSet>
      <dgm:spPr/>
    </dgm:pt>
    <dgm:pt modelId="{A5AC2AE8-A011-4F20-9A0B-865980971811}" type="pres">
      <dgm:prSet presAssocID="{796EE899-80DC-411F-B504-EDB5D783CD6B}" presName="parentText" presStyleLbl="node1" presStyleIdx="0" presStyleCnt="3">
        <dgm:presLayoutVars>
          <dgm:chMax val="0"/>
          <dgm:bulletEnabled val="1"/>
        </dgm:presLayoutVars>
      </dgm:prSet>
      <dgm:spPr/>
    </dgm:pt>
    <dgm:pt modelId="{F978C3AE-CBC9-44A5-8FDC-6FAC15A411F9}" type="pres">
      <dgm:prSet presAssocID="{796EE899-80DC-411F-B504-EDB5D783CD6B}" presName="childText" presStyleLbl="revTx" presStyleIdx="0" presStyleCnt="3">
        <dgm:presLayoutVars>
          <dgm:bulletEnabled val="1"/>
        </dgm:presLayoutVars>
      </dgm:prSet>
      <dgm:spPr/>
    </dgm:pt>
    <dgm:pt modelId="{78F4BC81-11FC-4D59-80D9-BCFC18EF22E1}" type="pres">
      <dgm:prSet presAssocID="{8B907E92-A7BD-4CBF-9024-50DE86D0CCFC}" presName="parentText" presStyleLbl="node1" presStyleIdx="1" presStyleCnt="3">
        <dgm:presLayoutVars>
          <dgm:chMax val="0"/>
          <dgm:bulletEnabled val="1"/>
        </dgm:presLayoutVars>
      </dgm:prSet>
      <dgm:spPr/>
    </dgm:pt>
    <dgm:pt modelId="{539F1126-E652-4154-A401-14C85310C704}" type="pres">
      <dgm:prSet presAssocID="{8B907E92-A7BD-4CBF-9024-50DE86D0CCFC}" presName="childText" presStyleLbl="revTx" presStyleIdx="1" presStyleCnt="3">
        <dgm:presLayoutVars>
          <dgm:bulletEnabled val="1"/>
        </dgm:presLayoutVars>
      </dgm:prSet>
      <dgm:spPr/>
    </dgm:pt>
    <dgm:pt modelId="{2A38BF2D-9BDD-4E5F-A556-EC0444120DB7}" type="pres">
      <dgm:prSet presAssocID="{77BF5315-0785-4703-ACB3-42482FA3DAF0}" presName="parentText" presStyleLbl="node1" presStyleIdx="2" presStyleCnt="3">
        <dgm:presLayoutVars>
          <dgm:chMax val="0"/>
          <dgm:bulletEnabled val="1"/>
        </dgm:presLayoutVars>
      </dgm:prSet>
      <dgm:spPr/>
    </dgm:pt>
    <dgm:pt modelId="{F1432FA5-F4CA-4B44-8B6B-C9F8F6645842}" type="pres">
      <dgm:prSet presAssocID="{77BF5315-0785-4703-ACB3-42482FA3DAF0}" presName="childText" presStyleLbl="revTx" presStyleIdx="2" presStyleCnt="3">
        <dgm:presLayoutVars>
          <dgm:bulletEnabled val="1"/>
        </dgm:presLayoutVars>
      </dgm:prSet>
      <dgm:spPr/>
    </dgm:pt>
  </dgm:ptLst>
  <dgm:cxnLst>
    <dgm:cxn modelId="{04BC1809-D073-4453-BB6A-A56026170491}" srcId="{8B907E92-A7BD-4CBF-9024-50DE86D0CCFC}" destId="{63D1167A-39D9-4005-9CB6-049AA8EAE1C4}" srcOrd="0" destOrd="0" parTransId="{B8E7AB7A-F449-4C46-8A44-9EAFFFB97C0B}" sibTransId="{25ABAAFA-6239-4B76-A728-AB9924AECF10}"/>
    <dgm:cxn modelId="{0627F820-184D-441D-977D-0E76037E8898}" type="presOf" srcId="{EA06F8FE-A128-4272-AA4B-8AFA18978CBE}" destId="{065340DE-5C3A-4688-9EA8-0A65A415BAE7}" srcOrd="0" destOrd="0" presId="urn:microsoft.com/office/officeart/2005/8/layout/vList2"/>
    <dgm:cxn modelId="{BA748830-6F48-4F71-A1A5-928F16EE5587}" srcId="{796EE899-80DC-411F-B504-EDB5D783CD6B}" destId="{76DDAD3B-2B96-478A-90AF-14710A0B5EB9}" srcOrd="0" destOrd="0" parTransId="{FA01B973-2A53-484F-8F7F-17630E8CF82E}" sibTransId="{2E6B0EAE-9629-4FAB-8B42-652D0278087B}"/>
    <dgm:cxn modelId="{8BABE135-4C6A-4D07-A538-F342671F064B}" type="presOf" srcId="{8EA08CCC-7A4E-497C-9A0B-016E9FFB95B3}" destId="{F1432FA5-F4CA-4B44-8B6B-C9F8F6645842}" srcOrd="0" destOrd="0" presId="urn:microsoft.com/office/officeart/2005/8/layout/vList2"/>
    <dgm:cxn modelId="{A046FF4C-3FDF-424F-A796-61E007850E92}" type="presOf" srcId="{8B907E92-A7BD-4CBF-9024-50DE86D0CCFC}" destId="{78F4BC81-11FC-4D59-80D9-BCFC18EF22E1}" srcOrd="0" destOrd="0" presId="urn:microsoft.com/office/officeart/2005/8/layout/vList2"/>
    <dgm:cxn modelId="{632539A2-4EA8-4582-9555-CD2FB3405C77}" type="presOf" srcId="{77BF5315-0785-4703-ACB3-42482FA3DAF0}" destId="{2A38BF2D-9BDD-4E5F-A556-EC0444120DB7}" srcOrd="0" destOrd="0" presId="urn:microsoft.com/office/officeart/2005/8/layout/vList2"/>
    <dgm:cxn modelId="{23AF5EAF-BE9B-48F2-8CF4-BF0C59F794CB}" type="presOf" srcId="{76DDAD3B-2B96-478A-90AF-14710A0B5EB9}" destId="{F978C3AE-CBC9-44A5-8FDC-6FAC15A411F9}" srcOrd="0" destOrd="0" presId="urn:microsoft.com/office/officeart/2005/8/layout/vList2"/>
    <dgm:cxn modelId="{A64DCDB9-ECC5-45D5-ABE2-86F477828843}" srcId="{EA06F8FE-A128-4272-AA4B-8AFA18978CBE}" destId="{77BF5315-0785-4703-ACB3-42482FA3DAF0}" srcOrd="2" destOrd="0" parTransId="{069368BF-DF76-4497-AB1A-E49B2E7DBEF1}" sibTransId="{6AC1D83F-6888-4372-BEA9-EB776B1C701E}"/>
    <dgm:cxn modelId="{76E89ADF-9057-434E-B512-278DD3BF08A7}" type="presOf" srcId="{63D1167A-39D9-4005-9CB6-049AA8EAE1C4}" destId="{539F1126-E652-4154-A401-14C85310C704}" srcOrd="0" destOrd="0" presId="urn:microsoft.com/office/officeart/2005/8/layout/vList2"/>
    <dgm:cxn modelId="{D681AEE1-1EE5-4CCE-BE1D-27BAE4576D0C}" srcId="{77BF5315-0785-4703-ACB3-42482FA3DAF0}" destId="{8EA08CCC-7A4E-497C-9A0B-016E9FFB95B3}" srcOrd="0" destOrd="0" parTransId="{0FCCEED1-5887-4E6D-8EC3-7D0671DB2E57}" sibTransId="{C52AB524-E9F7-4A6A-BBB8-2D8FDFF063F6}"/>
    <dgm:cxn modelId="{1F8F4AEB-E616-4F5E-8643-B58EA325C7EF}" srcId="{EA06F8FE-A128-4272-AA4B-8AFA18978CBE}" destId="{796EE899-80DC-411F-B504-EDB5D783CD6B}" srcOrd="0" destOrd="0" parTransId="{0F574716-3198-4EDE-904F-32A6BD19969C}" sibTransId="{62E7EFD0-8411-4C42-805C-C04EBF00FA6B}"/>
    <dgm:cxn modelId="{61E1A0F1-4393-4CDA-9FD0-D4BD96611765}" type="presOf" srcId="{796EE899-80DC-411F-B504-EDB5D783CD6B}" destId="{A5AC2AE8-A011-4F20-9A0B-865980971811}" srcOrd="0" destOrd="0" presId="urn:microsoft.com/office/officeart/2005/8/layout/vList2"/>
    <dgm:cxn modelId="{5ECBACFF-6DB3-49BD-8831-C6A1FE6FC01B}" srcId="{EA06F8FE-A128-4272-AA4B-8AFA18978CBE}" destId="{8B907E92-A7BD-4CBF-9024-50DE86D0CCFC}" srcOrd="1" destOrd="0" parTransId="{618E2511-3FB2-4014-A4E8-E5ED863D972D}" sibTransId="{908A6198-896C-4012-9798-FFF0BF69FF26}"/>
    <dgm:cxn modelId="{169E7D17-9251-46AF-A460-C7C711D41BB2}" type="presParOf" srcId="{065340DE-5C3A-4688-9EA8-0A65A415BAE7}" destId="{A5AC2AE8-A011-4F20-9A0B-865980971811}" srcOrd="0" destOrd="0" presId="urn:microsoft.com/office/officeart/2005/8/layout/vList2"/>
    <dgm:cxn modelId="{3410AE71-214D-4183-9A2D-25D04B243566}" type="presParOf" srcId="{065340DE-5C3A-4688-9EA8-0A65A415BAE7}" destId="{F978C3AE-CBC9-44A5-8FDC-6FAC15A411F9}" srcOrd="1" destOrd="0" presId="urn:microsoft.com/office/officeart/2005/8/layout/vList2"/>
    <dgm:cxn modelId="{43885008-1C8C-4C53-9D63-CBCA0F86F84B}" type="presParOf" srcId="{065340DE-5C3A-4688-9EA8-0A65A415BAE7}" destId="{78F4BC81-11FC-4D59-80D9-BCFC18EF22E1}" srcOrd="2" destOrd="0" presId="urn:microsoft.com/office/officeart/2005/8/layout/vList2"/>
    <dgm:cxn modelId="{8E04049E-6F4A-4EA4-8C9B-97414BBE8030}" type="presParOf" srcId="{065340DE-5C3A-4688-9EA8-0A65A415BAE7}" destId="{539F1126-E652-4154-A401-14C85310C704}" srcOrd="3" destOrd="0" presId="urn:microsoft.com/office/officeart/2005/8/layout/vList2"/>
    <dgm:cxn modelId="{7B492093-CD01-4D3A-AEDD-DE8E4C8D1644}" type="presParOf" srcId="{065340DE-5C3A-4688-9EA8-0A65A415BAE7}" destId="{2A38BF2D-9BDD-4E5F-A556-EC0444120DB7}" srcOrd="4" destOrd="0" presId="urn:microsoft.com/office/officeart/2005/8/layout/vList2"/>
    <dgm:cxn modelId="{6F45CD97-E6D1-4670-86EC-0E4341046750}" type="presParOf" srcId="{065340DE-5C3A-4688-9EA8-0A65A415BAE7}" destId="{F1432FA5-F4CA-4B44-8B6B-C9F8F664584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Możemy przekazywać parametry w trasach, np. </a:t>
          </a:r>
          <a:r>
            <a:rPr lang="pl-PL" b="1" dirty="0"/>
            <a:t>id</a:t>
          </a:r>
          <a:r>
            <a:rPr lang="pl-PL" dirty="0"/>
            <a:t> użytkownika co pozwoli na wyświetlanie zawartości dynamicznie na podstawie parametru.</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Definicja trasy z parametrem</a:t>
          </a:r>
          <a:br>
            <a:rPr lang="pl-PL" b="1" dirty="0"/>
          </a:br>
          <a:r>
            <a:rPr lang="pl-PL" b="1" dirty="0"/>
            <a:t>	</a:t>
          </a:r>
          <a:r>
            <a:rPr lang="pl-PL" b="0" i="1" dirty="0"/>
            <a:t>{</a:t>
          </a:r>
          <a:br>
            <a:rPr lang="pl-PL" b="1" i="1" dirty="0"/>
          </a:br>
          <a:r>
            <a:rPr lang="pl-PL" b="1" i="1" dirty="0"/>
            <a:t>	  </a:t>
          </a:r>
          <a:r>
            <a:rPr lang="pl-PL" i="1" dirty="0" err="1"/>
            <a:t>path</a:t>
          </a:r>
          <a:r>
            <a:rPr lang="pl-PL" i="1" dirty="0"/>
            <a:t>: '</a:t>
          </a:r>
          <a:r>
            <a:rPr lang="pl-PL" i="1" dirty="0" err="1"/>
            <a:t>user</a:t>
          </a:r>
          <a:r>
            <a:rPr lang="pl-PL" i="1" dirty="0"/>
            <a:t>/:</a:t>
          </a:r>
          <a:r>
            <a:rPr lang="pl-PL" b="1" i="1" dirty="0"/>
            <a:t>id</a:t>
          </a:r>
          <a:r>
            <a:rPr lang="pl-PL" i="1" dirty="0"/>
            <a:t>’,</a:t>
          </a:r>
          <a:br>
            <a:rPr lang="pl-PL" i="1" dirty="0"/>
          </a:br>
          <a:r>
            <a:rPr lang="pl-PL" i="1" dirty="0"/>
            <a:t>    	  component: </a:t>
          </a:r>
          <a:r>
            <a:rPr lang="pl-PL" i="1" dirty="0" err="1"/>
            <a:t>UserComponent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Pobieranie parametru w komponencie</a:t>
          </a:r>
          <a:br>
            <a:rPr lang="pl-PL" dirty="0"/>
          </a:br>
          <a:r>
            <a:rPr lang="pl-PL" dirty="0"/>
            <a:t>	</a:t>
          </a:r>
          <a:r>
            <a:rPr lang="pl-PL" i="1" dirty="0" err="1"/>
            <a:t>constructor</a:t>
          </a:r>
          <a:r>
            <a:rPr lang="pl-PL" i="1" dirty="0"/>
            <a:t>(</a:t>
          </a:r>
          <a:r>
            <a:rPr lang="pl-PL" i="1" dirty="0" err="1"/>
            <a:t>private</a:t>
          </a:r>
          <a:r>
            <a:rPr lang="pl-PL" i="1" dirty="0"/>
            <a:t> </a:t>
          </a:r>
          <a:r>
            <a:rPr lang="pl-PL" i="1" dirty="0" err="1"/>
            <a:t>route</a:t>
          </a:r>
          <a:r>
            <a:rPr lang="pl-PL" i="1" dirty="0"/>
            <a:t>: </a:t>
          </a:r>
          <a:r>
            <a:rPr lang="pl-PL" b="0" i="1" dirty="0" err="1"/>
            <a:t>ActivatedRoute</a:t>
          </a:r>
          <a:r>
            <a:rPr lang="pl-PL" i="1" dirty="0"/>
            <a:t>) </a:t>
          </a:r>
          <a:br>
            <a:rPr lang="pl-PL" i="1" dirty="0"/>
          </a:br>
          <a:r>
            <a:rPr lang="pl-PL" i="1" dirty="0"/>
            <a:t>	{</a:t>
          </a:r>
          <a:br>
            <a:rPr lang="pl-PL" i="1" dirty="0"/>
          </a:br>
          <a:r>
            <a:rPr lang="pl-PL" i="1" dirty="0"/>
            <a:t>	  </a:t>
          </a:r>
          <a:r>
            <a:rPr lang="pl-PL" i="1" dirty="0" err="1"/>
            <a:t>this.route.snapshot.paramMap.get</a:t>
          </a:r>
          <a:r>
            <a:rPr lang="pl-PL" i="1" dirty="0"/>
            <a:t>('id’);</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err="1"/>
            <a:t>Angular</a:t>
          </a:r>
          <a:r>
            <a:rPr lang="pl-PL" dirty="0"/>
            <a:t> pozwala zdefiniować przekierowania na inne trasy w ramach pliku konfiguracyjnego routingu.</a:t>
          </a:r>
          <a:br>
            <a:rPr lang="pl-PL" dirty="0"/>
          </a:br>
          <a:r>
            <a:rPr lang="pl-PL" dirty="0"/>
            <a:t>Trasa z </a:t>
          </a:r>
          <a:r>
            <a:rPr lang="pl-PL" b="1" dirty="0"/>
            <a:t>** </a:t>
          </a:r>
          <a:r>
            <a:rPr lang="pl-PL" b="0" dirty="0"/>
            <a:t>jako ścieżką jest używana do tzw. `</a:t>
          </a:r>
          <a:r>
            <a:rPr lang="pl-PL" b="0" dirty="0" err="1"/>
            <a:t>catch-all</a:t>
          </a:r>
          <a:r>
            <a:rPr lang="pl-PL" b="0" dirty="0"/>
            <a:t>`, czyli wyświetlenia komponentu w momencie gdy żadna powyżej zdefiniowana trasa nie pasuje. </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Przekierowanie do strony /</a:t>
          </a:r>
          <a:r>
            <a:rPr lang="pl-PL" b="1" dirty="0" err="1"/>
            <a:t>home</a:t>
          </a:r>
          <a:r>
            <a:rPr lang="pl-PL" b="1" dirty="0"/>
            <a:t> z pustego </a:t>
          </a:r>
          <a:r>
            <a:rPr lang="pl-PL" b="1" dirty="0" err="1"/>
            <a:t>url’a</a:t>
          </a:r>
          <a:br>
            <a:rPr lang="pl-PL" b="1" dirty="0"/>
          </a:br>
          <a:r>
            <a:rPr lang="pl-PL" b="1" dirty="0"/>
            <a:t>	</a:t>
          </a:r>
          <a:r>
            <a:rPr lang="pl-PL" b="0" i="1" dirty="0"/>
            <a:t>{</a:t>
          </a:r>
          <a:br>
            <a:rPr lang="pl-PL" b="1" i="1" dirty="0"/>
          </a:br>
          <a:r>
            <a:rPr lang="pl-PL" b="1" i="1" dirty="0"/>
            <a:t>	  </a:t>
          </a:r>
          <a:r>
            <a:rPr lang="pl-PL" i="1" dirty="0" err="1"/>
            <a:t>path</a:t>
          </a:r>
          <a:r>
            <a:rPr lang="pl-PL" i="1" dirty="0"/>
            <a:t>: ``,</a:t>
          </a:r>
          <a:br>
            <a:rPr lang="pl-PL" i="1" dirty="0"/>
          </a:br>
          <a:r>
            <a:rPr lang="pl-PL" i="1" dirty="0"/>
            <a:t>	  </a:t>
          </a:r>
          <a:r>
            <a:rPr lang="pl-PL" i="1" dirty="0" err="1"/>
            <a:t>redirectTo</a:t>
          </a:r>
          <a:r>
            <a:rPr lang="pl-PL" i="1" dirty="0"/>
            <a:t>: `/</a:t>
          </a:r>
          <a:r>
            <a:rPr lang="pl-PL" i="1" dirty="0" err="1"/>
            <a:t>home</a:t>
          </a:r>
          <a:r>
            <a:rPr lang="pl-PL" i="1" dirty="0"/>
            <a:t>`,</a:t>
          </a:r>
          <a:br>
            <a:rPr lang="pl-PL" i="1" dirty="0"/>
          </a:br>
          <a:r>
            <a:rPr lang="pl-PL" i="1" dirty="0"/>
            <a:t>	  </a:t>
          </a:r>
          <a:r>
            <a:rPr lang="pl-PL" i="1" dirty="0" err="1"/>
            <a:t>patchMatch</a:t>
          </a:r>
          <a:r>
            <a:rPr lang="pl-PL" i="1" dirty="0"/>
            <a:t>: `</a:t>
          </a:r>
          <a:r>
            <a:rPr lang="pl-PL" i="1" dirty="0" err="1"/>
            <a:t>full</a:t>
          </a:r>
          <a:r>
            <a:rPr lang="pl-PL" i="1" dirty="0"/>
            <a: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Przekierowanie gdy żadna wyżej zdefiniowana trasa nie pasuje</a:t>
          </a:r>
          <a:br>
            <a:rPr lang="pl-PL" dirty="0"/>
          </a:br>
          <a:r>
            <a:rPr lang="pl-PL" dirty="0"/>
            <a:t>	</a:t>
          </a:r>
          <a:r>
            <a:rPr lang="pl-PL" b="0" i="1" dirty="0"/>
            <a:t>{</a:t>
          </a:r>
          <a:br>
            <a:rPr lang="pl-PL" b="1" i="1" dirty="0"/>
          </a:br>
          <a:r>
            <a:rPr lang="pl-PL" b="1" i="1" dirty="0"/>
            <a:t>	  </a:t>
          </a:r>
          <a:r>
            <a:rPr lang="pl-PL" i="1" dirty="0" err="1"/>
            <a:t>path</a:t>
          </a:r>
          <a:r>
            <a:rPr lang="pl-PL" i="1" dirty="0"/>
            <a:t>: `**`,</a:t>
          </a:r>
          <a:br>
            <a:rPr lang="pl-PL" i="1" dirty="0"/>
          </a:br>
          <a:r>
            <a:rPr lang="pl-PL" i="1" dirty="0"/>
            <a:t>	  component: </a:t>
          </a:r>
          <a:r>
            <a:rPr lang="pl-PL" i="1" dirty="0" err="1"/>
            <a:t>NotFoundComponent</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3432A5B-C4D2-4726-98E7-C654D1EF73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D725A72D-EA3B-45B8-AB13-0F39F7F922CA}">
      <dgm:prSet/>
      <dgm:spPr/>
      <dgm:t>
        <a:bodyPr/>
        <a:lstStyle/>
        <a:p>
          <a:r>
            <a:rPr lang="pl-PL" b="1"/>
            <a:t>NavigationStart</a:t>
          </a:r>
          <a:endParaRPr lang="pl-PL"/>
        </a:p>
      </dgm:t>
    </dgm:pt>
    <dgm:pt modelId="{122E9294-416C-4CDC-85DA-935F1D55799E}" type="parTrans" cxnId="{0A07B6FF-31C6-4F2E-B6B6-2F1A5FF8C458}">
      <dgm:prSet/>
      <dgm:spPr/>
      <dgm:t>
        <a:bodyPr/>
        <a:lstStyle/>
        <a:p>
          <a:endParaRPr lang="pl-PL"/>
        </a:p>
      </dgm:t>
    </dgm:pt>
    <dgm:pt modelId="{EA59C77F-5855-4549-BDC0-59C659437264}" type="sibTrans" cxnId="{0A07B6FF-31C6-4F2E-B6B6-2F1A5FF8C458}">
      <dgm:prSet/>
      <dgm:spPr/>
      <dgm:t>
        <a:bodyPr/>
        <a:lstStyle/>
        <a:p>
          <a:endParaRPr lang="pl-PL"/>
        </a:p>
      </dgm:t>
    </dgm:pt>
    <dgm:pt modelId="{E090F54B-C983-4AE9-B233-C60D2EB38470}">
      <dgm:prSet/>
      <dgm:spPr/>
      <dgm:t>
        <a:bodyPr/>
        <a:lstStyle/>
        <a:p>
          <a:r>
            <a:rPr lang="pl-PL" dirty="0"/>
            <a:t>Emitowane, gdy rozpoczyna się nawigacja (np. po kliknięciu linku). </a:t>
          </a:r>
        </a:p>
      </dgm:t>
    </dgm:pt>
    <dgm:pt modelId="{35A90F8D-0EFE-484F-B41B-CD27275EBCC8}" type="parTrans" cxnId="{F31B0301-6B3E-4E9B-B8B0-A5ACB18B05D0}">
      <dgm:prSet/>
      <dgm:spPr/>
      <dgm:t>
        <a:bodyPr/>
        <a:lstStyle/>
        <a:p>
          <a:endParaRPr lang="pl-PL"/>
        </a:p>
      </dgm:t>
    </dgm:pt>
    <dgm:pt modelId="{4DCE9148-69C5-4D1B-8CE6-45DDC1F89AD6}" type="sibTrans" cxnId="{F31B0301-6B3E-4E9B-B8B0-A5ACB18B05D0}">
      <dgm:prSet/>
      <dgm:spPr/>
      <dgm:t>
        <a:bodyPr/>
        <a:lstStyle/>
        <a:p>
          <a:endParaRPr lang="pl-PL"/>
        </a:p>
      </dgm:t>
    </dgm:pt>
    <dgm:pt modelId="{E257AE34-740A-4F2A-A80F-90BF6E39F234}">
      <dgm:prSet/>
      <dgm:spPr/>
      <dgm:t>
        <a:bodyPr/>
        <a:lstStyle/>
        <a:p>
          <a:r>
            <a:rPr lang="pl-PL" b="1"/>
            <a:t>NavigationEnd</a:t>
          </a:r>
          <a:endParaRPr lang="pl-PL"/>
        </a:p>
      </dgm:t>
    </dgm:pt>
    <dgm:pt modelId="{3F39D2B5-FF52-4381-86E0-72596858028C}" type="parTrans" cxnId="{A679B0A2-EDE1-456D-B1AE-671B40491332}">
      <dgm:prSet/>
      <dgm:spPr/>
      <dgm:t>
        <a:bodyPr/>
        <a:lstStyle/>
        <a:p>
          <a:endParaRPr lang="pl-PL"/>
        </a:p>
      </dgm:t>
    </dgm:pt>
    <dgm:pt modelId="{D68B39E4-7EFF-4C9E-9A21-5D598C136182}" type="sibTrans" cxnId="{A679B0A2-EDE1-456D-B1AE-671B40491332}">
      <dgm:prSet/>
      <dgm:spPr/>
      <dgm:t>
        <a:bodyPr/>
        <a:lstStyle/>
        <a:p>
          <a:endParaRPr lang="pl-PL"/>
        </a:p>
      </dgm:t>
    </dgm:pt>
    <dgm:pt modelId="{053445AC-9F71-42DB-B1BA-B4FD4C64FA9E}">
      <dgm:prSet/>
      <dgm:spPr/>
      <dgm:t>
        <a:bodyPr/>
        <a:lstStyle/>
        <a:p>
          <a:r>
            <a:rPr lang="pl-PL" dirty="0"/>
            <a:t>Emitowane, gdy nawigacja zakończy się sukcesem. </a:t>
          </a:r>
        </a:p>
      </dgm:t>
    </dgm:pt>
    <dgm:pt modelId="{7323D4CC-8D47-4E74-B5F6-C312F40142D3}" type="parTrans" cxnId="{F86F6131-AE05-4285-8E82-F328016B6ABA}">
      <dgm:prSet/>
      <dgm:spPr/>
      <dgm:t>
        <a:bodyPr/>
        <a:lstStyle/>
        <a:p>
          <a:endParaRPr lang="pl-PL"/>
        </a:p>
      </dgm:t>
    </dgm:pt>
    <dgm:pt modelId="{6F308CDB-F446-4F93-8760-F1155A312993}" type="sibTrans" cxnId="{F86F6131-AE05-4285-8E82-F328016B6ABA}">
      <dgm:prSet/>
      <dgm:spPr/>
      <dgm:t>
        <a:bodyPr/>
        <a:lstStyle/>
        <a:p>
          <a:endParaRPr lang="pl-PL"/>
        </a:p>
      </dgm:t>
    </dgm:pt>
    <dgm:pt modelId="{9628C851-F489-497A-8A83-BF7F9381C281}">
      <dgm:prSet/>
      <dgm:spPr/>
      <dgm:t>
        <a:bodyPr/>
        <a:lstStyle/>
        <a:p>
          <a:r>
            <a:rPr lang="pl-PL" b="1"/>
            <a:t>NavigationError</a:t>
          </a:r>
          <a:endParaRPr lang="pl-PL"/>
        </a:p>
      </dgm:t>
    </dgm:pt>
    <dgm:pt modelId="{50693DE3-3068-4AAE-B80D-DF698CABB48C}" type="parTrans" cxnId="{C2C1B4F7-AFFC-4A72-9A78-C1F263D60C89}">
      <dgm:prSet/>
      <dgm:spPr/>
      <dgm:t>
        <a:bodyPr/>
        <a:lstStyle/>
        <a:p>
          <a:endParaRPr lang="pl-PL"/>
        </a:p>
      </dgm:t>
    </dgm:pt>
    <dgm:pt modelId="{BF09CD3A-646C-4DF5-8308-030B9FD45FD0}" type="sibTrans" cxnId="{C2C1B4F7-AFFC-4A72-9A78-C1F263D60C89}">
      <dgm:prSet/>
      <dgm:spPr/>
      <dgm:t>
        <a:bodyPr/>
        <a:lstStyle/>
        <a:p>
          <a:endParaRPr lang="pl-PL"/>
        </a:p>
      </dgm:t>
    </dgm:pt>
    <dgm:pt modelId="{BA459ABB-AE0B-4489-92E5-67BCB62D20BA}">
      <dgm:prSet/>
      <dgm:spPr/>
      <dgm:t>
        <a:bodyPr/>
        <a:lstStyle/>
        <a:p>
          <a:r>
            <a:rPr lang="pl-PL" dirty="0"/>
            <a:t>Emitowane, gdy nawigacja kończy się błędem (np. gdy </a:t>
          </a:r>
          <a:r>
            <a:rPr lang="pl-PL" dirty="0" err="1"/>
            <a:t>resolver</a:t>
          </a:r>
          <a:r>
            <a:rPr lang="pl-PL" dirty="0"/>
            <a:t> zwrócił pustą wartość lub błąd). </a:t>
          </a:r>
        </a:p>
      </dgm:t>
    </dgm:pt>
    <dgm:pt modelId="{2E64E0B4-102E-489D-B9E9-222EE706F8BD}" type="parTrans" cxnId="{56456D06-13D8-4158-8FE9-EFFB6A05E4F5}">
      <dgm:prSet/>
      <dgm:spPr/>
      <dgm:t>
        <a:bodyPr/>
        <a:lstStyle/>
        <a:p>
          <a:endParaRPr lang="pl-PL"/>
        </a:p>
      </dgm:t>
    </dgm:pt>
    <dgm:pt modelId="{D544BD93-6C48-4CDA-98D6-1C8982BA2379}" type="sibTrans" cxnId="{56456D06-13D8-4158-8FE9-EFFB6A05E4F5}">
      <dgm:prSet/>
      <dgm:spPr/>
      <dgm:t>
        <a:bodyPr/>
        <a:lstStyle/>
        <a:p>
          <a:endParaRPr lang="pl-PL"/>
        </a:p>
      </dgm:t>
    </dgm:pt>
    <dgm:pt modelId="{8E3D5EE1-B158-4926-ABF3-35060043DFF9}">
      <dgm:prSet/>
      <dgm:spPr/>
      <dgm:t>
        <a:bodyPr/>
        <a:lstStyle/>
        <a:p>
          <a:r>
            <a:rPr lang="pl-PL" b="1"/>
            <a:t>NavigationCancel</a:t>
          </a:r>
          <a:endParaRPr lang="pl-PL"/>
        </a:p>
      </dgm:t>
    </dgm:pt>
    <dgm:pt modelId="{9E05381D-AB29-42F9-A3E0-A11CDE51C53C}" type="parTrans" cxnId="{273AEF8E-9F58-4329-84B0-0A5A29826FAF}">
      <dgm:prSet/>
      <dgm:spPr/>
      <dgm:t>
        <a:bodyPr/>
        <a:lstStyle/>
        <a:p>
          <a:endParaRPr lang="pl-PL"/>
        </a:p>
      </dgm:t>
    </dgm:pt>
    <dgm:pt modelId="{1F6861E8-211B-46AF-B893-9FD0E9358B79}" type="sibTrans" cxnId="{273AEF8E-9F58-4329-84B0-0A5A29826FAF}">
      <dgm:prSet/>
      <dgm:spPr/>
      <dgm:t>
        <a:bodyPr/>
        <a:lstStyle/>
        <a:p>
          <a:endParaRPr lang="pl-PL"/>
        </a:p>
      </dgm:t>
    </dgm:pt>
    <dgm:pt modelId="{BBC234F8-1B5E-4947-B9E4-67EF307EF611}">
      <dgm:prSet/>
      <dgm:spPr/>
      <dgm:t>
        <a:bodyPr/>
        <a:lstStyle/>
        <a:p>
          <a:r>
            <a:rPr lang="pl-PL"/>
            <a:t>Emitowane, gdy nawigacja zostaje anulowana (np. gdy guard zablokuje dostęp do trasy)</a:t>
          </a:r>
        </a:p>
      </dgm:t>
    </dgm:pt>
    <dgm:pt modelId="{42DC88ED-1838-4EE4-A4D4-585D44A278BB}" type="parTrans" cxnId="{902214F6-C1C6-45B0-A09C-AF9DF2653E42}">
      <dgm:prSet/>
      <dgm:spPr/>
      <dgm:t>
        <a:bodyPr/>
        <a:lstStyle/>
        <a:p>
          <a:endParaRPr lang="pl-PL"/>
        </a:p>
      </dgm:t>
    </dgm:pt>
    <dgm:pt modelId="{B1D63119-C0E8-465E-B39D-64D521917223}" type="sibTrans" cxnId="{902214F6-C1C6-45B0-A09C-AF9DF2653E42}">
      <dgm:prSet/>
      <dgm:spPr/>
      <dgm:t>
        <a:bodyPr/>
        <a:lstStyle/>
        <a:p>
          <a:endParaRPr lang="pl-PL"/>
        </a:p>
      </dgm:t>
    </dgm:pt>
    <dgm:pt modelId="{D37FB2E4-37DA-4248-BA83-9E1C940FF919}" type="pres">
      <dgm:prSet presAssocID="{F3432A5B-C4D2-4726-98E7-C654D1EF7355}" presName="linear" presStyleCnt="0">
        <dgm:presLayoutVars>
          <dgm:animLvl val="lvl"/>
          <dgm:resizeHandles val="exact"/>
        </dgm:presLayoutVars>
      </dgm:prSet>
      <dgm:spPr/>
    </dgm:pt>
    <dgm:pt modelId="{160BCA4D-C6BD-40A1-84EE-3E02C7CFA887}" type="pres">
      <dgm:prSet presAssocID="{D725A72D-EA3B-45B8-AB13-0F39F7F922CA}" presName="parentText" presStyleLbl="node1" presStyleIdx="0" presStyleCnt="4">
        <dgm:presLayoutVars>
          <dgm:chMax val="0"/>
          <dgm:bulletEnabled val="1"/>
        </dgm:presLayoutVars>
      </dgm:prSet>
      <dgm:spPr/>
    </dgm:pt>
    <dgm:pt modelId="{FBD34B9B-36CD-4303-97E7-6B76198FAB5E}" type="pres">
      <dgm:prSet presAssocID="{D725A72D-EA3B-45B8-AB13-0F39F7F922CA}" presName="childText" presStyleLbl="revTx" presStyleIdx="0" presStyleCnt="4">
        <dgm:presLayoutVars>
          <dgm:bulletEnabled val="1"/>
        </dgm:presLayoutVars>
      </dgm:prSet>
      <dgm:spPr/>
    </dgm:pt>
    <dgm:pt modelId="{DDFFF818-3255-4F2D-BD85-156E3D8FA054}" type="pres">
      <dgm:prSet presAssocID="{E257AE34-740A-4F2A-A80F-90BF6E39F234}" presName="parentText" presStyleLbl="node1" presStyleIdx="1" presStyleCnt="4">
        <dgm:presLayoutVars>
          <dgm:chMax val="0"/>
          <dgm:bulletEnabled val="1"/>
        </dgm:presLayoutVars>
      </dgm:prSet>
      <dgm:spPr/>
    </dgm:pt>
    <dgm:pt modelId="{D9A6823E-F498-4D0B-99F0-0424D8B454EC}" type="pres">
      <dgm:prSet presAssocID="{E257AE34-740A-4F2A-A80F-90BF6E39F234}" presName="childText" presStyleLbl="revTx" presStyleIdx="1" presStyleCnt="4">
        <dgm:presLayoutVars>
          <dgm:bulletEnabled val="1"/>
        </dgm:presLayoutVars>
      </dgm:prSet>
      <dgm:spPr/>
    </dgm:pt>
    <dgm:pt modelId="{00EA82B8-B2A5-4640-A852-C7DA0D73F6BF}" type="pres">
      <dgm:prSet presAssocID="{9628C851-F489-497A-8A83-BF7F9381C281}" presName="parentText" presStyleLbl="node1" presStyleIdx="2" presStyleCnt="4">
        <dgm:presLayoutVars>
          <dgm:chMax val="0"/>
          <dgm:bulletEnabled val="1"/>
        </dgm:presLayoutVars>
      </dgm:prSet>
      <dgm:spPr/>
    </dgm:pt>
    <dgm:pt modelId="{C02083D7-E6ED-4C54-ABC9-258F6715232E}" type="pres">
      <dgm:prSet presAssocID="{9628C851-F489-497A-8A83-BF7F9381C281}" presName="childText" presStyleLbl="revTx" presStyleIdx="2" presStyleCnt="4">
        <dgm:presLayoutVars>
          <dgm:bulletEnabled val="1"/>
        </dgm:presLayoutVars>
      </dgm:prSet>
      <dgm:spPr/>
    </dgm:pt>
    <dgm:pt modelId="{8FBF21B4-4AE3-4264-AC73-1739612D377D}" type="pres">
      <dgm:prSet presAssocID="{8E3D5EE1-B158-4926-ABF3-35060043DFF9}" presName="parentText" presStyleLbl="node1" presStyleIdx="3" presStyleCnt="4">
        <dgm:presLayoutVars>
          <dgm:chMax val="0"/>
          <dgm:bulletEnabled val="1"/>
        </dgm:presLayoutVars>
      </dgm:prSet>
      <dgm:spPr/>
    </dgm:pt>
    <dgm:pt modelId="{0B41CF0A-0624-43B1-A75F-6790772982E8}" type="pres">
      <dgm:prSet presAssocID="{8E3D5EE1-B158-4926-ABF3-35060043DFF9}" presName="childText" presStyleLbl="revTx" presStyleIdx="3" presStyleCnt="4">
        <dgm:presLayoutVars>
          <dgm:bulletEnabled val="1"/>
        </dgm:presLayoutVars>
      </dgm:prSet>
      <dgm:spPr/>
    </dgm:pt>
  </dgm:ptLst>
  <dgm:cxnLst>
    <dgm:cxn modelId="{F31B0301-6B3E-4E9B-B8B0-A5ACB18B05D0}" srcId="{D725A72D-EA3B-45B8-AB13-0F39F7F922CA}" destId="{E090F54B-C983-4AE9-B233-C60D2EB38470}" srcOrd="0" destOrd="0" parTransId="{35A90F8D-0EFE-484F-B41B-CD27275EBCC8}" sibTransId="{4DCE9148-69C5-4D1B-8CE6-45DDC1F89AD6}"/>
    <dgm:cxn modelId="{B2047D01-5894-4309-A8A6-47D337A73FDE}" type="presOf" srcId="{E257AE34-740A-4F2A-A80F-90BF6E39F234}" destId="{DDFFF818-3255-4F2D-BD85-156E3D8FA054}" srcOrd="0" destOrd="0" presId="urn:microsoft.com/office/officeart/2005/8/layout/vList2"/>
    <dgm:cxn modelId="{ABC1C704-B9E1-466D-805D-9AA5D0CE8066}" type="presOf" srcId="{053445AC-9F71-42DB-B1BA-B4FD4C64FA9E}" destId="{D9A6823E-F498-4D0B-99F0-0424D8B454EC}" srcOrd="0" destOrd="0" presId="urn:microsoft.com/office/officeart/2005/8/layout/vList2"/>
    <dgm:cxn modelId="{56456D06-13D8-4158-8FE9-EFFB6A05E4F5}" srcId="{9628C851-F489-497A-8A83-BF7F9381C281}" destId="{BA459ABB-AE0B-4489-92E5-67BCB62D20BA}" srcOrd="0" destOrd="0" parTransId="{2E64E0B4-102E-489D-B9E9-222EE706F8BD}" sibTransId="{D544BD93-6C48-4CDA-98D6-1C8982BA2379}"/>
    <dgm:cxn modelId="{0853C121-9584-4016-A31A-4DE3F5FF04DA}" type="presOf" srcId="{BA459ABB-AE0B-4489-92E5-67BCB62D20BA}" destId="{C02083D7-E6ED-4C54-ABC9-258F6715232E}" srcOrd="0" destOrd="0" presId="urn:microsoft.com/office/officeart/2005/8/layout/vList2"/>
    <dgm:cxn modelId="{F86F6131-AE05-4285-8E82-F328016B6ABA}" srcId="{E257AE34-740A-4F2A-A80F-90BF6E39F234}" destId="{053445AC-9F71-42DB-B1BA-B4FD4C64FA9E}" srcOrd="0" destOrd="0" parTransId="{7323D4CC-8D47-4E74-B5F6-C312F40142D3}" sibTransId="{6F308CDB-F446-4F93-8760-F1155A312993}"/>
    <dgm:cxn modelId="{FABFE552-9FE0-467F-8026-188BF8FE4D83}" type="presOf" srcId="{8E3D5EE1-B158-4926-ABF3-35060043DFF9}" destId="{8FBF21B4-4AE3-4264-AC73-1739612D377D}" srcOrd="0" destOrd="0" presId="urn:microsoft.com/office/officeart/2005/8/layout/vList2"/>
    <dgm:cxn modelId="{1B436256-AAAA-4ECB-B475-56AEF3D5839D}" type="presOf" srcId="{BBC234F8-1B5E-4947-B9E4-67EF307EF611}" destId="{0B41CF0A-0624-43B1-A75F-6790772982E8}" srcOrd="0" destOrd="0" presId="urn:microsoft.com/office/officeart/2005/8/layout/vList2"/>
    <dgm:cxn modelId="{E462FB84-4BDE-4761-A8BE-9C89F6E4E858}" type="presOf" srcId="{E090F54B-C983-4AE9-B233-C60D2EB38470}" destId="{FBD34B9B-36CD-4303-97E7-6B76198FAB5E}" srcOrd="0" destOrd="0" presId="urn:microsoft.com/office/officeart/2005/8/layout/vList2"/>
    <dgm:cxn modelId="{273AEF8E-9F58-4329-84B0-0A5A29826FAF}" srcId="{F3432A5B-C4D2-4726-98E7-C654D1EF7355}" destId="{8E3D5EE1-B158-4926-ABF3-35060043DFF9}" srcOrd="3" destOrd="0" parTransId="{9E05381D-AB29-42F9-A3E0-A11CDE51C53C}" sibTransId="{1F6861E8-211B-46AF-B893-9FD0E9358B79}"/>
    <dgm:cxn modelId="{F6BAA895-A426-4274-8F62-F653C97A196F}" type="presOf" srcId="{9628C851-F489-497A-8A83-BF7F9381C281}" destId="{00EA82B8-B2A5-4640-A852-C7DA0D73F6BF}" srcOrd="0" destOrd="0" presId="urn:microsoft.com/office/officeart/2005/8/layout/vList2"/>
    <dgm:cxn modelId="{A679B0A2-EDE1-456D-B1AE-671B40491332}" srcId="{F3432A5B-C4D2-4726-98E7-C654D1EF7355}" destId="{E257AE34-740A-4F2A-A80F-90BF6E39F234}" srcOrd="1" destOrd="0" parTransId="{3F39D2B5-FF52-4381-86E0-72596858028C}" sibTransId="{D68B39E4-7EFF-4C9E-9A21-5D598C136182}"/>
    <dgm:cxn modelId="{EA1780E2-2A6B-4079-8A6E-4F9307264B7E}" type="presOf" srcId="{F3432A5B-C4D2-4726-98E7-C654D1EF7355}" destId="{D37FB2E4-37DA-4248-BA83-9E1C940FF919}" srcOrd="0" destOrd="0" presId="urn:microsoft.com/office/officeart/2005/8/layout/vList2"/>
    <dgm:cxn modelId="{3198C6E9-CC51-40E2-887B-D6B523DA7837}" type="presOf" srcId="{D725A72D-EA3B-45B8-AB13-0F39F7F922CA}" destId="{160BCA4D-C6BD-40A1-84EE-3E02C7CFA887}" srcOrd="0" destOrd="0" presId="urn:microsoft.com/office/officeart/2005/8/layout/vList2"/>
    <dgm:cxn modelId="{902214F6-C1C6-45B0-A09C-AF9DF2653E42}" srcId="{8E3D5EE1-B158-4926-ABF3-35060043DFF9}" destId="{BBC234F8-1B5E-4947-B9E4-67EF307EF611}" srcOrd="0" destOrd="0" parTransId="{42DC88ED-1838-4EE4-A4D4-585D44A278BB}" sibTransId="{B1D63119-C0E8-465E-B39D-64D521917223}"/>
    <dgm:cxn modelId="{C2C1B4F7-AFFC-4A72-9A78-C1F263D60C89}" srcId="{F3432A5B-C4D2-4726-98E7-C654D1EF7355}" destId="{9628C851-F489-497A-8A83-BF7F9381C281}" srcOrd="2" destOrd="0" parTransId="{50693DE3-3068-4AAE-B80D-DF698CABB48C}" sibTransId="{BF09CD3A-646C-4DF5-8308-030B9FD45FD0}"/>
    <dgm:cxn modelId="{0A07B6FF-31C6-4F2E-B6B6-2F1A5FF8C458}" srcId="{F3432A5B-C4D2-4726-98E7-C654D1EF7355}" destId="{D725A72D-EA3B-45B8-AB13-0F39F7F922CA}" srcOrd="0" destOrd="0" parTransId="{122E9294-416C-4CDC-85DA-935F1D55799E}" sibTransId="{EA59C77F-5855-4549-BDC0-59C659437264}"/>
    <dgm:cxn modelId="{C81A2FD1-9F36-49DC-947A-3F842188AE41}" type="presParOf" srcId="{D37FB2E4-37DA-4248-BA83-9E1C940FF919}" destId="{160BCA4D-C6BD-40A1-84EE-3E02C7CFA887}" srcOrd="0" destOrd="0" presId="urn:microsoft.com/office/officeart/2005/8/layout/vList2"/>
    <dgm:cxn modelId="{D13171CF-985F-49CC-B8DA-C410B460288C}" type="presParOf" srcId="{D37FB2E4-37DA-4248-BA83-9E1C940FF919}" destId="{FBD34B9B-36CD-4303-97E7-6B76198FAB5E}" srcOrd="1" destOrd="0" presId="urn:microsoft.com/office/officeart/2005/8/layout/vList2"/>
    <dgm:cxn modelId="{B8173232-DB2F-4B92-9B54-D8D7AD0AA9E0}" type="presParOf" srcId="{D37FB2E4-37DA-4248-BA83-9E1C940FF919}" destId="{DDFFF818-3255-4F2D-BD85-156E3D8FA054}" srcOrd="2" destOrd="0" presId="urn:microsoft.com/office/officeart/2005/8/layout/vList2"/>
    <dgm:cxn modelId="{B5B8C9CD-602F-44B0-9CEC-0966157FEEC5}" type="presParOf" srcId="{D37FB2E4-37DA-4248-BA83-9E1C940FF919}" destId="{D9A6823E-F498-4D0B-99F0-0424D8B454EC}" srcOrd="3" destOrd="0" presId="urn:microsoft.com/office/officeart/2005/8/layout/vList2"/>
    <dgm:cxn modelId="{E7724B0C-6158-4CF0-B7BE-2BE1B4E13A7D}" type="presParOf" srcId="{D37FB2E4-37DA-4248-BA83-9E1C940FF919}" destId="{00EA82B8-B2A5-4640-A852-C7DA0D73F6BF}" srcOrd="4" destOrd="0" presId="urn:microsoft.com/office/officeart/2005/8/layout/vList2"/>
    <dgm:cxn modelId="{C05457B4-A288-4422-938C-B72888E58EB4}" type="presParOf" srcId="{D37FB2E4-37DA-4248-BA83-9E1C940FF919}" destId="{C02083D7-E6ED-4C54-ABC9-258F6715232E}" srcOrd="5" destOrd="0" presId="urn:microsoft.com/office/officeart/2005/8/layout/vList2"/>
    <dgm:cxn modelId="{43E4419D-B0D3-4AE5-AA6E-26E7342214F8}" type="presParOf" srcId="{D37FB2E4-37DA-4248-BA83-9E1C940FF919}" destId="{8FBF21B4-4AE3-4264-AC73-1739612D377D}" srcOrd="6" destOrd="0" presId="urn:microsoft.com/office/officeart/2005/8/layout/vList2"/>
    <dgm:cxn modelId="{4F6E383B-5631-47EC-A590-17F19170D05F}" type="presParOf" srcId="{D37FB2E4-37DA-4248-BA83-9E1C940FF919}" destId="{0B41CF0A-0624-43B1-A75F-6790772982E8}"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E68E194-6B14-41D6-9542-CE357FB2CB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41DB7EA8-7831-4DC2-849E-545FFC4331D7}">
      <dgm:prSet/>
      <dgm:spPr/>
      <dgm:t>
        <a:bodyPr/>
        <a:lstStyle/>
        <a:p>
          <a:r>
            <a:rPr lang="pl-PL" dirty="0"/>
            <a:t>Ładowanie zachłanne (</a:t>
          </a:r>
          <a:r>
            <a:rPr lang="pl-PL" b="1" dirty="0" err="1"/>
            <a:t>eager</a:t>
          </a:r>
          <a:r>
            <a:rPr lang="pl-PL" b="1" dirty="0"/>
            <a:t> </a:t>
          </a:r>
          <a:r>
            <a:rPr lang="pl-PL" b="1" dirty="0" err="1"/>
            <a:t>loading</a:t>
          </a:r>
          <a:r>
            <a:rPr lang="pl-PL" dirty="0"/>
            <a:t>)</a:t>
          </a:r>
        </a:p>
      </dgm:t>
    </dgm:pt>
    <dgm:pt modelId="{063B6B7F-FA65-4D1C-95D1-D2403339A348}" type="parTrans" cxnId="{5268A0E6-2584-49AF-97D9-3EA8E27EF2CF}">
      <dgm:prSet/>
      <dgm:spPr/>
      <dgm:t>
        <a:bodyPr/>
        <a:lstStyle/>
        <a:p>
          <a:endParaRPr lang="pl-PL"/>
        </a:p>
      </dgm:t>
    </dgm:pt>
    <dgm:pt modelId="{BA90C6E2-9AC7-48BD-B3F0-5768F3D6B683}" type="sibTrans" cxnId="{5268A0E6-2584-49AF-97D9-3EA8E27EF2CF}">
      <dgm:prSet/>
      <dgm:spPr/>
      <dgm:t>
        <a:bodyPr/>
        <a:lstStyle/>
        <a:p>
          <a:endParaRPr lang="pl-PL"/>
        </a:p>
      </dgm:t>
    </dgm:pt>
    <dgm:pt modelId="{20560C7E-743F-414B-8029-E54EEC8E9767}">
      <dgm:prSet/>
      <dgm:spPr/>
      <dgm:t>
        <a:bodyPr/>
        <a:lstStyle/>
        <a:p>
          <a:r>
            <a:rPr lang="pl-PL" dirty="0"/>
            <a:t>Zasoby ładowane w ten sposób są ładowane od razu, </a:t>
          </a:r>
          <a:r>
            <a:rPr lang="pl-PL" dirty="0" err="1"/>
            <a:t>tzn</a:t>
          </a:r>
          <a:r>
            <a:rPr lang="pl-PL" dirty="0"/>
            <a:t> trafiają do paczki która jest ładowana jako inicjalna.</a:t>
          </a:r>
        </a:p>
      </dgm:t>
    </dgm:pt>
    <dgm:pt modelId="{21BC7ECC-A821-4F2C-B72D-B3620A5C7DA8}" type="parTrans" cxnId="{EEFC1F08-432B-49C7-843D-A21BBF00AA7B}">
      <dgm:prSet/>
      <dgm:spPr/>
      <dgm:t>
        <a:bodyPr/>
        <a:lstStyle/>
        <a:p>
          <a:endParaRPr lang="pl-PL"/>
        </a:p>
      </dgm:t>
    </dgm:pt>
    <dgm:pt modelId="{9EEEBC50-E4ED-41C6-9CEE-6C735F65BF41}" type="sibTrans" cxnId="{EEFC1F08-432B-49C7-843D-A21BBF00AA7B}">
      <dgm:prSet/>
      <dgm:spPr/>
      <dgm:t>
        <a:bodyPr/>
        <a:lstStyle/>
        <a:p>
          <a:endParaRPr lang="pl-PL"/>
        </a:p>
      </dgm:t>
    </dgm:pt>
    <dgm:pt modelId="{C97C232F-8987-468A-B6D6-A2297530BBF5}">
      <dgm:prSet/>
      <dgm:spPr/>
      <dgm:t>
        <a:bodyPr/>
        <a:lstStyle/>
        <a:p>
          <a:r>
            <a:rPr lang="pl-PL" dirty="0"/>
            <a:t>Wpływa to na zwiększenie rozmiaru tej inicjalnej paczki a więc „pogorszenie wydajności” aplikacji, urządzenie będzie potrzebowało więcej czasu by pokazać </a:t>
          </a:r>
          <a:r>
            <a:rPr lang="pl-PL" dirty="0" err="1"/>
            <a:t>użytkownikow</a:t>
          </a:r>
          <a:r>
            <a:rPr lang="pl-PL" dirty="0"/>
            <a:t> cokolwiek po wejściu do aplikacji</a:t>
          </a:r>
        </a:p>
      </dgm:t>
    </dgm:pt>
    <dgm:pt modelId="{DD153FC0-5FE1-4334-BCB5-783A51040B7F}" type="parTrans" cxnId="{E5D925E6-9093-496A-8EDE-0EAF731F9016}">
      <dgm:prSet/>
      <dgm:spPr/>
      <dgm:t>
        <a:bodyPr/>
        <a:lstStyle/>
        <a:p>
          <a:endParaRPr lang="pl-PL"/>
        </a:p>
      </dgm:t>
    </dgm:pt>
    <dgm:pt modelId="{4FD82434-F052-47FC-8E85-F8DDFAF07BF5}" type="sibTrans" cxnId="{E5D925E6-9093-496A-8EDE-0EAF731F9016}">
      <dgm:prSet/>
      <dgm:spPr/>
      <dgm:t>
        <a:bodyPr/>
        <a:lstStyle/>
        <a:p>
          <a:endParaRPr lang="pl-PL"/>
        </a:p>
      </dgm:t>
    </dgm:pt>
    <dgm:pt modelId="{F88F2699-61ED-45E2-8537-F97C6B0C110E}">
      <dgm:prSet/>
      <dgm:spPr/>
      <dgm:t>
        <a:bodyPr/>
        <a:lstStyle/>
        <a:p>
          <a:r>
            <a:rPr lang="pl-PL" dirty="0"/>
            <a:t>Ładowanie leniwe (</a:t>
          </a:r>
          <a:r>
            <a:rPr lang="pl-PL" b="1" dirty="0" err="1"/>
            <a:t>lazy</a:t>
          </a:r>
          <a:r>
            <a:rPr lang="pl-PL" b="1" dirty="0"/>
            <a:t> </a:t>
          </a:r>
          <a:r>
            <a:rPr lang="pl-PL" b="1" dirty="0" err="1"/>
            <a:t>loading</a:t>
          </a:r>
          <a:r>
            <a:rPr lang="pl-PL" dirty="0"/>
            <a:t>)</a:t>
          </a:r>
        </a:p>
      </dgm:t>
    </dgm:pt>
    <dgm:pt modelId="{494BCDE5-7DD8-450F-B757-22955B650E80}" type="parTrans" cxnId="{B00B520C-808B-40A8-AC1E-E40F92D8F045}">
      <dgm:prSet/>
      <dgm:spPr/>
      <dgm:t>
        <a:bodyPr/>
        <a:lstStyle/>
        <a:p>
          <a:endParaRPr lang="pl-PL"/>
        </a:p>
      </dgm:t>
    </dgm:pt>
    <dgm:pt modelId="{5242E7F8-380D-41D6-8D6B-6D611195652B}" type="sibTrans" cxnId="{B00B520C-808B-40A8-AC1E-E40F92D8F045}">
      <dgm:prSet/>
      <dgm:spPr/>
      <dgm:t>
        <a:bodyPr/>
        <a:lstStyle/>
        <a:p>
          <a:endParaRPr lang="pl-PL"/>
        </a:p>
      </dgm:t>
    </dgm:pt>
    <dgm:pt modelId="{C9161B14-B196-4194-B97A-646CF289B9EA}">
      <dgm:prSet/>
      <dgm:spPr/>
      <dgm:t>
        <a:bodyPr/>
        <a:lstStyle/>
        <a:p>
          <a:r>
            <a:rPr lang="pl-PL" dirty="0"/>
            <a:t>Umożliwia ładowanie modułów dopiero wtedy, gdy są potrzebne (np. przy pierwszej wizycie na danej trasie)</a:t>
          </a:r>
        </a:p>
      </dgm:t>
    </dgm:pt>
    <dgm:pt modelId="{9A3E1B53-275E-470A-94E2-6EFECBB2B5B0}" type="parTrans" cxnId="{49DBA794-6264-4BDE-B5E0-F139108E91B2}">
      <dgm:prSet/>
      <dgm:spPr/>
      <dgm:t>
        <a:bodyPr/>
        <a:lstStyle/>
        <a:p>
          <a:endParaRPr lang="pl-PL"/>
        </a:p>
      </dgm:t>
    </dgm:pt>
    <dgm:pt modelId="{0C19ED0B-F825-4DC5-BF93-3722F5F59C14}" type="sibTrans" cxnId="{49DBA794-6264-4BDE-B5E0-F139108E91B2}">
      <dgm:prSet/>
      <dgm:spPr/>
      <dgm:t>
        <a:bodyPr/>
        <a:lstStyle/>
        <a:p>
          <a:endParaRPr lang="pl-PL"/>
        </a:p>
      </dgm:t>
    </dgm:pt>
    <dgm:pt modelId="{AA5EAA01-26EB-4A19-8E9D-5AE25181587C}">
      <dgm:prSet/>
      <dgm:spPr/>
      <dgm:t>
        <a:bodyPr/>
        <a:lstStyle/>
        <a:p>
          <a:r>
            <a:rPr lang="pl-PL" dirty="0"/>
            <a:t>Wpływa to na zwiększa wydajność aplikacji, przez zmniejszenie inicjalnej paczki, odłożenie ładowania na później.</a:t>
          </a:r>
        </a:p>
      </dgm:t>
    </dgm:pt>
    <dgm:pt modelId="{DBC198CA-F9D5-449B-A9B4-773FC3F46149}" type="parTrans" cxnId="{359B4741-ABDC-42AD-8F25-04A93B4EFF70}">
      <dgm:prSet/>
      <dgm:spPr/>
      <dgm:t>
        <a:bodyPr/>
        <a:lstStyle/>
        <a:p>
          <a:endParaRPr lang="pl-PL"/>
        </a:p>
      </dgm:t>
    </dgm:pt>
    <dgm:pt modelId="{87C4BC3B-D801-42F8-A836-339D6285F081}" type="sibTrans" cxnId="{359B4741-ABDC-42AD-8F25-04A93B4EFF70}">
      <dgm:prSet/>
      <dgm:spPr/>
      <dgm:t>
        <a:bodyPr/>
        <a:lstStyle/>
        <a:p>
          <a:endParaRPr lang="pl-PL"/>
        </a:p>
      </dgm:t>
    </dgm:pt>
    <dgm:pt modelId="{9A8BABDF-6CF1-48E6-981D-7084904EB031}" type="pres">
      <dgm:prSet presAssocID="{FE68E194-6B14-41D6-9542-CE357FB2CB18}" presName="linear" presStyleCnt="0">
        <dgm:presLayoutVars>
          <dgm:animLvl val="lvl"/>
          <dgm:resizeHandles val="exact"/>
        </dgm:presLayoutVars>
      </dgm:prSet>
      <dgm:spPr/>
    </dgm:pt>
    <dgm:pt modelId="{EF5D43E3-1B92-40A2-BF99-42442B27D61C}" type="pres">
      <dgm:prSet presAssocID="{41DB7EA8-7831-4DC2-849E-545FFC4331D7}" presName="parentText" presStyleLbl="node1" presStyleIdx="0" presStyleCnt="2">
        <dgm:presLayoutVars>
          <dgm:chMax val="0"/>
          <dgm:bulletEnabled val="1"/>
        </dgm:presLayoutVars>
      </dgm:prSet>
      <dgm:spPr/>
    </dgm:pt>
    <dgm:pt modelId="{480E4EDE-50EF-4E2C-ADBB-A57E39B1438F}" type="pres">
      <dgm:prSet presAssocID="{41DB7EA8-7831-4DC2-849E-545FFC4331D7}" presName="childText" presStyleLbl="revTx" presStyleIdx="0" presStyleCnt="2">
        <dgm:presLayoutVars>
          <dgm:bulletEnabled val="1"/>
        </dgm:presLayoutVars>
      </dgm:prSet>
      <dgm:spPr/>
    </dgm:pt>
    <dgm:pt modelId="{ED699DB7-372E-41CF-B406-E7C658469A95}" type="pres">
      <dgm:prSet presAssocID="{F88F2699-61ED-45E2-8537-F97C6B0C110E}" presName="parentText" presStyleLbl="node1" presStyleIdx="1" presStyleCnt="2">
        <dgm:presLayoutVars>
          <dgm:chMax val="0"/>
          <dgm:bulletEnabled val="1"/>
        </dgm:presLayoutVars>
      </dgm:prSet>
      <dgm:spPr/>
    </dgm:pt>
    <dgm:pt modelId="{B58F540A-DA36-4FD9-8663-1889FC75E7E5}" type="pres">
      <dgm:prSet presAssocID="{F88F2699-61ED-45E2-8537-F97C6B0C110E}" presName="childText" presStyleLbl="revTx" presStyleIdx="1" presStyleCnt="2">
        <dgm:presLayoutVars>
          <dgm:bulletEnabled val="1"/>
        </dgm:presLayoutVars>
      </dgm:prSet>
      <dgm:spPr/>
    </dgm:pt>
  </dgm:ptLst>
  <dgm:cxnLst>
    <dgm:cxn modelId="{0AF98906-9744-443F-876B-94F85761B843}" type="presOf" srcId="{41DB7EA8-7831-4DC2-849E-545FFC4331D7}" destId="{EF5D43E3-1B92-40A2-BF99-42442B27D61C}" srcOrd="0" destOrd="0" presId="urn:microsoft.com/office/officeart/2005/8/layout/vList2"/>
    <dgm:cxn modelId="{EEFC1F08-432B-49C7-843D-A21BBF00AA7B}" srcId="{41DB7EA8-7831-4DC2-849E-545FFC4331D7}" destId="{20560C7E-743F-414B-8029-E54EEC8E9767}" srcOrd="0" destOrd="0" parTransId="{21BC7ECC-A821-4F2C-B72D-B3620A5C7DA8}" sibTransId="{9EEEBC50-E4ED-41C6-9CEE-6C735F65BF41}"/>
    <dgm:cxn modelId="{B00B520C-808B-40A8-AC1E-E40F92D8F045}" srcId="{FE68E194-6B14-41D6-9542-CE357FB2CB18}" destId="{F88F2699-61ED-45E2-8537-F97C6B0C110E}" srcOrd="1" destOrd="0" parTransId="{494BCDE5-7DD8-450F-B757-22955B650E80}" sibTransId="{5242E7F8-380D-41D6-8D6B-6D611195652B}"/>
    <dgm:cxn modelId="{C586832F-B91C-4837-90CA-1DC35758EB2B}" type="presOf" srcId="{C97C232F-8987-468A-B6D6-A2297530BBF5}" destId="{480E4EDE-50EF-4E2C-ADBB-A57E39B1438F}" srcOrd="0" destOrd="1" presId="urn:microsoft.com/office/officeart/2005/8/layout/vList2"/>
    <dgm:cxn modelId="{19DD1D37-A914-4E45-8967-4444C9C15969}" type="presOf" srcId="{AA5EAA01-26EB-4A19-8E9D-5AE25181587C}" destId="{B58F540A-DA36-4FD9-8663-1889FC75E7E5}" srcOrd="0" destOrd="1" presId="urn:microsoft.com/office/officeart/2005/8/layout/vList2"/>
    <dgm:cxn modelId="{359B4741-ABDC-42AD-8F25-04A93B4EFF70}" srcId="{F88F2699-61ED-45E2-8537-F97C6B0C110E}" destId="{AA5EAA01-26EB-4A19-8E9D-5AE25181587C}" srcOrd="1" destOrd="0" parTransId="{DBC198CA-F9D5-449B-A9B4-773FC3F46149}" sibTransId="{87C4BC3B-D801-42F8-A836-339D6285F081}"/>
    <dgm:cxn modelId="{49DBA794-6264-4BDE-B5E0-F139108E91B2}" srcId="{F88F2699-61ED-45E2-8537-F97C6B0C110E}" destId="{C9161B14-B196-4194-B97A-646CF289B9EA}" srcOrd="0" destOrd="0" parTransId="{9A3E1B53-275E-470A-94E2-6EFECBB2B5B0}" sibTransId="{0C19ED0B-F825-4DC5-BF93-3722F5F59C14}"/>
    <dgm:cxn modelId="{D18523C9-EA62-4510-8B0F-042508FDB608}" type="presOf" srcId="{FE68E194-6B14-41D6-9542-CE357FB2CB18}" destId="{9A8BABDF-6CF1-48E6-981D-7084904EB031}" srcOrd="0" destOrd="0" presId="urn:microsoft.com/office/officeart/2005/8/layout/vList2"/>
    <dgm:cxn modelId="{F97272D1-2093-4550-B6F5-9BA45458F3B1}" type="presOf" srcId="{20560C7E-743F-414B-8029-E54EEC8E9767}" destId="{480E4EDE-50EF-4E2C-ADBB-A57E39B1438F}" srcOrd="0" destOrd="0" presId="urn:microsoft.com/office/officeart/2005/8/layout/vList2"/>
    <dgm:cxn modelId="{D5E383E0-ADD7-4853-AA4A-9A2750577B65}" type="presOf" srcId="{C9161B14-B196-4194-B97A-646CF289B9EA}" destId="{B58F540A-DA36-4FD9-8663-1889FC75E7E5}" srcOrd="0" destOrd="0" presId="urn:microsoft.com/office/officeart/2005/8/layout/vList2"/>
    <dgm:cxn modelId="{E5D925E6-9093-496A-8EDE-0EAF731F9016}" srcId="{41DB7EA8-7831-4DC2-849E-545FFC4331D7}" destId="{C97C232F-8987-468A-B6D6-A2297530BBF5}" srcOrd="1" destOrd="0" parTransId="{DD153FC0-5FE1-4334-BCB5-783A51040B7F}" sibTransId="{4FD82434-F052-47FC-8E85-F8DDFAF07BF5}"/>
    <dgm:cxn modelId="{5268A0E6-2584-49AF-97D9-3EA8E27EF2CF}" srcId="{FE68E194-6B14-41D6-9542-CE357FB2CB18}" destId="{41DB7EA8-7831-4DC2-849E-545FFC4331D7}" srcOrd="0" destOrd="0" parTransId="{063B6B7F-FA65-4D1C-95D1-D2403339A348}" sibTransId="{BA90C6E2-9AC7-48BD-B3F0-5768F3D6B683}"/>
    <dgm:cxn modelId="{38EC7CF4-8A8F-4628-8246-71330A349D78}" type="presOf" srcId="{F88F2699-61ED-45E2-8537-F97C6B0C110E}" destId="{ED699DB7-372E-41CF-B406-E7C658469A95}" srcOrd="0" destOrd="0" presId="urn:microsoft.com/office/officeart/2005/8/layout/vList2"/>
    <dgm:cxn modelId="{3025E097-86D2-4F08-A8FC-9991CB07E467}" type="presParOf" srcId="{9A8BABDF-6CF1-48E6-981D-7084904EB031}" destId="{EF5D43E3-1B92-40A2-BF99-42442B27D61C}" srcOrd="0" destOrd="0" presId="urn:microsoft.com/office/officeart/2005/8/layout/vList2"/>
    <dgm:cxn modelId="{2D7F9997-F7C1-4472-ACCE-71BACEB7019B}" type="presParOf" srcId="{9A8BABDF-6CF1-48E6-981D-7084904EB031}" destId="{480E4EDE-50EF-4E2C-ADBB-A57E39B1438F}" srcOrd="1" destOrd="0" presId="urn:microsoft.com/office/officeart/2005/8/layout/vList2"/>
    <dgm:cxn modelId="{7DCA05DF-2802-40E5-B9F5-5F5809ABD6F0}" type="presParOf" srcId="{9A8BABDF-6CF1-48E6-981D-7084904EB031}" destId="{ED699DB7-372E-41CF-B406-E7C658469A95}" srcOrd="2" destOrd="0" presId="urn:microsoft.com/office/officeart/2005/8/layout/vList2"/>
    <dgm:cxn modelId="{679F2F20-B5F2-487A-9E2D-5D6A6C938A44}" type="presParOf" srcId="{9A8BABDF-6CF1-48E6-981D-7084904EB031}" destId="{B58F540A-DA36-4FD9-8663-1889FC75E7E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F7B802-EC27-458A-882C-A3BE0AE7CE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BC57344-B91D-42D9-A279-B73FCC3D3C01}">
      <dgm:prSet/>
      <dgm:spPr/>
      <dgm:t>
        <a:bodyPr/>
        <a:lstStyle/>
        <a:p>
          <a:r>
            <a:rPr lang="pl-PL" dirty="0"/>
            <a:t>To implementacja aplikacji internetowej, która ładuje tylko pojedynczy dokument internetowy, a następnie aktualizuje zawartość tego pojedynczego dokumentu za pomocą interfejsów API JavaScript, takich jak </a:t>
          </a:r>
          <a:r>
            <a:rPr lang="pl-PL" dirty="0" err="1"/>
            <a:t>fetch</a:t>
          </a:r>
          <a:r>
            <a:rPr lang="pl-PL" dirty="0"/>
            <a:t>, gdy ma zostać wyświetlona inna zawartość.</a:t>
          </a:r>
        </a:p>
      </dgm:t>
    </dgm:pt>
    <dgm:pt modelId="{A0838467-274C-4D1B-B7A6-8B862085979E}" type="parTrans" cxnId="{9F6E2D3A-F32C-41BB-BB45-4737BDD543E1}">
      <dgm:prSet/>
      <dgm:spPr/>
      <dgm:t>
        <a:bodyPr/>
        <a:lstStyle/>
        <a:p>
          <a:endParaRPr lang="pl-PL"/>
        </a:p>
      </dgm:t>
    </dgm:pt>
    <dgm:pt modelId="{7EF1326A-6B22-4AE9-B298-D1CB34F559BC}" type="sibTrans" cxnId="{9F6E2D3A-F32C-41BB-BB45-4737BDD543E1}">
      <dgm:prSet/>
      <dgm:spPr/>
      <dgm:t>
        <a:bodyPr/>
        <a:lstStyle/>
        <a:p>
          <a:endParaRPr lang="pl-PL"/>
        </a:p>
      </dgm:t>
    </dgm:pt>
    <dgm:pt modelId="{46DF7435-89F3-4001-A4CB-B988F2B01D35}">
      <dgm:prSet/>
      <dgm:spPr/>
      <dgm:t>
        <a:bodyPr/>
        <a:lstStyle/>
        <a:p>
          <a:r>
            <a:rPr lang="pl-PL"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gm:t>
    </dgm:pt>
    <dgm:pt modelId="{0248DE07-FBDA-4D9C-A246-363077B959B1}" type="parTrans" cxnId="{A7836772-FE60-41FB-950C-9FCA78249026}">
      <dgm:prSet/>
      <dgm:spPr/>
      <dgm:t>
        <a:bodyPr/>
        <a:lstStyle/>
        <a:p>
          <a:endParaRPr lang="pl-PL"/>
        </a:p>
      </dgm:t>
    </dgm:pt>
    <dgm:pt modelId="{FCEF0688-04CA-493A-9321-69C64B52BEFA}" type="sibTrans" cxnId="{A7836772-FE60-41FB-950C-9FCA78249026}">
      <dgm:prSet/>
      <dgm:spPr/>
      <dgm:t>
        <a:bodyPr/>
        <a:lstStyle/>
        <a:p>
          <a:endParaRPr lang="pl-PL"/>
        </a:p>
      </dgm:t>
    </dgm:pt>
    <dgm:pt modelId="{8CE330B2-0CD4-4DAA-BC9C-56EDDECBAE18}" type="pres">
      <dgm:prSet presAssocID="{BAF7B802-EC27-458A-882C-A3BE0AE7CE2C}" presName="linear" presStyleCnt="0">
        <dgm:presLayoutVars>
          <dgm:animLvl val="lvl"/>
          <dgm:resizeHandles val="exact"/>
        </dgm:presLayoutVars>
      </dgm:prSet>
      <dgm:spPr/>
    </dgm:pt>
    <dgm:pt modelId="{18CB6C59-8735-4437-B182-EA1D28A533AE}" type="pres">
      <dgm:prSet presAssocID="{7BC57344-B91D-42D9-A279-B73FCC3D3C01}" presName="parentText" presStyleLbl="node1" presStyleIdx="0" presStyleCnt="2" custLinFactY="-1431" custLinFactNeighborX="53711" custLinFactNeighborY="-100000">
        <dgm:presLayoutVars>
          <dgm:chMax val="0"/>
          <dgm:bulletEnabled val="1"/>
        </dgm:presLayoutVars>
      </dgm:prSet>
      <dgm:spPr/>
    </dgm:pt>
    <dgm:pt modelId="{1A54D9FD-D35B-487A-B08D-5F8CB86AB607}" type="pres">
      <dgm:prSet presAssocID="{7EF1326A-6B22-4AE9-B298-D1CB34F559BC}" presName="spacer" presStyleCnt="0"/>
      <dgm:spPr/>
    </dgm:pt>
    <dgm:pt modelId="{0520CF10-B23E-4FDA-B607-8C4C5AB53B96}" type="pres">
      <dgm:prSet presAssocID="{46DF7435-89F3-4001-A4CB-B988F2B01D35}" presName="parentText" presStyleLbl="node1" presStyleIdx="1" presStyleCnt="2">
        <dgm:presLayoutVars>
          <dgm:chMax val="0"/>
          <dgm:bulletEnabled val="1"/>
        </dgm:presLayoutVars>
      </dgm:prSet>
      <dgm:spPr/>
    </dgm:pt>
  </dgm:ptLst>
  <dgm:cxnLst>
    <dgm:cxn modelId="{9F6E2D3A-F32C-41BB-BB45-4737BDD543E1}" srcId="{BAF7B802-EC27-458A-882C-A3BE0AE7CE2C}" destId="{7BC57344-B91D-42D9-A279-B73FCC3D3C01}" srcOrd="0" destOrd="0" parTransId="{A0838467-274C-4D1B-B7A6-8B862085979E}" sibTransId="{7EF1326A-6B22-4AE9-B298-D1CB34F559BC}"/>
    <dgm:cxn modelId="{5D1DBE68-3CAF-4D7A-A4B3-D2D4479BBA42}" type="presOf" srcId="{46DF7435-89F3-4001-A4CB-B988F2B01D35}" destId="{0520CF10-B23E-4FDA-B607-8C4C5AB53B96}" srcOrd="0" destOrd="0" presId="urn:microsoft.com/office/officeart/2005/8/layout/vList2"/>
    <dgm:cxn modelId="{A7836772-FE60-41FB-950C-9FCA78249026}" srcId="{BAF7B802-EC27-458A-882C-A3BE0AE7CE2C}" destId="{46DF7435-89F3-4001-A4CB-B988F2B01D35}" srcOrd="1" destOrd="0" parTransId="{0248DE07-FBDA-4D9C-A246-363077B959B1}" sibTransId="{FCEF0688-04CA-493A-9321-69C64B52BEFA}"/>
    <dgm:cxn modelId="{46CBD4AF-95A7-429A-AF79-B3DBE96D1437}" type="presOf" srcId="{BAF7B802-EC27-458A-882C-A3BE0AE7CE2C}" destId="{8CE330B2-0CD4-4DAA-BC9C-56EDDECBAE18}" srcOrd="0" destOrd="0" presId="urn:microsoft.com/office/officeart/2005/8/layout/vList2"/>
    <dgm:cxn modelId="{7F0E8CE1-ACA5-4BCE-8E65-72C604406C58}" type="presOf" srcId="{7BC57344-B91D-42D9-A279-B73FCC3D3C01}" destId="{18CB6C59-8735-4437-B182-EA1D28A533AE}" srcOrd="0" destOrd="0" presId="urn:microsoft.com/office/officeart/2005/8/layout/vList2"/>
    <dgm:cxn modelId="{F1D5B3A3-F9AB-41E3-9A0C-FF3E4721F5A9}" type="presParOf" srcId="{8CE330B2-0CD4-4DAA-BC9C-56EDDECBAE18}" destId="{18CB6C59-8735-4437-B182-EA1D28A533AE}" srcOrd="0" destOrd="0" presId="urn:microsoft.com/office/officeart/2005/8/layout/vList2"/>
    <dgm:cxn modelId="{589AA80D-0C5B-4301-A1E5-E782B44CC22F}" type="presParOf" srcId="{8CE330B2-0CD4-4DAA-BC9C-56EDDECBAE18}" destId="{1A54D9FD-D35B-487A-B08D-5F8CB86AB607}" srcOrd="1" destOrd="0" presId="urn:microsoft.com/office/officeart/2005/8/layout/vList2"/>
    <dgm:cxn modelId="{A4D980AD-5484-40B8-9102-1F8E160CCF52}" type="presParOf" srcId="{8CE330B2-0CD4-4DAA-BC9C-56EDDECBAE18}" destId="{0520CF10-B23E-4FDA-B607-8C4C5AB53B9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66474E-9B3F-4389-B9C4-F9E9FD304470}"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pl-PL"/>
        </a:p>
      </dgm:t>
    </dgm:pt>
    <dgm:pt modelId="{1720645A-5264-4F9E-9DFC-5B41A4FFDCAE}">
      <dgm:prSet/>
      <dgm:spPr/>
      <dgm:t>
        <a:bodyPr/>
        <a:lstStyle/>
        <a:p>
          <a:r>
            <a:rPr lang="pl-PL" b="1" dirty="0"/>
            <a:t>Kompleksowe rozwiązanie</a:t>
          </a:r>
          <a:endParaRPr lang="pl-PL" dirty="0"/>
        </a:p>
      </dgm:t>
    </dgm:pt>
    <dgm:pt modelId="{3D20A7FC-D9C8-47F2-B967-84E131B3ECF0}" type="parTrans" cxnId="{97189EFF-BC91-4B2B-A32F-D29989293266}">
      <dgm:prSet/>
      <dgm:spPr/>
      <dgm:t>
        <a:bodyPr/>
        <a:lstStyle/>
        <a:p>
          <a:endParaRPr lang="pl-PL"/>
        </a:p>
      </dgm:t>
    </dgm:pt>
    <dgm:pt modelId="{CA1F1C94-752B-4017-B39E-4D66ED71E605}" type="sibTrans" cxnId="{97189EFF-BC91-4B2B-A32F-D29989293266}">
      <dgm:prSet/>
      <dgm:spPr/>
      <dgm:t>
        <a:bodyPr/>
        <a:lstStyle/>
        <a:p>
          <a:endParaRPr lang="pl-PL"/>
        </a:p>
      </dgm:t>
    </dgm:pt>
    <dgm:pt modelId="{D134E43D-E142-4468-8437-63585530EF46}">
      <dgm:prSet/>
      <dgm:spPr/>
      <dgm:t>
        <a:bodyPr/>
        <a:lstStyle/>
        <a:p>
          <a:r>
            <a:rPr lang="pl-PL" b="1" dirty="0"/>
            <a:t>Wsparcie </a:t>
          </a:r>
          <a:r>
            <a:rPr lang="pl-PL" b="1" dirty="0" err="1"/>
            <a:t>TypeScriptu</a:t>
          </a:r>
          <a:endParaRPr lang="pl-PL" dirty="0"/>
        </a:p>
      </dgm:t>
    </dgm:pt>
    <dgm:pt modelId="{A08047EB-BBEF-4416-AABF-226F805241F1}" type="parTrans" cxnId="{82536C9F-BB62-409F-A3CB-D4489215F553}">
      <dgm:prSet/>
      <dgm:spPr/>
      <dgm:t>
        <a:bodyPr/>
        <a:lstStyle/>
        <a:p>
          <a:endParaRPr lang="pl-PL"/>
        </a:p>
      </dgm:t>
    </dgm:pt>
    <dgm:pt modelId="{C79C1FB5-F528-44B4-A072-922F93052E70}" type="sibTrans" cxnId="{82536C9F-BB62-409F-A3CB-D4489215F553}">
      <dgm:prSet/>
      <dgm:spPr/>
      <dgm:t>
        <a:bodyPr/>
        <a:lstStyle/>
        <a:p>
          <a:endParaRPr lang="pl-PL"/>
        </a:p>
      </dgm:t>
    </dgm:pt>
    <dgm:pt modelId="{01C8CC42-1E49-4EF8-B8B2-05B63534C9F1}">
      <dgm:prSet/>
      <dgm:spPr/>
      <dgm:t>
        <a:bodyPr/>
        <a:lstStyle/>
        <a:p>
          <a:r>
            <a:rPr lang="pl-PL" b="1" dirty="0"/>
            <a:t>Podejście komponentowe</a:t>
          </a:r>
        </a:p>
      </dgm:t>
    </dgm:pt>
    <dgm:pt modelId="{686B5D1B-11CC-4471-A38D-644CF5119F38}" type="parTrans" cxnId="{8156E597-E919-468B-9230-CEF4B77C4ED6}">
      <dgm:prSet/>
      <dgm:spPr/>
      <dgm:t>
        <a:bodyPr/>
        <a:lstStyle/>
        <a:p>
          <a:endParaRPr lang="pl-PL"/>
        </a:p>
      </dgm:t>
    </dgm:pt>
    <dgm:pt modelId="{E4B2B12B-223A-4BB2-8490-9C0B0B673950}" type="sibTrans" cxnId="{8156E597-E919-468B-9230-CEF4B77C4ED6}">
      <dgm:prSet/>
      <dgm:spPr/>
      <dgm:t>
        <a:bodyPr/>
        <a:lstStyle/>
        <a:p>
          <a:endParaRPr lang="pl-PL"/>
        </a:p>
      </dgm:t>
    </dgm:pt>
    <dgm:pt modelId="{AD1AC6E0-38B4-4FA0-B721-792BE52D17FB}">
      <dgm:prSet/>
      <dgm:spPr/>
      <dgm:t>
        <a:bodyPr/>
        <a:lstStyle/>
        <a:p>
          <a:r>
            <a:rPr lang="pl-PL" b="1" dirty="0"/>
            <a:t>Modularność, skalowalność</a:t>
          </a:r>
        </a:p>
      </dgm:t>
    </dgm:pt>
    <dgm:pt modelId="{13914247-E388-4617-B75A-B9E961438DFA}" type="parTrans" cxnId="{0527E27A-E5C0-460F-963D-C985A91EE1FE}">
      <dgm:prSet/>
      <dgm:spPr/>
      <dgm:t>
        <a:bodyPr/>
        <a:lstStyle/>
        <a:p>
          <a:endParaRPr lang="pl-PL"/>
        </a:p>
      </dgm:t>
    </dgm:pt>
    <dgm:pt modelId="{2F995592-F782-4CE9-9380-CA8C91881274}" type="sibTrans" cxnId="{0527E27A-E5C0-460F-963D-C985A91EE1FE}">
      <dgm:prSet/>
      <dgm:spPr/>
      <dgm:t>
        <a:bodyPr/>
        <a:lstStyle/>
        <a:p>
          <a:endParaRPr lang="pl-PL"/>
        </a:p>
      </dgm:t>
    </dgm:pt>
    <dgm:pt modelId="{05688804-1B13-4A09-BB4F-8E805D11DFD6}">
      <dgm:prSet/>
      <dgm:spPr/>
      <dgm:t>
        <a:bodyPr/>
        <a:lstStyle/>
        <a:p>
          <a:r>
            <a:rPr lang="pl-PL" b="1" dirty="0"/>
            <a:t>Silne wsparcie społeczności i długoterminowe wsparcie</a:t>
          </a:r>
          <a:endParaRPr lang="pl-PL" dirty="0"/>
        </a:p>
      </dgm:t>
    </dgm:pt>
    <dgm:pt modelId="{279B9F0B-8793-4883-B093-7B2132D0B1A3}" type="parTrans" cxnId="{C81DAEBD-96CD-40FE-BB0D-8ED64338F863}">
      <dgm:prSet/>
      <dgm:spPr/>
      <dgm:t>
        <a:bodyPr/>
        <a:lstStyle/>
        <a:p>
          <a:endParaRPr lang="pl-PL"/>
        </a:p>
      </dgm:t>
    </dgm:pt>
    <dgm:pt modelId="{493AACB3-668D-4757-844A-FE889921682D}" type="sibTrans" cxnId="{C81DAEBD-96CD-40FE-BB0D-8ED64338F863}">
      <dgm:prSet/>
      <dgm:spPr/>
      <dgm:t>
        <a:bodyPr/>
        <a:lstStyle/>
        <a:p>
          <a:endParaRPr lang="pl-PL"/>
        </a:p>
      </dgm:t>
    </dgm:pt>
    <dgm:pt modelId="{3BEC1FE6-E784-4210-A22A-366C1DFAD519}">
      <dgm:prSet/>
      <dgm:spPr/>
      <dgm:t>
        <a:bodyPr/>
        <a:lstStyle/>
        <a:p>
          <a:r>
            <a:rPr lang="pl-PL" b="1" dirty="0"/>
            <a:t>Zintegrowane testowanie</a:t>
          </a:r>
        </a:p>
      </dgm:t>
    </dgm:pt>
    <dgm:pt modelId="{737FB64C-F179-421E-88AA-2AE60246CB09}" type="parTrans" cxnId="{EFC66906-8D4C-4807-8061-D8DDABC89B21}">
      <dgm:prSet/>
      <dgm:spPr/>
      <dgm:t>
        <a:bodyPr/>
        <a:lstStyle/>
        <a:p>
          <a:endParaRPr lang="pl-PL"/>
        </a:p>
      </dgm:t>
    </dgm:pt>
    <dgm:pt modelId="{ABB67E92-B506-45FB-9FDC-6056D4E44E76}" type="sibTrans" cxnId="{EFC66906-8D4C-4807-8061-D8DDABC89B21}">
      <dgm:prSet/>
      <dgm:spPr/>
      <dgm:t>
        <a:bodyPr/>
        <a:lstStyle/>
        <a:p>
          <a:endParaRPr lang="pl-PL"/>
        </a:p>
      </dgm:t>
    </dgm:pt>
    <dgm:pt modelId="{89687D5D-1AB9-4B71-9C2A-7C9FECAB726D}">
      <dgm:prSet/>
      <dgm:spPr/>
      <dgm:t>
        <a:bodyPr/>
        <a:lstStyle/>
        <a:p>
          <a:r>
            <a:rPr lang="pl-PL" b="1" dirty="0"/>
            <a:t>Rozbudowany ekosystem</a:t>
          </a:r>
        </a:p>
      </dgm:t>
    </dgm:pt>
    <dgm:pt modelId="{8F358DE8-0AA4-49E4-8257-DF33130352E3}" type="parTrans" cxnId="{6F87BFA6-A36D-48B5-BFE3-E9AEF759A036}">
      <dgm:prSet/>
      <dgm:spPr/>
      <dgm:t>
        <a:bodyPr/>
        <a:lstStyle/>
        <a:p>
          <a:endParaRPr lang="pl-PL"/>
        </a:p>
      </dgm:t>
    </dgm:pt>
    <dgm:pt modelId="{F12F9376-F13C-4F21-A1B1-7F7B5AF1AF11}" type="sibTrans" cxnId="{6F87BFA6-A36D-48B5-BFE3-E9AEF759A036}">
      <dgm:prSet/>
      <dgm:spPr/>
      <dgm:t>
        <a:bodyPr/>
        <a:lstStyle/>
        <a:p>
          <a:endParaRPr lang="pl-PL"/>
        </a:p>
      </dgm:t>
    </dgm:pt>
    <dgm:pt modelId="{81DC6F73-DF26-47E9-A2A9-08C774F1E1CB}">
      <dgm:prSet/>
      <dgm:spPr/>
      <dgm:t>
        <a:bodyPr/>
        <a:lstStyle/>
        <a:p>
          <a:endParaRPr lang="pl-PL"/>
        </a:p>
      </dgm:t>
    </dgm:pt>
    <dgm:pt modelId="{38410312-B023-4505-8CCE-6E9A4E7A3DF3}" type="parTrans" cxnId="{4C0952F3-E005-4C0F-BC0C-2EA3A0E66410}">
      <dgm:prSet/>
      <dgm:spPr/>
      <dgm:t>
        <a:bodyPr/>
        <a:lstStyle/>
        <a:p>
          <a:endParaRPr lang="pl-PL"/>
        </a:p>
      </dgm:t>
    </dgm:pt>
    <dgm:pt modelId="{277534E3-B3B3-4611-BEEC-D4DDD640FDD8}" type="sibTrans" cxnId="{4C0952F3-E005-4C0F-BC0C-2EA3A0E66410}">
      <dgm:prSet/>
      <dgm:spPr/>
      <dgm:t>
        <a:bodyPr/>
        <a:lstStyle/>
        <a:p>
          <a:endParaRPr lang="pl-PL"/>
        </a:p>
      </dgm:t>
    </dgm:pt>
    <dgm:pt modelId="{9F4DD433-099C-4B23-B977-CBC3A7DCA849}" type="pres">
      <dgm:prSet presAssocID="{5E66474E-9B3F-4389-B9C4-F9E9FD304470}" presName="compositeShape" presStyleCnt="0">
        <dgm:presLayoutVars>
          <dgm:chMax val="7"/>
          <dgm:dir/>
          <dgm:resizeHandles val="exact"/>
        </dgm:presLayoutVars>
      </dgm:prSet>
      <dgm:spPr/>
    </dgm:pt>
    <dgm:pt modelId="{B5019C8A-60CA-4992-BAE4-FE0F10FD7099}" type="pres">
      <dgm:prSet presAssocID="{1720645A-5264-4F9E-9DFC-5B41A4FFDCAE}" presName="circ1" presStyleLbl="vennNode1" presStyleIdx="0" presStyleCnt="7"/>
      <dgm:spPr/>
    </dgm:pt>
    <dgm:pt modelId="{621DC5CB-F4A9-44B4-B903-E3FAE75F0D8B}" type="pres">
      <dgm:prSet presAssocID="{1720645A-5264-4F9E-9DFC-5B41A4FFDCAE}" presName="circ1Tx" presStyleLbl="revTx" presStyleIdx="0" presStyleCnt="0">
        <dgm:presLayoutVars>
          <dgm:chMax val="0"/>
          <dgm:chPref val="0"/>
          <dgm:bulletEnabled val="1"/>
        </dgm:presLayoutVars>
      </dgm:prSet>
      <dgm:spPr/>
    </dgm:pt>
    <dgm:pt modelId="{77A9863D-B0EA-43AE-B7A0-B0FCE7A36459}" type="pres">
      <dgm:prSet presAssocID="{D134E43D-E142-4468-8437-63585530EF46}" presName="circ2" presStyleLbl="vennNode1" presStyleIdx="1" presStyleCnt="7"/>
      <dgm:spPr/>
    </dgm:pt>
    <dgm:pt modelId="{BA650AFA-72F9-4C61-BE5D-20CB7BB0A809}" type="pres">
      <dgm:prSet presAssocID="{D134E43D-E142-4468-8437-63585530EF46}" presName="circ2Tx" presStyleLbl="revTx" presStyleIdx="0" presStyleCnt="0">
        <dgm:presLayoutVars>
          <dgm:chMax val="0"/>
          <dgm:chPref val="0"/>
          <dgm:bulletEnabled val="1"/>
        </dgm:presLayoutVars>
      </dgm:prSet>
      <dgm:spPr/>
    </dgm:pt>
    <dgm:pt modelId="{60803A07-1B2C-495C-AD52-A70716382A69}" type="pres">
      <dgm:prSet presAssocID="{01C8CC42-1E49-4EF8-B8B2-05B63534C9F1}" presName="circ3" presStyleLbl="vennNode1" presStyleIdx="2" presStyleCnt="7"/>
      <dgm:spPr/>
    </dgm:pt>
    <dgm:pt modelId="{C9D310FF-0B10-48C1-A449-CB92687C62E2}" type="pres">
      <dgm:prSet presAssocID="{01C8CC42-1E49-4EF8-B8B2-05B63534C9F1}" presName="circ3Tx" presStyleLbl="revTx" presStyleIdx="0" presStyleCnt="0">
        <dgm:presLayoutVars>
          <dgm:chMax val="0"/>
          <dgm:chPref val="0"/>
          <dgm:bulletEnabled val="1"/>
        </dgm:presLayoutVars>
      </dgm:prSet>
      <dgm:spPr/>
    </dgm:pt>
    <dgm:pt modelId="{6675AEE4-93F0-4716-9374-10DA800B64C3}" type="pres">
      <dgm:prSet presAssocID="{AD1AC6E0-38B4-4FA0-B721-792BE52D17FB}" presName="circ4" presStyleLbl="vennNode1" presStyleIdx="3" presStyleCnt="7"/>
      <dgm:spPr/>
    </dgm:pt>
    <dgm:pt modelId="{31D3BCC1-5D68-4433-B056-F43344E9EADD}" type="pres">
      <dgm:prSet presAssocID="{AD1AC6E0-38B4-4FA0-B721-792BE52D17FB}" presName="circ4Tx" presStyleLbl="revTx" presStyleIdx="0" presStyleCnt="0">
        <dgm:presLayoutVars>
          <dgm:chMax val="0"/>
          <dgm:chPref val="0"/>
          <dgm:bulletEnabled val="1"/>
        </dgm:presLayoutVars>
      </dgm:prSet>
      <dgm:spPr/>
    </dgm:pt>
    <dgm:pt modelId="{53B8B8D5-3B2B-40C1-B1D2-067D07496015}" type="pres">
      <dgm:prSet presAssocID="{05688804-1B13-4A09-BB4F-8E805D11DFD6}" presName="circ5" presStyleLbl="vennNode1" presStyleIdx="4" presStyleCnt="7"/>
      <dgm:spPr/>
    </dgm:pt>
    <dgm:pt modelId="{9B4ABA27-CF4B-4C74-8832-B756C692D7F0}" type="pres">
      <dgm:prSet presAssocID="{05688804-1B13-4A09-BB4F-8E805D11DFD6}" presName="circ5Tx" presStyleLbl="revTx" presStyleIdx="0" presStyleCnt="0">
        <dgm:presLayoutVars>
          <dgm:chMax val="0"/>
          <dgm:chPref val="0"/>
          <dgm:bulletEnabled val="1"/>
        </dgm:presLayoutVars>
      </dgm:prSet>
      <dgm:spPr/>
    </dgm:pt>
    <dgm:pt modelId="{0BE8AD31-7744-4DCB-A470-9D522ADE269D}" type="pres">
      <dgm:prSet presAssocID="{3BEC1FE6-E784-4210-A22A-366C1DFAD519}" presName="circ6" presStyleLbl="vennNode1" presStyleIdx="5" presStyleCnt="7"/>
      <dgm:spPr/>
    </dgm:pt>
    <dgm:pt modelId="{7665D312-2637-4991-8A08-9DBC7C90ECA6}" type="pres">
      <dgm:prSet presAssocID="{3BEC1FE6-E784-4210-A22A-366C1DFAD519}" presName="circ6Tx" presStyleLbl="revTx" presStyleIdx="0" presStyleCnt="0">
        <dgm:presLayoutVars>
          <dgm:chMax val="0"/>
          <dgm:chPref val="0"/>
          <dgm:bulletEnabled val="1"/>
        </dgm:presLayoutVars>
      </dgm:prSet>
      <dgm:spPr/>
    </dgm:pt>
    <dgm:pt modelId="{E4BDD353-5C1D-4FD9-8A74-0516470A4F6C}" type="pres">
      <dgm:prSet presAssocID="{89687D5D-1AB9-4B71-9C2A-7C9FECAB726D}" presName="circ7" presStyleLbl="vennNode1" presStyleIdx="6" presStyleCnt="7"/>
      <dgm:spPr/>
    </dgm:pt>
    <dgm:pt modelId="{D51F8889-B9E8-4FC2-A75A-C7A981F8226B}" type="pres">
      <dgm:prSet presAssocID="{89687D5D-1AB9-4B71-9C2A-7C9FECAB726D}" presName="circ7Tx" presStyleLbl="revTx" presStyleIdx="0" presStyleCnt="0">
        <dgm:presLayoutVars>
          <dgm:chMax val="0"/>
          <dgm:chPref val="0"/>
          <dgm:bulletEnabled val="1"/>
        </dgm:presLayoutVars>
      </dgm:prSet>
      <dgm:spPr/>
    </dgm:pt>
  </dgm:ptLst>
  <dgm:cxnLst>
    <dgm:cxn modelId="{EFC66906-8D4C-4807-8061-D8DDABC89B21}" srcId="{5E66474E-9B3F-4389-B9C4-F9E9FD304470}" destId="{3BEC1FE6-E784-4210-A22A-366C1DFAD519}" srcOrd="5" destOrd="0" parTransId="{737FB64C-F179-421E-88AA-2AE60246CB09}" sibTransId="{ABB67E92-B506-45FB-9FDC-6056D4E44E76}"/>
    <dgm:cxn modelId="{AB2C0D42-9CCE-494B-8E88-97BF249ACB9B}" type="presOf" srcId="{1720645A-5264-4F9E-9DFC-5B41A4FFDCAE}" destId="{621DC5CB-F4A9-44B4-B903-E3FAE75F0D8B}" srcOrd="0" destOrd="0" presId="urn:microsoft.com/office/officeart/2005/8/layout/venn1"/>
    <dgm:cxn modelId="{36E80D64-DAB4-4681-A9E1-5069100A27BC}" type="presOf" srcId="{D134E43D-E142-4468-8437-63585530EF46}" destId="{BA650AFA-72F9-4C61-BE5D-20CB7BB0A809}" srcOrd="0" destOrd="0" presId="urn:microsoft.com/office/officeart/2005/8/layout/venn1"/>
    <dgm:cxn modelId="{BED5E14F-E2CD-4785-8084-48C97778D5D5}" type="presOf" srcId="{AD1AC6E0-38B4-4FA0-B721-792BE52D17FB}" destId="{31D3BCC1-5D68-4433-B056-F43344E9EADD}" srcOrd="0" destOrd="0" presId="urn:microsoft.com/office/officeart/2005/8/layout/venn1"/>
    <dgm:cxn modelId="{7C147151-5CE9-4F1D-B8CD-FF24DF7C21D4}" type="presOf" srcId="{89687D5D-1AB9-4B71-9C2A-7C9FECAB726D}" destId="{D51F8889-B9E8-4FC2-A75A-C7A981F8226B}" srcOrd="0" destOrd="0" presId="urn:microsoft.com/office/officeart/2005/8/layout/venn1"/>
    <dgm:cxn modelId="{0527E27A-E5C0-460F-963D-C985A91EE1FE}" srcId="{5E66474E-9B3F-4389-B9C4-F9E9FD304470}" destId="{AD1AC6E0-38B4-4FA0-B721-792BE52D17FB}" srcOrd="3" destOrd="0" parTransId="{13914247-E388-4617-B75A-B9E961438DFA}" sibTransId="{2F995592-F782-4CE9-9380-CA8C91881274}"/>
    <dgm:cxn modelId="{8156E597-E919-468B-9230-CEF4B77C4ED6}" srcId="{5E66474E-9B3F-4389-B9C4-F9E9FD304470}" destId="{01C8CC42-1E49-4EF8-B8B2-05B63534C9F1}" srcOrd="2" destOrd="0" parTransId="{686B5D1B-11CC-4471-A38D-644CF5119F38}" sibTransId="{E4B2B12B-223A-4BB2-8490-9C0B0B673950}"/>
    <dgm:cxn modelId="{82536C9F-BB62-409F-A3CB-D4489215F553}" srcId="{5E66474E-9B3F-4389-B9C4-F9E9FD304470}" destId="{D134E43D-E142-4468-8437-63585530EF46}" srcOrd="1" destOrd="0" parTransId="{A08047EB-BBEF-4416-AABF-226F805241F1}" sibTransId="{C79C1FB5-F528-44B4-A072-922F93052E70}"/>
    <dgm:cxn modelId="{6F87BFA6-A36D-48B5-BFE3-E9AEF759A036}" srcId="{5E66474E-9B3F-4389-B9C4-F9E9FD304470}" destId="{89687D5D-1AB9-4B71-9C2A-7C9FECAB726D}" srcOrd="6" destOrd="0" parTransId="{8F358DE8-0AA4-49E4-8257-DF33130352E3}" sibTransId="{F12F9376-F13C-4F21-A1B1-7F7B5AF1AF11}"/>
    <dgm:cxn modelId="{C81DAEBD-96CD-40FE-BB0D-8ED64338F863}" srcId="{5E66474E-9B3F-4389-B9C4-F9E9FD304470}" destId="{05688804-1B13-4A09-BB4F-8E805D11DFD6}" srcOrd="4" destOrd="0" parTransId="{279B9F0B-8793-4883-B093-7B2132D0B1A3}" sibTransId="{493AACB3-668D-4757-844A-FE889921682D}"/>
    <dgm:cxn modelId="{D5DC69D5-ECD7-44D8-99F5-70DD70B8E550}" type="presOf" srcId="{05688804-1B13-4A09-BB4F-8E805D11DFD6}" destId="{9B4ABA27-CF4B-4C74-8832-B756C692D7F0}" srcOrd="0" destOrd="0" presId="urn:microsoft.com/office/officeart/2005/8/layout/venn1"/>
    <dgm:cxn modelId="{31F585ED-B9A8-494E-A8EB-CD7EEC6C41AB}" type="presOf" srcId="{3BEC1FE6-E784-4210-A22A-366C1DFAD519}" destId="{7665D312-2637-4991-8A08-9DBC7C90ECA6}" srcOrd="0" destOrd="0" presId="urn:microsoft.com/office/officeart/2005/8/layout/venn1"/>
    <dgm:cxn modelId="{454D71EF-2476-4C99-89A4-877C58C7DC4F}" type="presOf" srcId="{5E66474E-9B3F-4389-B9C4-F9E9FD304470}" destId="{9F4DD433-099C-4B23-B977-CBC3A7DCA849}" srcOrd="0" destOrd="0" presId="urn:microsoft.com/office/officeart/2005/8/layout/venn1"/>
    <dgm:cxn modelId="{4C0952F3-E005-4C0F-BC0C-2EA3A0E66410}" srcId="{5E66474E-9B3F-4389-B9C4-F9E9FD304470}" destId="{81DC6F73-DF26-47E9-A2A9-08C774F1E1CB}" srcOrd="7" destOrd="0" parTransId="{38410312-B023-4505-8CCE-6E9A4E7A3DF3}" sibTransId="{277534E3-B3B3-4611-BEEC-D4DDD640FDD8}"/>
    <dgm:cxn modelId="{99A6A9FA-2BAB-4830-913F-F72F78628C07}" type="presOf" srcId="{01C8CC42-1E49-4EF8-B8B2-05B63534C9F1}" destId="{C9D310FF-0B10-48C1-A449-CB92687C62E2}" srcOrd="0" destOrd="0" presId="urn:microsoft.com/office/officeart/2005/8/layout/venn1"/>
    <dgm:cxn modelId="{97189EFF-BC91-4B2B-A32F-D29989293266}" srcId="{5E66474E-9B3F-4389-B9C4-F9E9FD304470}" destId="{1720645A-5264-4F9E-9DFC-5B41A4FFDCAE}" srcOrd="0" destOrd="0" parTransId="{3D20A7FC-D9C8-47F2-B967-84E131B3ECF0}" sibTransId="{CA1F1C94-752B-4017-B39E-4D66ED71E605}"/>
    <dgm:cxn modelId="{FE07A477-F522-4A76-A3B6-FE50E5DE7471}" type="presParOf" srcId="{9F4DD433-099C-4B23-B977-CBC3A7DCA849}" destId="{B5019C8A-60CA-4992-BAE4-FE0F10FD7099}" srcOrd="0" destOrd="0" presId="urn:microsoft.com/office/officeart/2005/8/layout/venn1"/>
    <dgm:cxn modelId="{18306E75-ACAD-4561-A556-D806D975412B}" type="presParOf" srcId="{9F4DD433-099C-4B23-B977-CBC3A7DCA849}" destId="{621DC5CB-F4A9-44B4-B903-E3FAE75F0D8B}" srcOrd="1" destOrd="0" presId="urn:microsoft.com/office/officeart/2005/8/layout/venn1"/>
    <dgm:cxn modelId="{73A3555C-74F9-4B48-851F-50591A5AB468}" type="presParOf" srcId="{9F4DD433-099C-4B23-B977-CBC3A7DCA849}" destId="{77A9863D-B0EA-43AE-B7A0-B0FCE7A36459}" srcOrd="2" destOrd="0" presId="urn:microsoft.com/office/officeart/2005/8/layout/venn1"/>
    <dgm:cxn modelId="{B678852F-5AF9-4D77-A322-B198C5180D3C}" type="presParOf" srcId="{9F4DD433-099C-4B23-B977-CBC3A7DCA849}" destId="{BA650AFA-72F9-4C61-BE5D-20CB7BB0A809}" srcOrd="3" destOrd="0" presId="urn:microsoft.com/office/officeart/2005/8/layout/venn1"/>
    <dgm:cxn modelId="{48783722-D237-4C8F-A026-855689AB126A}" type="presParOf" srcId="{9F4DD433-099C-4B23-B977-CBC3A7DCA849}" destId="{60803A07-1B2C-495C-AD52-A70716382A69}" srcOrd="4" destOrd="0" presId="urn:microsoft.com/office/officeart/2005/8/layout/venn1"/>
    <dgm:cxn modelId="{DE2D8B09-6737-491C-B188-F444DCB2F614}" type="presParOf" srcId="{9F4DD433-099C-4B23-B977-CBC3A7DCA849}" destId="{C9D310FF-0B10-48C1-A449-CB92687C62E2}" srcOrd="5" destOrd="0" presId="urn:microsoft.com/office/officeart/2005/8/layout/venn1"/>
    <dgm:cxn modelId="{E2AF79D4-0455-4B82-B16A-5A1696AAEDE7}" type="presParOf" srcId="{9F4DD433-099C-4B23-B977-CBC3A7DCA849}" destId="{6675AEE4-93F0-4716-9374-10DA800B64C3}" srcOrd="6" destOrd="0" presId="urn:microsoft.com/office/officeart/2005/8/layout/venn1"/>
    <dgm:cxn modelId="{5E1561B1-0F05-44F9-9B01-21E8E39AC37D}" type="presParOf" srcId="{9F4DD433-099C-4B23-B977-CBC3A7DCA849}" destId="{31D3BCC1-5D68-4433-B056-F43344E9EADD}" srcOrd="7" destOrd="0" presId="urn:microsoft.com/office/officeart/2005/8/layout/venn1"/>
    <dgm:cxn modelId="{5A3FB374-2878-448D-BD41-415DBA03F5E7}" type="presParOf" srcId="{9F4DD433-099C-4B23-B977-CBC3A7DCA849}" destId="{53B8B8D5-3B2B-40C1-B1D2-067D07496015}" srcOrd="8" destOrd="0" presId="urn:microsoft.com/office/officeart/2005/8/layout/venn1"/>
    <dgm:cxn modelId="{2FA4534B-C076-462B-816B-0572DDCEFEFD}" type="presParOf" srcId="{9F4DD433-099C-4B23-B977-CBC3A7DCA849}" destId="{9B4ABA27-CF4B-4C74-8832-B756C692D7F0}" srcOrd="9" destOrd="0" presId="urn:microsoft.com/office/officeart/2005/8/layout/venn1"/>
    <dgm:cxn modelId="{50E28BE8-B21C-41F1-BC2E-6947CC5A5A83}" type="presParOf" srcId="{9F4DD433-099C-4B23-B977-CBC3A7DCA849}" destId="{0BE8AD31-7744-4DCB-A470-9D522ADE269D}" srcOrd="10" destOrd="0" presId="urn:microsoft.com/office/officeart/2005/8/layout/venn1"/>
    <dgm:cxn modelId="{6664A68C-C984-4F15-BDBB-4C2D0FCC7A90}" type="presParOf" srcId="{9F4DD433-099C-4B23-B977-CBC3A7DCA849}" destId="{7665D312-2637-4991-8A08-9DBC7C90ECA6}" srcOrd="11" destOrd="0" presId="urn:microsoft.com/office/officeart/2005/8/layout/venn1"/>
    <dgm:cxn modelId="{378030BF-61B9-4C18-B02A-BC2F0F92CDF1}" type="presParOf" srcId="{9F4DD433-099C-4B23-B977-CBC3A7DCA849}" destId="{E4BDD353-5C1D-4FD9-8A74-0516470A4F6C}" srcOrd="12" destOrd="0" presId="urn:microsoft.com/office/officeart/2005/8/layout/venn1"/>
    <dgm:cxn modelId="{846AB631-2C35-451D-BED2-873D6694FABF}" type="presParOf" srcId="{9F4DD433-099C-4B23-B977-CBC3A7DCA849}" destId="{D51F8889-B9E8-4FC2-A75A-C7A981F8226B}"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8F5319-9287-445B-9FA0-586B87E184E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CCA6C220-83EE-4CC9-B663-ABBDB607BF0E}">
      <dgm:prSet/>
      <dgm:spPr/>
      <dgm:t>
        <a:bodyPr/>
        <a:lstStyle/>
        <a:p>
          <a:r>
            <a:rPr lang="pl-PL" b="1"/>
            <a:t>Idealne połączenie: </a:t>
          </a:r>
          <a:endParaRPr lang="pl-PL"/>
        </a:p>
      </dgm:t>
    </dgm:pt>
    <dgm:pt modelId="{8B04E15D-C2FA-47C3-9AF3-68016D76DEB5}" type="parTrans" cxnId="{75D81EF2-A5D2-422F-9DFA-138A65AE819C}">
      <dgm:prSet/>
      <dgm:spPr/>
      <dgm:t>
        <a:bodyPr/>
        <a:lstStyle/>
        <a:p>
          <a:endParaRPr lang="pl-PL"/>
        </a:p>
      </dgm:t>
    </dgm:pt>
    <dgm:pt modelId="{BD9A5656-382C-4056-86FA-98356E79F30E}" type="sibTrans" cxnId="{75D81EF2-A5D2-422F-9DFA-138A65AE819C}">
      <dgm:prSet/>
      <dgm:spPr/>
      <dgm:t>
        <a:bodyPr/>
        <a:lstStyle/>
        <a:p>
          <a:endParaRPr lang="pl-PL"/>
        </a:p>
      </dgm:t>
    </dgm:pt>
    <dgm:pt modelId="{4A9F4FBF-8BF8-4868-85C8-20135D30FA68}">
      <dgm:prSet/>
      <dgm:spPr/>
      <dgm:t>
        <a:bodyPr/>
        <a:lstStyle/>
        <a:p>
          <a:pPr>
            <a:buNone/>
          </a:pPr>
          <a:r>
            <a:rPr lang="pl-PL" dirty="0" err="1"/>
            <a:t>TypeScript</a:t>
          </a:r>
          <a:r>
            <a:rPr lang="pl-PL" dirty="0"/>
            <a:t> i </a:t>
          </a:r>
          <a:r>
            <a:rPr lang="pl-PL" dirty="0" err="1"/>
            <a:t>Angular</a:t>
          </a:r>
          <a:r>
            <a:rPr lang="pl-PL" dirty="0"/>
            <a:t> tworzą potężne duo, które pozwala na budowanie dużych i złożonych aplikacji.</a:t>
          </a:r>
        </a:p>
      </dgm:t>
    </dgm:pt>
    <dgm:pt modelId="{162B9B9B-F2BD-4DCA-B209-CE2861E6A3B2}" type="parTrans" cxnId="{21DF6789-C734-4D4B-BD76-484DE76336AE}">
      <dgm:prSet/>
      <dgm:spPr/>
      <dgm:t>
        <a:bodyPr/>
        <a:lstStyle/>
        <a:p>
          <a:endParaRPr lang="pl-PL"/>
        </a:p>
      </dgm:t>
    </dgm:pt>
    <dgm:pt modelId="{F574A304-7A5A-4CD2-8BC9-BDF872AEDDB9}" type="sibTrans" cxnId="{21DF6789-C734-4D4B-BD76-484DE76336AE}">
      <dgm:prSet/>
      <dgm:spPr/>
      <dgm:t>
        <a:bodyPr/>
        <a:lstStyle/>
        <a:p>
          <a:endParaRPr lang="pl-PL"/>
        </a:p>
      </dgm:t>
    </dgm:pt>
    <dgm:pt modelId="{CD0D5536-9C73-47AB-9A62-774F38860E80}">
      <dgm:prSet/>
      <dgm:spPr/>
      <dgm:t>
        <a:bodyPr/>
        <a:lstStyle/>
        <a:p>
          <a:r>
            <a:rPr lang="pl-PL" b="1"/>
            <a:t>Korzyści dla deweloperów:</a:t>
          </a:r>
          <a:endParaRPr lang="pl-PL"/>
        </a:p>
      </dgm:t>
    </dgm:pt>
    <dgm:pt modelId="{B0CF615C-0489-4C9B-A177-F52786C002A4}" type="parTrans" cxnId="{F02A2509-B7F1-47B7-9D4C-E5A5C0D93E2A}">
      <dgm:prSet/>
      <dgm:spPr/>
      <dgm:t>
        <a:bodyPr/>
        <a:lstStyle/>
        <a:p>
          <a:endParaRPr lang="pl-PL"/>
        </a:p>
      </dgm:t>
    </dgm:pt>
    <dgm:pt modelId="{7E3F84AA-6767-4C1F-A360-1AE5A8F02EC9}" type="sibTrans" cxnId="{F02A2509-B7F1-47B7-9D4C-E5A5C0D93E2A}">
      <dgm:prSet/>
      <dgm:spPr/>
      <dgm:t>
        <a:bodyPr/>
        <a:lstStyle/>
        <a:p>
          <a:endParaRPr lang="pl-PL"/>
        </a:p>
      </dgm:t>
    </dgm:pt>
    <dgm:pt modelId="{D90C23B6-6A99-455D-8A4F-DDB01661CAE0}">
      <dgm:prSet/>
      <dgm:spPr/>
      <dgm:t>
        <a:bodyPr/>
        <a:lstStyle/>
        <a:p>
          <a:pPr>
            <a:buNone/>
          </a:pPr>
          <a:r>
            <a:rPr lang="pl-PL" b="1" dirty="0"/>
            <a:t>Wydajność</a:t>
          </a:r>
          <a:r>
            <a:rPr lang="pl-PL" dirty="0"/>
            <a:t>: </a:t>
          </a:r>
          <a:r>
            <a:rPr lang="pl-PL" dirty="0" err="1"/>
            <a:t>TypeScript</a:t>
          </a:r>
          <a:r>
            <a:rPr lang="pl-PL" dirty="0"/>
            <a:t> kompiluje się do czystego JavaScript, co zapewnia wysoką wydajność aplikacji.</a:t>
          </a:r>
        </a:p>
      </dgm:t>
    </dgm:pt>
    <dgm:pt modelId="{5B7AEA95-FFB8-4B44-BABB-C40CDDA2FE21}" type="parTrans" cxnId="{EFFD52C8-E7FA-4C46-9401-4B4597639DE9}">
      <dgm:prSet/>
      <dgm:spPr/>
      <dgm:t>
        <a:bodyPr/>
        <a:lstStyle/>
        <a:p>
          <a:endParaRPr lang="pl-PL"/>
        </a:p>
      </dgm:t>
    </dgm:pt>
    <dgm:pt modelId="{B6EEBDED-304C-4919-AFE4-5F9957474586}" type="sibTrans" cxnId="{EFFD52C8-E7FA-4C46-9401-4B4597639DE9}">
      <dgm:prSet/>
      <dgm:spPr/>
      <dgm:t>
        <a:bodyPr/>
        <a:lstStyle/>
        <a:p>
          <a:endParaRPr lang="pl-PL"/>
        </a:p>
      </dgm:t>
    </dgm:pt>
    <dgm:pt modelId="{66919CC5-92AF-4E29-A6A2-8F7F68D1B10C}">
      <dgm:prSet/>
      <dgm:spPr/>
      <dgm:t>
        <a:bodyPr/>
        <a:lstStyle/>
        <a:p>
          <a:pPr>
            <a:buNone/>
          </a:pPr>
          <a:r>
            <a:rPr lang="pl-PL" b="1" dirty="0"/>
            <a:t>Ekosystem</a:t>
          </a:r>
          <a:r>
            <a:rPr lang="pl-PL" dirty="0"/>
            <a:t>: Duża społeczność i bogaty ekosystem narzędzi i bibliotek.</a:t>
          </a:r>
        </a:p>
      </dgm:t>
    </dgm:pt>
    <dgm:pt modelId="{0FABEF50-E519-4297-8254-2C3A44BFEE5C}" type="parTrans" cxnId="{A726A9B1-262B-4423-BB4C-7A8BDDDBB710}">
      <dgm:prSet/>
      <dgm:spPr/>
      <dgm:t>
        <a:bodyPr/>
        <a:lstStyle/>
        <a:p>
          <a:endParaRPr lang="pl-PL"/>
        </a:p>
      </dgm:t>
    </dgm:pt>
    <dgm:pt modelId="{29A0F3D3-24C7-4BF8-849C-586DB3819A75}" type="sibTrans" cxnId="{A726A9B1-262B-4423-BB4C-7A8BDDDBB710}">
      <dgm:prSet/>
      <dgm:spPr/>
      <dgm:t>
        <a:bodyPr/>
        <a:lstStyle/>
        <a:p>
          <a:endParaRPr lang="pl-PL"/>
        </a:p>
      </dgm:t>
    </dgm:pt>
    <dgm:pt modelId="{BBF11BCA-DF61-4923-B575-495577505D69}">
      <dgm:prSet/>
      <dgm:spPr/>
      <dgm:t>
        <a:bodyPr/>
        <a:lstStyle/>
        <a:p>
          <a:pPr>
            <a:buNone/>
          </a:pPr>
          <a:r>
            <a:rPr lang="pl-PL" b="1" dirty="0"/>
            <a:t>Skalowalność</a:t>
          </a:r>
          <a:r>
            <a:rPr lang="pl-PL" dirty="0"/>
            <a:t>: </a:t>
          </a:r>
          <a:r>
            <a:rPr lang="pl-PL" dirty="0" err="1"/>
            <a:t>TypeScript</a:t>
          </a:r>
          <a:r>
            <a:rPr lang="pl-PL" dirty="0"/>
            <a:t> pomaga w tworzeniu dużych i złożonych aplikacji, które są łatwe w utrzymaniu.</a:t>
          </a:r>
        </a:p>
      </dgm:t>
    </dgm:pt>
    <dgm:pt modelId="{4B58E118-EE24-4EB0-A3B0-C33E042D940F}" type="parTrans" cxnId="{176F76CA-9718-4F5E-904F-747674535B16}">
      <dgm:prSet/>
      <dgm:spPr/>
      <dgm:t>
        <a:bodyPr/>
        <a:lstStyle/>
        <a:p>
          <a:endParaRPr lang="pl-PL"/>
        </a:p>
      </dgm:t>
    </dgm:pt>
    <dgm:pt modelId="{3B42609B-054B-4142-AF31-77B398FAF82E}" type="sibTrans" cxnId="{176F76CA-9718-4F5E-904F-747674535B16}">
      <dgm:prSet/>
      <dgm:spPr/>
      <dgm:t>
        <a:bodyPr/>
        <a:lstStyle/>
        <a:p>
          <a:endParaRPr lang="pl-PL"/>
        </a:p>
      </dgm:t>
    </dgm:pt>
    <dgm:pt modelId="{14FAFD79-11D0-4AEC-BD3C-E69271B7E6A9}" type="pres">
      <dgm:prSet presAssocID="{7A8F5319-9287-445B-9FA0-586B87E184E7}" presName="Name0" presStyleCnt="0">
        <dgm:presLayoutVars>
          <dgm:dir/>
          <dgm:animLvl val="lvl"/>
          <dgm:resizeHandles val="exact"/>
        </dgm:presLayoutVars>
      </dgm:prSet>
      <dgm:spPr/>
    </dgm:pt>
    <dgm:pt modelId="{9B7D16DE-3D5F-4714-A69A-2847A558459F}" type="pres">
      <dgm:prSet presAssocID="{CCA6C220-83EE-4CC9-B663-ABBDB607BF0E}" presName="linNode" presStyleCnt="0"/>
      <dgm:spPr/>
    </dgm:pt>
    <dgm:pt modelId="{0829327A-644D-4C7D-9C8D-4B74F8F51190}" type="pres">
      <dgm:prSet presAssocID="{CCA6C220-83EE-4CC9-B663-ABBDB607BF0E}" presName="parentText" presStyleLbl="node1" presStyleIdx="0" presStyleCnt="2">
        <dgm:presLayoutVars>
          <dgm:chMax val="1"/>
          <dgm:bulletEnabled val="1"/>
        </dgm:presLayoutVars>
      </dgm:prSet>
      <dgm:spPr/>
    </dgm:pt>
    <dgm:pt modelId="{68E3A9FD-25F5-4264-9B16-D9D2F06250F1}" type="pres">
      <dgm:prSet presAssocID="{CCA6C220-83EE-4CC9-B663-ABBDB607BF0E}" presName="descendantText" presStyleLbl="alignAccFollowNode1" presStyleIdx="0" presStyleCnt="2">
        <dgm:presLayoutVars>
          <dgm:bulletEnabled val="1"/>
        </dgm:presLayoutVars>
      </dgm:prSet>
      <dgm:spPr/>
    </dgm:pt>
    <dgm:pt modelId="{CAFEC956-3892-418C-9A13-B8B356090F40}" type="pres">
      <dgm:prSet presAssocID="{BD9A5656-382C-4056-86FA-98356E79F30E}" presName="sp" presStyleCnt="0"/>
      <dgm:spPr/>
    </dgm:pt>
    <dgm:pt modelId="{760458F9-10EE-4355-8AC5-C72B5D9B1323}" type="pres">
      <dgm:prSet presAssocID="{CD0D5536-9C73-47AB-9A62-774F38860E80}" presName="linNode" presStyleCnt="0"/>
      <dgm:spPr/>
    </dgm:pt>
    <dgm:pt modelId="{D0383E04-768D-48A7-89AF-1AE28F284CE3}" type="pres">
      <dgm:prSet presAssocID="{CD0D5536-9C73-47AB-9A62-774F38860E80}" presName="parentText" presStyleLbl="node1" presStyleIdx="1" presStyleCnt="2">
        <dgm:presLayoutVars>
          <dgm:chMax val="1"/>
          <dgm:bulletEnabled val="1"/>
        </dgm:presLayoutVars>
      </dgm:prSet>
      <dgm:spPr/>
    </dgm:pt>
    <dgm:pt modelId="{C6CF6D90-D0F8-4066-A128-72A6034F2532}" type="pres">
      <dgm:prSet presAssocID="{CD0D5536-9C73-47AB-9A62-774F38860E80}" presName="descendantText" presStyleLbl="alignAccFollowNode1" presStyleIdx="1" presStyleCnt="2">
        <dgm:presLayoutVars>
          <dgm:bulletEnabled val="1"/>
        </dgm:presLayoutVars>
      </dgm:prSet>
      <dgm:spPr/>
    </dgm:pt>
  </dgm:ptLst>
  <dgm:cxnLst>
    <dgm:cxn modelId="{F02A2509-B7F1-47B7-9D4C-E5A5C0D93E2A}" srcId="{7A8F5319-9287-445B-9FA0-586B87E184E7}" destId="{CD0D5536-9C73-47AB-9A62-774F38860E80}" srcOrd="1" destOrd="0" parTransId="{B0CF615C-0489-4C9B-A177-F52786C002A4}" sibTransId="{7E3F84AA-6767-4C1F-A360-1AE5A8F02EC9}"/>
    <dgm:cxn modelId="{B8865F38-E7F2-4285-B09E-8116CB4B259B}" type="presOf" srcId="{7A8F5319-9287-445B-9FA0-586B87E184E7}" destId="{14FAFD79-11D0-4AEC-BD3C-E69271B7E6A9}" srcOrd="0" destOrd="0" presId="urn:microsoft.com/office/officeart/2005/8/layout/vList5"/>
    <dgm:cxn modelId="{A592AA3A-A303-4835-B61F-0ADB69A65E56}" type="presOf" srcId="{CD0D5536-9C73-47AB-9A62-774F38860E80}" destId="{D0383E04-768D-48A7-89AF-1AE28F284CE3}" srcOrd="0" destOrd="0" presId="urn:microsoft.com/office/officeart/2005/8/layout/vList5"/>
    <dgm:cxn modelId="{B9777A44-A6E8-4A37-9732-6D9125FF40FC}" type="presOf" srcId="{66919CC5-92AF-4E29-A6A2-8F7F68D1B10C}" destId="{C6CF6D90-D0F8-4066-A128-72A6034F2532}" srcOrd="0" destOrd="1" presId="urn:microsoft.com/office/officeart/2005/8/layout/vList5"/>
    <dgm:cxn modelId="{21DF6789-C734-4D4B-BD76-484DE76336AE}" srcId="{CCA6C220-83EE-4CC9-B663-ABBDB607BF0E}" destId="{4A9F4FBF-8BF8-4868-85C8-20135D30FA68}" srcOrd="0" destOrd="0" parTransId="{162B9B9B-F2BD-4DCA-B209-CE2861E6A3B2}" sibTransId="{F574A304-7A5A-4CD2-8BC9-BDF872AEDDB9}"/>
    <dgm:cxn modelId="{83A1209F-0686-455D-94A3-A2E80986FC6F}" type="presOf" srcId="{CCA6C220-83EE-4CC9-B663-ABBDB607BF0E}" destId="{0829327A-644D-4C7D-9C8D-4B74F8F51190}" srcOrd="0" destOrd="0" presId="urn:microsoft.com/office/officeart/2005/8/layout/vList5"/>
    <dgm:cxn modelId="{A726A9B1-262B-4423-BB4C-7A8BDDDBB710}" srcId="{CD0D5536-9C73-47AB-9A62-774F38860E80}" destId="{66919CC5-92AF-4E29-A6A2-8F7F68D1B10C}" srcOrd="1" destOrd="0" parTransId="{0FABEF50-E519-4297-8254-2C3A44BFEE5C}" sibTransId="{29A0F3D3-24C7-4BF8-849C-586DB3819A75}"/>
    <dgm:cxn modelId="{417EACBD-46E0-4E2E-A021-EAA0D2FFACC1}" type="presOf" srcId="{D90C23B6-6A99-455D-8A4F-DDB01661CAE0}" destId="{C6CF6D90-D0F8-4066-A128-72A6034F2532}" srcOrd="0" destOrd="0" presId="urn:microsoft.com/office/officeart/2005/8/layout/vList5"/>
    <dgm:cxn modelId="{B1FA24C1-71EF-4DFA-8F63-DB0A712C0DEF}" type="presOf" srcId="{4A9F4FBF-8BF8-4868-85C8-20135D30FA68}" destId="{68E3A9FD-25F5-4264-9B16-D9D2F06250F1}" srcOrd="0" destOrd="0" presId="urn:microsoft.com/office/officeart/2005/8/layout/vList5"/>
    <dgm:cxn modelId="{EFFD52C8-E7FA-4C46-9401-4B4597639DE9}" srcId="{CD0D5536-9C73-47AB-9A62-774F38860E80}" destId="{D90C23B6-6A99-455D-8A4F-DDB01661CAE0}" srcOrd="0" destOrd="0" parTransId="{5B7AEA95-FFB8-4B44-BABB-C40CDDA2FE21}" sibTransId="{B6EEBDED-304C-4919-AFE4-5F9957474586}"/>
    <dgm:cxn modelId="{176F76CA-9718-4F5E-904F-747674535B16}" srcId="{CD0D5536-9C73-47AB-9A62-774F38860E80}" destId="{BBF11BCA-DF61-4923-B575-495577505D69}" srcOrd="2" destOrd="0" parTransId="{4B58E118-EE24-4EB0-A3B0-C33E042D940F}" sibTransId="{3B42609B-054B-4142-AF31-77B398FAF82E}"/>
    <dgm:cxn modelId="{A816D6D4-9D95-4B1D-97A8-C57C48963635}" type="presOf" srcId="{BBF11BCA-DF61-4923-B575-495577505D69}" destId="{C6CF6D90-D0F8-4066-A128-72A6034F2532}" srcOrd="0" destOrd="2" presId="urn:microsoft.com/office/officeart/2005/8/layout/vList5"/>
    <dgm:cxn modelId="{75D81EF2-A5D2-422F-9DFA-138A65AE819C}" srcId="{7A8F5319-9287-445B-9FA0-586B87E184E7}" destId="{CCA6C220-83EE-4CC9-B663-ABBDB607BF0E}" srcOrd="0" destOrd="0" parTransId="{8B04E15D-C2FA-47C3-9AF3-68016D76DEB5}" sibTransId="{BD9A5656-382C-4056-86FA-98356E79F30E}"/>
    <dgm:cxn modelId="{AF72D8B9-D1B6-4AB0-B70C-C632B1890EEE}" type="presParOf" srcId="{14FAFD79-11D0-4AEC-BD3C-E69271B7E6A9}" destId="{9B7D16DE-3D5F-4714-A69A-2847A558459F}" srcOrd="0" destOrd="0" presId="urn:microsoft.com/office/officeart/2005/8/layout/vList5"/>
    <dgm:cxn modelId="{ED5CC82D-4F0A-43D9-9124-C21E6CD8D557}" type="presParOf" srcId="{9B7D16DE-3D5F-4714-A69A-2847A558459F}" destId="{0829327A-644D-4C7D-9C8D-4B74F8F51190}" srcOrd="0" destOrd="0" presId="urn:microsoft.com/office/officeart/2005/8/layout/vList5"/>
    <dgm:cxn modelId="{9BA33C52-9BAD-4CFD-AAA7-B9CE02F1B96F}" type="presParOf" srcId="{9B7D16DE-3D5F-4714-A69A-2847A558459F}" destId="{68E3A9FD-25F5-4264-9B16-D9D2F06250F1}" srcOrd="1" destOrd="0" presId="urn:microsoft.com/office/officeart/2005/8/layout/vList5"/>
    <dgm:cxn modelId="{9B78AD76-712F-4810-A3B4-050BF71232F8}" type="presParOf" srcId="{14FAFD79-11D0-4AEC-BD3C-E69271B7E6A9}" destId="{CAFEC956-3892-418C-9A13-B8B356090F40}" srcOrd="1" destOrd="0" presId="urn:microsoft.com/office/officeart/2005/8/layout/vList5"/>
    <dgm:cxn modelId="{148F634A-AF68-4597-B3A5-CCFA9EE7EF7B}" type="presParOf" srcId="{14FAFD79-11D0-4AEC-BD3C-E69271B7E6A9}" destId="{760458F9-10EE-4355-8AC5-C72B5D9B1323}" srcOrd="2" destOrd="0" presId="urn:microsoft.com/office/officeart/2005/8/layout/vList5"/>
    <dgm:cxn modelId="{ECD72C29-7081-42E9-B9E3-A8185ECA5F3D}" type="presParOf" srcId="{760458F9-10EE-4355-8AC5-C72B5D9B1323}" destId="{D0383E04-768D-48A7-89AF-1AE28F284CE3}" srcOrd="0" destOrd="0" presId="urn:microsoft.com/office/officeart/2005/8/layout/vList5"/>
    <dgm:cxn modelId="{5BFD3A80-09AF-4E57-ADEE-0272B7EA308D}" type="presParOf" srcId="{760458F9-10EE-4355-8AC5-C72B5D9B1323}" destId="{C6CF6D90-D0F8-4066-A128-72A6034F253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A4E922F-31DE-4B5C-A71A-357E3A111F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FDF2DAB-5CF2-4002-AF2D-11BF686FF70B}">
      <dgm:prSet custT="1"/>
      <dgm:spPr/>
      <dgm:t>
        <a:bodyPr/>
        <a:lstStyle/>
        <a:p>
          <a:r>
            <a:rPr lang="pl-PL" sz="2000" dirty="0"/>
            <a:t>Statyczne typowanie:</a:t>
          </a:r>
        </a:p>
      </dgm:t>
    </dgm:pt>
    <dgm:pt modelId="{5965C90D-46EA-4AD1-8EB5-D3FDCC02C1B2}" type="parTrans" cxnId="{F0FE400C-8D18-47BE-91D9-0DAF01F02CFD}">
      <dgm:prSet/>
      <dgm:spPr/>
      <dgm:t>
        <a:bodyPr/>
        <a:lstStyle/>
        <a:p>
          <a:endParaRPr lang="pl-PL"/>
        </a:p>
      </dgm:t>
    </dgm:pt>
    <dgm:pt modelId="{B14155D5-7074-41C7-B046-D8B10AD81CE0}" type="sibTrans" cxnId="{F0FE400C-8D18-47BE-91D9-0DAF01F02CFD}">
      <dgm:prSet/>
      <dgm:spPr/>
      <dgm:t>
        <a:bodyPr/>
        <a:lstStyle/>
        <a:p>
          <a:endParaRPr lang="pl-PL"/>
        </a:p>
      </dgm:t>
    </dgm:pt>
    <dgm:pt modelId="{CB861138-26DF-4FD2-BCEF-CA9F0AAF8B35}">
      <dgm:prSet custT="1"/>
      <dgm:spPr/>
      <dgm:t>
        <a:bodyPr/>
        <a:lstStyle/>
        <a:p>
          <a:pPr>
            <a:buNone/>
          </a:pPr>
          <a:r>
            <a:rPr lang="pl-PL" sz="1600" b="1" dirty="0" err="1"/>
            <a:t>TypeScript</a:t>
          </a:r>
          <a:r>
            <a:rPr lang="pl-PL" sz="1600" dirty="0"/>
            <a:t>: Zmienna </a:t>
          </a:r>
          <a:r>
            <a:rPr lang="pl-PL" sz="1600" dirty="0" err="1"/>
            <a:t>name</a:t>
          </a:r>
          <a:r>
            <a:rPr lang="pl-PL" sz="1600" dirty="0"/>
            <a:t> ma określony typ string, co zapobiega przypadkowemu przypisaniu wartości innego typu.</a:t>
          </a:r>
        </a:p>
      </dgm:t>
    </dgm:pt>
    <dgm:pt modelId="{A547188B-F37D-4846-B262-2C55F43C69E9}" type="parTrans" cxnId="{C87516F5-5DE5-4354-A39B-B927350E8268}">
      <dgm:prSet/>
      <dgm:spPr/>
      <dgm:t>
        <a:bodyPr/>
        <a:lstStyle/>
        <a:p>
          <a:endParaRPr lang="pl-PL"/>
        </a:p>
      </dgm:t>
    </dgm:pt>
    <dgm:pt modelId="{21C79333-8323-4026-9341-AFF3F66D8933}" type="sibTrans" cxnId="{C87516F5-5DE5-4354-A39B-B927350E8268}">
      <dgm:prSet/>
      <dgm:spPr/>
      <dgm:t>
        <a:bodyPr/>
        <a:lstStyle/>
        <a:p>
          <a:endParaRPr lang="pl-PL"/>
        </a:p>
      </dgm:t>
    </dgm:pt>
    <dgm:pt modelId="{9C2A72F8-65E4-4EA0-8573-2B70460295CE}">
      <dgm:prSet custT="1"/>
      <dgm:spPr/>
      <dgm:t>
        <a:bodyPr/>
        <a:lstStyle/>
        <a:p>
          <a:pPr>
            <a:buNone/>
          </a:pPr>
          <a:r>
            <a:rPr lang="pl-PL" sz="1600" b="1" dirty="0"/>
            <a:t>JavaScript</a:t>
          </a:r>
          <a:r>
            <a:rPr lang="pl-PL" sz="1600" dirty="0"/>
            <a:t>: Typ zmiennej jest ustalany dynamicznie w czasie wykonywania, co może prowadzić do błędów.</a:t>
          </a:r>
        </a:p>
      </dgm:t>
    </dgm:pt>
    <dgm:pt modelId="{780EF943-86BF-47C3-9BD0-78E6DB09889C}" type="parTrans" cxnId="{A1AB65C2-41A8-4DE2-A69D-F864EF5E8803}">
      <dgm:prSet/>
      <dgm:spPr/>
      <dgm:t>
        <a:bodyPr/>
        <a:lstStyle/>
        <a:p>
          <a:endParaRPr lang="pl-PL"/>
        </a:p>
      </dgm:t>
    </dgm:pt>
    <dgm:pt modelId="{AECE4F3E-506B-411B-AFF6-4ABFF0141A74}" type="sibTrans" cxnId="{A1AB65C2-41A8-4DE2-A69D-F864EF5E8803}">
      <dgm:prSet/>
      <dgm:spPr/>
      <dgm:t>
        <a:bodyPr/>
        <a:lstStyle/>
        <a:p>
          <a:endParaRPr lang="pl-PL"/>
        </a:p>
      </dgm:t>
    </dgm:pt>
    <dgm:pt modelId="{3F153277-9E54-481A-8C9F-A23F9ACFE164}">
      <dgm:prSet custT="1"/>
      <dgm:spPr/>
      <dgm:t>
        <a:bodyPr/>
        <a:lstStyle/>
        <a:p>
          <a:r>
            <a:rPr lang="pl-PL" sz="2000"/>
            <a:t>Czytelność:</a:t>
          </a:r>
        </a:p>
      </dgm:t>
    </dgm:pt>
    <dgm:pt modelId="{4848D8B6-776D-4776-9AF1-400BAFED3610}" type="parTrans" cxnId="{BB0E76F7-2B08-4A7A-974E-9CC1366EF653}">
      <dgm:prSet/>
      <dgm:spPr/>
      <dgm:t>
        <a:bodyPr/>
        <a:lstStyle/>
        <a:p>
          <a:endParaRPr lang="pl-PL"/>
        </a:p>
      </dgm:t>
    </dgm:pt>
    <dgm:pt modelId="{2287EF26-FF7B-4350-89CB-1370023B32F4}" type="sibTrans" cxnId="{BB0E76F7-2B08-4A7A-974E-9CC1366EF653}">
      <dgm:prSet/>
      <dgm:spPr/>
      <dgm:t>
        <a:bodyPr/>
        <a:lstStyle/>
        <a:p>
          <a:endParaRPr lang="pl-PL"/>
        </a:p>
      </dgm:t>
    </dgm:pt>
    <dgm:pt modelId="{0488DACC-20F8-420D-A9CB-9E16BE845709}">
      <dgm:prSet custT="1"/>
      <dgm:spPr/>
      <dgm:t>
        <a:bodyPr/>
        <a:lstStyle/>
        <a:p>
          <a:pPr>
            <a:buNone/>
          </a:pPr>
          <a:r>
            <a:rPr lang="pl-PL" sz="1600" b="1" dirty="0" err="1"/>
            <a:t>TypeScript</a:t>
          </a:r>
          <a:r>
            <a:rPr lang="pl-PL" sz="1600" dirty="0"/>
            <a:t>: Deklaracja typu sprawia, że kod jest bardziej czytelny i samodokumentujący się.</a:t>
          </a:r>
        </a:p>
      </dgm:t>
    </dgm:pt>
    <dgm:pt modelId="{8D26E69A-8E8E-43BD-8315-E33B8634D0AD}" type="parTrans" cxnId="{314878CA-8E75-4D45-815D-93C1D7FBEDC2}">
      <dgm:prSet/>
      <dgm:spPr/>
      <dgm:t>
        <a:bodyPr/>
        <a:lstStyle/>
        <a:p>
          <a:endParaRPr lang="pl-PL"/>
        </a:p>
      </dgm:t>
    </dgm:pt>
    <dgm:pt modelId="{104BDD74-3498-4F7E-9C76-0EDD716D8B60}" type="sibTrans" cxnId="{314878CA-8E75-4D45-815D-93C1D7FBEDC2}">
      <dgm:prSet/>
      <dgm:spPr/>
      <dgm:t>
        <a:bodyPr/>
        <a:lstStyle/>
        <a:p>
          <a:endParaRPr lang="pl-PL"/>
        </a:p>
      </dgm:t>
    </dgm:pt>
    <dgm:pt modelId="{7DF32117-4B11-4074-AE48-A1AB74DD625D}">
      <dgm:prSet custT="1"/>
      <dgm:spPr/>
      <dgm:t>
        <a:bodyPr/>
        <a:lstStyle/>
        <a:p>
          <a:pPr>
            <a:buNone/>
          </a:pPr>
          <a:r>
            <a:rPr lang="pl-PL" sz="1600" b="1" dirty="0"/>
            <a:t>JavaScript</a:t>
          </a:r>
          <a:r>
            <a:rPr lang="pl-PL" sz="1600" dirty="0"/>
            <a:t>: Bez deklaracji typu, trzeba dokładnie analizować kod, aby zrozumieć, jaki typ danych przechowuje dana 		  	</a:t>
          </a:r>
          <a:r>
            <a:rPr lang="pl-PL" sz="1600" dirty="0" err="1"/>
            <a:t>zmienna.Bezpieczeństwo:TypeScript</a:t>
          </a:r>
          <a:r>
            <a:rPr lang="pl-PL" sz="1600" dirty="0"/>
            <a:t>: </a:t>
          </a:r>
        </a:p>
      </dgm:t>
    </dgm:pt>
    <dgm:pt modelId="{3977811C-7C97-40E7-AC68-310F75727616}" type="parTrans" cxnId="{F2C389E1-E78E-4F96-84C9-DC496B626FF0}">
      <dgm:prSet/>
      <dgm:spPr/>
      <dgm:t>
        <a:bodyPr/>
        <a:lstStyle/>
        <a:p>
          <a:endParaRPr lang="pl-PL"/>
        </a:p>
      </dgm:t>
    </dgm:pt>
    <dgm:pt modelId="{7F36BB19-472C-4A3D-B5AA-75879C50FB54}" type="sibTrans" cxnId="{F2C389E1-E78E-4F96-84C9-DC496B626FF0}">
      <dgm:prSet/>
      <dgm:spPr/>
      <dgm:t>
        <a:bodyPr/>
        <a:lstStyle/>
        <a:p>
          <a:endParaRPr lang="pl-PL"/>
        </a:p>
      </dgm:t>
    </dgm:pt>
    <dgm:pt modelId="{8875415F-E119-4B09-83BE-740B17D686FF}">
      <dgm:prSet custT="1"/>
      <dgm:spPr/>
      <dgm:t>
        <a:bodyPr/>
        <a:lstStyle/>
        <a:p>
          <a:r>
            <a:rPr lang="pl-PL" sz="2000"/>
            <a:t>Kompilator </a:t>
          </a:r>
        </a:p>
      </dgm:t>
    </dgm:pt>
    <dgm:pt modelId="{C59E3AD6-2C58-4CD9-BB5A-426A91DA28AA}" type="parTrans" cxnId="{EBFC1F6F-FA5F-4B2F-80DB-049862ED22C9}">
      <dgm:prSet/>
      <dgm:spPr/>
      <dgm:t>
        <a:bodyPr/>
        <a:lstStyle/>
        <a:p>
          <a:endParaRPr lang="pl-PL"/>
        </a:p>
      </dgm:t>
    </dgm:pt>
    <dgm:pt modelId="{D69EBD1B-E4E8-44A2-86B9-91E9BB090F52}" type="sibTrans" cxnId="{EBFC1F6F-FA5F-4B2F-80DB-049862ED22C9}">
      <dgm:prSet/>
      <dgm:spPr/>
      <dgm:t>
        <a:bodyPr/>
        <a:lstStyle/>
        <a:p>
          <a:endParaRPr lang="pl-PL"/>
        </a:p>
      </dgm:t>
    </dgm:pt>
    <dgm:pt modelId="{8B5889BA-97CF-47C4-A9E8-A39E0F75FEBA}">
      <dgm:prSet custT="1"/>
      <dgm:spPr/>
      <dgm:t>
        <a:bodyPr/>
        <a:lstStyle/>
        <a:p>
          <a:pPr>
            <a:buNone/>
          </a:pPr>
          <a:r>
            <a:rPr lang="pl-PL" sz="1600" b="1" dirty="0" err="1"/>
            <a:t>TypeScript</a:t>
          </a:r>
          <a:r>
            <a:rPr lang="pl-PL" sz="1600" dirty="0"/>
            <a:t> Wyłapie wiele błędów na etapie pisania kodu, takich jak nieprawidłowe przypisania wartości czy niezadeklarowane zmienne.</a:t>
          </a:r>
        </a:p>
      </dgm:t>
    </dgm:pt>
    <dgm:pt modelId="{E528248B-B6C3-4521-837B-4240C604B51F}" type="parTrans" cxnId="{5784F569-F088-4734-A326-23A15C4541F9}">
      <dgm:prSet/>
      <dgm:spPr/>
      <dgm:t>
        <a:bodyPr/>
        <a:lstStyle/>
        <a:p>
          <a:endParaRPr lang="pl-PL"/>
        </a:p>
      </dgm:t>
    </dgm:pt>
    <dgm:pt modelId="{9A7CA101-BA0E-4310-B06E-F3F7A88BD6A7}" type="sibTrans" cxnId="{5784F569-F088-4734-A326-23A15C4541F9}">
      <dgm:prSet/>
      <dgm:spPr/>
      <dgm:t>
        <a:bodyPr/>
        <a:lstStyle/>
        <a:p>
          <a:endParaRPr lang="pl-PL"/>
        </a:p>
      </dgm:t>
    </dgm:pt>
    <dgm:pt modelId="{679D1CDC-B1E1-43C2-8B48-3015DE0F8438}">
      <dgm:prSet custT="1"/>
      <dgm:spPr/>
      <dgm:t>
        <a:bodyPr/>
        <a:lstStyle/>
        <a:p>
          <a:pPr>
            <a:buNone/>
          </a:pPr>
          <a:r>
            <a:rPr lang="pl-PL" sz="1600" b="1" dirty="0"/>
            <a:t>JavaScript</a:t>
          </a:r>
          <a:r>
            <a:rPr lang="pl-PL" sz="1600" dirty="0"/>
            <a:t>: Błędy tego typu są wykrywane dopiero podczas wykonywania aplikacji, co może prowadzić do nieoczekiwanych </a:t>
          </a:r>
          <a:r>
            <a:rPr lang="pl-PL" sz="1600" dirty="0" err="1"/>
            <a:t>zachowań</a:t>
          </a:r>
          <a:r>
            <a:rPr lang="pl-PL" sz="1600" dirty="0"/>
            <a:t>.</a:t>
          </a:r>
        </a:p>
      </dgm:t>
    </dgm:pt>
    <dgm:pt modelId="{9A29423B-733C-4611-843D-E2218C38DCB7}" type="parTrans" cxnId="{E82640E8-8551-44CA-A840-DB81063CD0FF}">
      <dgm:prSet/>
      <dgm:spPr/>
      <dgm:t>
        <a:bodyPr/>
        <a:lstStyle/>
        <a:p>
          <a:endParaRPr lang="pl-PL"/>
        </a:p>
      </dgm:t>
    </dgm:pt>
    <dgm:pt modelId="{2BFBF58D-FFE1-45A5-B046-B805C4FDAD5C}" type="sibTrans" cxnId="{E82640E8-8551-44CA-A840-DB81063CD0FF}">
      <dgm:prSet/>
      <dgm:spPr/>
      <dgm:t>
        <a:bodyPr/>
        <a:lstStyle/>
        <a:p>
          <a:endParaRPr lang="pl-PL"/>
        </a:p>
      </dgm:t>
    </dgm:pt>
    <dgm:pt modelId="{AA7D22C1-40BF-417F-942A-8F5276E0243B}">
      <dgm:prSet custT="1"/>
      <dgm:spPr/>
      <dgm:t>
        <a:bodyPr/>
        <a:lstStyle/>
        <a:p>
          <a:r>
            <a:rPr lang="pl-PL" sz="2000"/>
            <a:t>Wsparcie narzędzi:</a:t>
          </a:r>
        </a:p>
      </dgm:t>
    </dgm:pt>
    <dgm:pt modelId="{BC2A3DD2-C055-4627-B75B-8D925E249EB5}" type="parTrans" cxnId="{A528B147-8267-4F11-9B1F-CBEF4A124F8B}">
      <dgm:prSet/>
      <dgm:spPr/>
      <dgm:t>
        <a:bodyPr/>
        <a:lstStyle/>
        <a:p>
          <a:endParaRPr lang="pl-PL"/>
        </a:p>
      </dgm:t>
    </dgm:pt>
    <dgm:pt modelId="{2CA49D4B-9936-4239-B3F3-DCF74548A085}" type="sibTrans" cxnId="{A528B147-8267-4F11-9B1F-CBEF4A124F8B}">
      <dgm:prSet/>
      <dgm:spPr/>
      <dgm:t>
        <a:bodyPr/>
        <a:lstStyle/>
        <a:p>
          <a:endParaRPr lang="pl-PL"/>
        </a:p>
      </dgm:t>
    </dgm:pt>
    <dgm:pt modelId="{42437B61-2797-4ED6-ABCE-F1E6FE673EA5}">
      <dgm:prSet custT="1"/>
      <dgm:spPr/>
      <dgm:t>
        <a:bodyPr/>
        <a:lstStyle/>
        <a:p>
          <a:pPr>
            <a:buNone/>
          </a:pPr>
          <a:r>
            <a:rPr lang="pl-PL" sz="1600" b="1" dirty="0" err="1"/>
            <a:t>TypeScript</a:t>
          </a:r>
          <a:r>
            <a:rPr lang="pl-PL" sz="1600" dirty="0"/>
            <a:t>: IDE z obsługą </a:t>
          </a:r>
          <a:r>
            <a:rPr lang="pl-PL" sz="1600" dirty="0" err="1"/>
            <a:t>TypeScript</a:t>
          </a:r>
          <a:r>
            <a:rPr lang="pl-PL" sz="1600" dirty="0"/>
            <a:t> oferują zaawansowane funkcje takie jak auto uzupełnianie kodu, </a:t>
          </a:r>
          <a:r>
            <a:rPr lang="pl-PL" sz="1600" dirty="0" err="1"/>
            <a:t>refaktoryzacja</a:t>
          </a:r>
          <a:r>
            <a:rPr lang="pl-PL" sz="1600" dirty="0"/>
            <a:t>, czy sprawdzanie typów.</a:t>
          </a:r>
        </a:p>
      </dgm:t>
    </dgm:pt>
    <dgm:pt modelId="{D6FC8EE9-A20C-4D04-AD86-50903BD9A3A7}" type="parTrans" cxnId="{1D5735FF-F436-4BDC-9E49-96D329093E26}">
      <dgm:prSet/>
      <dgm:spPr/>
      <dgm:t>
        <a:bodyPr/>
        <a:lstStyle/>
        <a:p>
          <a:endParaRPr lang="pl-PL"/>
        </a:p>
      </dgm:t>
    </dgm:pt>
    <dgm:pt modelId="{49F0877A-90DF-43B4-97C5-326C6E6783BE}" type="sibTrans" cxnId="{1D5735FF-F436-4BDC-9E49-96D329093E26}">
      <dgm:prSet/>
      <dgm:spPr/>
      <dgm:t>
        <a:bodyPr/>
        <a:lstStyle/>
        <a:p>
          <a:endParaRPr lang="pl-PL"/>
        </a:p>
      </dgm:t>
    </dgm:pt>
    <dgm:pt modelId="{038EA253-EE12-4BF9-BFD9-CFE8307DED39}">
      <dgm:prSet custT="1"/>
      <dgm:spPr/>
      <dgm:t>
        <a:bodyPr/>
        <a:lstStyle/>
        <a:p>
          <a:pPr>
            <a:buNone/>
          </a:pPr>
          <a:r>
            <a:rPr lang="pl-PL" sz="1600" b="1" dirty="0"/>
            <a:t>JavaScript</a:t>
          </a:r>
          <a:r>
            <a:rPr lang="pl-PL" sz="1600" dirty="0"/>
            <a:t>: Wsparcie narzędzi jest ograniczone.</a:t>
          </a:r>
        </a:p>
      </dgm:t>
    </dgm:pt>
    <dgm:pt modelId="{48B1EB90-48D3-4455-9BBB-3DC31695BDE7}" type="parTrans" cxnId="{20D692AB-D92D-4EB0-B485-17CE7D5C67E0}">
      <dgm:prSet/>
      <dgm:spPr/>
      <dgm:t>
        <a:bodyPr/>
        <a:lstStyle/>
        <a:p>
          <a:endParaRPr lang="pl-PL"/>
        </a:p>
      </dgm:t>
    </dgm:pt>
    <dgm:pt modelId="{EC3816A0-3BFD-4478-A93E-70D3F884BD79}" type="sibTrans" cxnId="{20D692AB-D92D-4EB0-B485-17CE7D5C67E0}">
      <dgm:prSet/>
      <dgm:spPr/>
      <dgm:t>
        <a:bodyPr/>
        <a:lstStyle/>
        <a:p>
          <a:endParaRPr lang="pl-PL"/>
        </a:p>
      </dgm:t>
    </dgm:pt>
    <dgm:pt modelId="{24878EB3-FC59-4BEA-AEC6-87C86719A283}" type="pres">
      <dgm:prSet presAssocID="{CA4E922F-31DE-4B5C-A71A-357E3A111F5B}" presName="linear" presStyleCnt="0">
        <dgm:presLayoutVars>
          <dgm:animLvl val="lvl"/>
          <dgm:resizeHandles val="exact"/>
        </dgm:presLayoutVars>
      </dgm:prSet>
      <dgm:spPr/>
    </dgm:pt>
    <dgm:pt modelId="{2C40A857-F682-4A14-963D-8B14FAC902B1}" type="pres">
      <dgm:prSet presAssocID="{BFDF2DAB-5CF2-4002-AF2D-11BF686FF70B}" presName="parentText" presStyleLbl="node1" presStyleIdx="0" presStyleCnt="4">
        <dgm:presLayoutVars>
          <dgm:chMax val="0"/>
          <dgm:bulletEnabled val="1"/>
        </dgm:presLayoutVars>
      </dgm:prSet>
      <dgm:spPr/>
    </dgm:pt>
    <dgm:pt modelId="{B56A17FC-3896-4C6A-915C-26C0EEA0D202}" type="pres">
      <dgm:prSet presAssocID="{BFDF2DAB-5CF2-4002-AF2D-11BF686FF70B}" presName="childText" presStyleLbl="revTx" presStyleIdx="0" presStyleCnt="4">
        <dgm:presLayoutVars>
          <dgm:bulletEnabled val="1"/>
        </dgm:presLayoutVars>
      </dgm:prSet>
      <dgm:spPr/>
    </dgm:pt>
    <dgm:pt modelId="{A276E3C4-3158-4363-96EB-240703946673}" type="pres">
      <dgm:prSet presAssocID="{3F153277-9E54-481A-8C9F-A23F9ACFE164}" presName="parentText" presStyleLbl="node1" presStyleIdx="1" presStyleCnt="4">
        <dgm:presLayoutVars>
          <dgm:chMax val="0"/>
          <dgm:bulletEnabled val="1"/>
        </dgm:presLayoutVars>
      </dgm:prSet>
      <dgm:spPr/>
    </dgm:pt>
    <dgm:pt modelId="{407847E5-539C-49F9-B6C6-D1E0BEAC1172}" type="pres">
      <dgm:prSet presAssocID="{3F153277-9E54-481A-8C9F-A23F9ACFE164}" presName="childText" presStyleLbl="revTx" presStyleIdx="1" presStyleCnt="4">
        <dgm:presLayoutVars>
          <dgm:bulletEnabled val="1"/>
        </dgm:presLayoutVars>
      </dgm:prSet>
      <dgm:spPr/>
    </dgm:pt>
    <dgm:pt modelId="{F07E9FDC-2A57-4C64-934F-11AEB4AE1AFD}" type="pres">
      <dgm:prSet presAssocID="{8875415F-E119-4B09-83BE-740B17D686FF}" presName="parentText" presStyleLbl="node1" presStyleIdx="2" presStyleCnt="4">
        <dgm:presLayoutVars>
          <dgm:chMax val="0"/>
          <dgm:bulletEnabled val="1"/>
        </dgm:presLayoutVars>
      </dgm:prSet>
      <dgm:spPr/>
    </dgm:pt>
    <dgm:pt modelId="{E01E4BDC-C479-4C14-9E5E-FC3ABA4B21F1}" type="pres">
      <dgm:prSet presAssocID="{8875415F-E119-4B09-83BE-740B17D686FF}" presName="childText" presStyleLbl="revTx" presStyleIdx="2" presStyleCnt="4">
        <dgm:presLayoutVars>
          <dgm:bulletEnabled val="1"/>
        </dgm:presLayoutVars>
      </dgm:prSet>
      <dgm:spPr/>
    </dgm:pt>
    <dgm:pt modelId="{74C5F0DC-EA41-480E-8499-191DDFC1C8C5}" type="pres">
      <dgm:prSet presAssocID="{AA7D22C1-40BF-417F-942A-8F5276E0243B}" presName="parentText" presStyleLbl="node1" presStyleIdx="3" presStyleCnt="4">
        <dgm:presLayoutVars>
          <dgm:chMax val="0"/>
          <dgm:bulletEnabled val="1"/>
        </dgm:presLayoutVars>
      </dgm:prSet>
      <dgm:spPr/>
    </dgm:pt>
    <dgm:pt modelId="{9E6CA003-969C-404F-9E13-3F27FE35A640}" type="pres">
      <dgm:prSet presAssocID="{AA7D22C1-40BF-417F-942A-8F5276E0243B}" presName="childText" presStyleLbl="revTx" presStyleIdx="3" presStyleCnt="4">
        <dgm:presLayoutVars>
          <dgm:bulletEnabled val="1"/>
        </dgm:presLayoutVars>
      </dgm:prSet>
      <dgm:spPr/>
    </dgm:pt>
  </dgm:ptLst>
  <dgm:cxnLst>
    <dgm:cxn modelId="{F0FE400C-8D18-47BE-91D9-0DAF01F02CFD}" srcId="{CA4E922F-31DE-4B5C-A71A-357E3A111F5B}" destId="{BFDF2DAB-5CF2-4002-AF2D-11BF686FF70B}" srcOrd="0" destOrd="0" parTransId="{5965C90D-46EA-4AD1-8EB5-D3FDCC02C1B2}" sibTransId="{B14155D5-7074-41C7-B046-D8B10AD81CE0}"/>
    <dgm:cxn modelId="{F152461A-B8B5-4AF2-A79B-93891EE93BC0}" type="presOf" srcId="{9C2A72F8-65E4-4EA0-8573-2B70460295CE}" destId="{B56A17FC-3896-4C6A-915C-26C0EEA0D202}" srcOrd="0" destOrd="1" presId="urn:microsoft.com/office/officeart/2005/8/layout/vList2"/>
    <dgm:cxn modelId="{AB45A91F-ECEC-4C4F-9D38-89E62F83C823}" type="presOf" srcId="{CB861138-26DF-4FD2-BCEF-CA9F0AAF8B35}" destId="{B56A17FC-3896-4C6A-915C-26C0EEA0D202}" srcOrd="0" destOrd="0" presId="urn:microsoft.com/office/officeart/2005/8/layout/vList2"/>
    <dgm:cxn modelId="{0FB68C2E-FD32-478F-A262-1AE312608905}" type="presOf" srcId="{0488DACC-20F8-420D-A9CB-9E16BE845709}" destId="{407847E5-539C-49F9-B6C6-D1E0BEAC1172}" srcOrd="0" destOrd="0" presId="urn:microsoft.com/office/officeart/2005/8/layout/vList2"/>
    <dgm:cxn modelId="{E85D4133-8D42-4EB4-9C47-57E0086FDD2B}" type="presOf" srcId="{AA7D22C1-40BF-417F-942A-8F5276E0243B}" destId="{74C5F0DC-EA41-480E-8499-191DDFC1C8C5}" srcOrd="0" destOrd="0" presId="urn:microsoft.com/office/officeart/2005/8/layout/vList2"/>
    <dgm:cxn modelId="{671B705F-8BB5-433E-8E6B-1673DD290952}" type="presOf" srcId="{CA4E922F-31DE-4B5C-A71A-357E3A111F5B}" destId="{24878EB3-FC59-4BEA-AEC6-87C86719A283}" srcOrd="0" destOrd="0" presId="urn:microsoft.com/office/officeart/2005/8/layout/vList2"/>
    <dgm:cxn modelId="{7EB01064-9FF7-459A-BE87-E338F3B598C8}" type="presOf" srcId="{42437B61-2797-4ED6-ABCE-F1E6FE673EA5}" destId="{9E6CA003-969C-404F-9E13-3F27FE35A640}" srcOrd="0" destOrd="0" presId="urn:microsoft.com/office/officeart/2005/8/layout/vList2"/>
    <dgm:cxn modelId="{76C3F864-0519-4A8A-B28E-B125295757DF}" type="presOf" srcId="{8B5889BA-97CF-47C4-A9E8-A39E0F75FEBA}" destId="{E01E4BDC-C479-4C14-9E5E-FC3ABA4B21F1}" srcOrd="0" destOrd="0" presId="urn:microsoft.com/office/officeart/2005/8/layout/vList2"/>
    <dgm:cxn modelId="{A528B147-8267-4F11-9B1F-CBEF4A124F8B}" srcId="{CA4E922F-31DE-4B5C-A71A-357E3A111F5B}" destId="{AA7D22C1-40BF-417F-942A-8F5276E0243B}" srcOrd="3" destOrd="0" parTransId="{BC2A3DD2-C055-4627-B75B-8D925E249EB5}" sibTransId="{2CA49D4B-9936-4239-B3F3-DCF74548A085}"/>
    <dgm:cxn modelId="{5784F569-F088-4734-A326-23A15C4541F9}" srcId="{8875415F-E119-4B09-83BE-740B17D686FF}" destId="{8B5889BA-97CF-47C4-A9E8-A39E0F75FEBA}" srcOrd="0" destOrd="0" parTransId="{E528248B-B6C3-4521-837B-4240C604B51F}" sibTransId="{9A7CA101-BA0E-4310-B06E-F3F7A88BD6A7}"/>
    <dgm:cxn modelId="{66915E4A-8F08-44B5-8D36-CB77418977C9}" type="presOf" srcId="{7DF32117-4B11-4074-AE48-A1AB74DD625D}" destId="{407847E5-539C-49F9-B6C6-D1E0BEAC1172}" srcOrd="0" destOrd="1" presId="urn:microsoft.com/office/officeart/2005/8/layout/vList2"/>
    <dgm:cxn modelId="{EBFC1F6F-FA5F-4B2F-80DB-049862ED22C9}" srcId="{CA4E922F-31DE-4B5C-A71A-357E3A111F5B}" destId="{8875415F-E119-4B09-83BE-740B17D686FF}" srcOrd="2" destOrd="0" parTransId="{C59E3AD6-2C58-4CD9-BB5A-426A91DA28AA}" sibTransId="{D69EBD1B-E4E8-44A2-86B9-91E9BB090F52}"/>
    <dgm:cxn modelId="{88867279-CABC-4AB0-9893-30AD8C005E4C}" type="presOf" srcId="{3F153277-9E54-481A-8C9F-A23F9ACFE164}" destId="{A276E3C4-3158-4363-96EB-240703946673}" srcOrd="0" destOrd="0" presId="urn:microsoft.com/office/officeart/2005/8/layout/vList2"/>
    <dgm:cxn modelId="{7A07438A-AD30-4A2D-B110-2A4009D86F6E}" type="presOf" srcId="{679D1CDC-B1E1-43C2-8B48-3015DE0F8438}" destId="{E01E4BDC-C479-4C14-9E5E-FC3ABA4B21F1}" srcOrd="0" destOrd="1" presId="urn:microsoft.com/office/officeart/2005/8/layout/vList2"/>
    <dgm:cxn modelId="{6AE1BB9A-0156-4608-99D4-1308022B41E0}" type="presOf" srcId="{038EA253-EE12-4BF9-BFD9-CFE8307DED39}" destId="{9E6CA003-969C-404F-9E13-3F27FE35A640}" srcOrd="0" destOrd="1" presId="urn:microsoft.com/office/officeart/2005/8/layout/vList2"/>
    <dgm:cxn modelId="{2128D7A2-171D-4FE8-BA6D-08040EB51F1D}" type="presOf" srcId="{BFDF2DAB-5CF2-4002-AF2D-11BF686FF70B}" destId="{2C40A857-F682-4A14-963D-8B14FAC902B1}" srcOrd="0" destOrd="0" presId="urn:microsoft.com/office/officeart/2005/8/layout/vList2"/>
    <dgm:cxn modelId="{20D692AB-D92D-4EB0-B485-17CE7D5C67E0}" srcId="{AA7D22C1-40BF-417F-942A-8F5276E0243B}" destId="{038EA253-EE12-4BF9-BFD9-CFE8307DED39}" srcOrd="1" destOrd="0" parTransId="{48B1EB90-48D3-4455-9BBB-3DC31695BDE7}" sibTransId="{EC3816A0-3BFD-4478-A93E-70D3F884BD79}"/>
    <dgm:cxn modelId="{A1AB65C2-41A8-4DE2-A69D-F864EF5E8803}" srcId="{BFDF2DAB-5CF2-4002-AF2D-11BF686FF70B}" destId="{9C2A72F8-65E4-4EA0-8573-2B70460295CE}" srcOrd="1" destOrd="0" parTransId="{780EF943-86BF-47C3-9BD0-78E6DB09889C}" sibTransId="{AECE4F3E-506B-411B-AFF6-4ABFF0141A74}"/>
    <dgm:cxn modelId="{314878CA-8E75-4D45-815D-93C1D7FBEDC2}" srcId="{3F153277-9E54-481A-8C9F-A23F9ACFE164}" destId="{0488DACC-20F8-420D-A9CB-9E16BE845709}" srcOrd="0" destOrd="0" parTransId="{8D26E69A-8E8E-43BD-8315-E33B8634D0AD}" sibTransId="{104BDD74-3498-4F7E-9C76-0EDD716D8B60}"/>
    <dgm:cxn modelId="{F2C389E1-E78E-4F96-84C9-DC496B626FF0}" srcId="{3F153277-9E54-481A-8C9F-A23F9ACFE164}" destId="{7DF32117-4B11-4074-AE48-A1AB74DD625D}" srcOrd="1" destOrd="0" parTransId="{3977811C-7C97-40E7-AC68-310F75727616}" sibTransId="{7F36BB19-472C-4A3D-B5AA-75879C50FB54}"/>
    <dgm:cxn modelId="{0DC273E2-193F-48D0-93A3-B4401BA64D3F}" type="presOf" srcId="{8875415F-E119-4B09-83BE-740B17D686FF}" destId="{F07E9FDC-2A57-4C64-934F-11AEB4AE1AFD}" srcOrd="0" destOrd="0" presId="urn:microsoft.com/office/officeart/2005/8/layout/vList2"/>
    <dgm:cxn modelId="{E82640E8-8551-44CA-A840-DB81063CD0FF}" srcId="{8875415F-E119-4B09-83BE-740B17D686FF}" destId="{679D1CDC-B1E1-43C2-8B48-3015DE0F8438}" srcOrd="1" destOrd="0" parTransId="{9A29423B-733C-4611-843D-E2218C38DCB7}" sibTransId="{2BFBF58D-FFE1-45A5-B046-B805C4FDAD5C}"/>
    <dgm:cxn modelId="{C87516F5-5DE5-4354-A39B-B927350E8268}" srcId="{BFDF2DAB-5CF2-4002-AF2D-11BF686FF70B}" destId="{CB861138-26DF-4FD2-BCEF-CA9F0AAF8B35}" srcOrd="0" destOrd="0" parTransId="{A547188B-F37D-4846-B262-2C55F43C69E9}" sibTransId="{21C79333-8323-4026-9341-AFF3F66D8933}"/>
    <dgm:cxn modelId="{BB0E76F7-2B08-4A7A-974E-9CC1366EF653}" srcId="{CA4E922F-31DE-4B5C-A71A-357E3A111F5B}" destId="{3F153277-9E54-481A-8C9F-A23F9ACFE164}" srcOrd="1" destOrd="0" parTransId="{4848D8B6-776D-4776-9AF1-400BAFED3610}" sibTransId="{2287EF26-FF7B-4350-89CB-1370023B32F4}"/>
    <dgm:cxn modelId="{1D5735FF-F436-4BDC-9E49-96D329093E26}" srcId="{AA7D22C1-40BF-417F-942A-8F5276E0243B}" destId="{42437B61-2797-4ED6-ABCE-F1E6FE673EA5}" srcOrd="0" destOrd="0" parTransId="{D6FC8EE9-A20C-4D04-AD86-50903BD9A3A7}" sibTransId="{49F0877A-90DF-43B4-97C5-326C6E6783BE}"/>
    <dgm:cxn modelId="{D7F2E137-92D8-4227-8C03-4088D3B11B6A}" type="presParOf" srcId="{24878EB3-FC59-4BEA-AEC6-87C86719A283}" destId="{2C40A857-F682-4A14-963D-8B14FAC902B1}" srcOrd="0" destOrd="0" presId="urn:microsoft.com/office/officeart/2005/8/layout/vList2"/>
    <dgm:cxn modelId="{F3BEF999-207D-4432-8CF5-31CB0107182E}" type="presParOf" srcId="{24878EB3-FC59-4BEA-AEC6-87C86719A283}" destId="{B56A17FC-3896-4C6A-915C-26C0EEA0D202}" srcOrd="1" destOrd="0" presId="urn:microsoft.com/office/officeart/2005/8/layout/vList2"/>
    <dgm:cxn modelId="{6B6E85AA-52FE-42A0-875C-C5A4452DE122}" type="presParOf" srcId="{24878EB3-FC59-4BEA-AEC6-87C86719A283}" destId="{A276E3C4-3158-4363-96EB-240703946673}" srcOrd="2" destOrd="0" presId="urn:microsoft.com/office/officeart/2005/8/layout/vList2"/>
    <dgm:cxn modelId="{BFA53683-5DFE-477C-82AB-4C85434D3B04}" type="presParOf" srcId="{24878EB3-FC59-4BEA-AEC6-87C86719A283}" destId="{407847E5-539C-49F9-B6C6-D1E0BEAC1172}" srcOrd="3" destOrd="0" presId="urn:microsoft.com/office/officeart/2005/8/layout/vList2"/>
    <dgm:cxn modelId="{27F72E4F-51D2-4653-B2B7-D6BA4706808D}" type="presParOf" srcId="{24878EB3-FC59-4BEA-AEC6-87C86719A283}" destId="{F07E9FDC-2A57-4C64-934F-11AEB4AE1AFD}" srcOrd="4" destOrd="0" presId="urn:microsoft.com/office/officeart/2005/8/layout/vList2"/>
    <dgm:cxn modelId="{C7A0DBCC-0270-4828-9884-C90D1494BBB4}" type="presParOf" srcId="{24878EB3-FC59-4BEA-AEC6-87C86719A283}" destId="{E01E4BDC-C479-4C14-9E5E-FC3ABA4B21F1}" srcOrd="5" destOrd="0" presId="urn:microsoft.com/office/officeart/2005/8/layout/vList2"/>
    <dgm:cxn modelId="{830DD158-0272-4A9B-93F2-17D9D62EC0D1}" type="presParOf" srcId="{24878EB3-FC59-4BEA-AEC6-87C86719A283}" destId="{74C5F0DC-EA41-480E-8499-191DDFC1C8C5}" srcOrd="6" destOrd="0" presId="urn:microsoft.com/office/officeart/2005/8/layout/vList2"/>
    <dgm:cxn modelId="{0C469CBF-F8E0-4415-85EB-01E0B5F72586}" type="presParOf" srcId="{24878EB3-FC59-4BEA-AEC6-87C86719A283}" destId="{9E6CA003-969C-404F-9E13-3F27FE35A64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924C40-4E8E-4C40-92BE-6BE1C06602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C722490-2A3E-44B0-9A9D-4FCE761865F4}">
      <dgm:prSet/>
      <dgm:spPr/>
      <dgm:t>
        <a:bodyPr/>
        <a:lstStyle/>
        <a:p>
          <a:r>
            <a:rPr lang="pl-PL" b="1" dirty="0"/>
            <a:t>Co to jest </a:t>
          </a:r>
          <a:r>
            <a:rPr lang="pl-PL" b="1" dirty="0" err="1"/>
            <a:t>Angular</a:t>
          </a:r>
          <a:r>
            <a:rPr lang="pl-PL" b="1" dirty="0"/>
            <a:t> CLI? </a:t>
          </a:r>
          <a:endParaRPr lang="pl-PL" dirty="0"/>
        </a:p>
      </dgm:t>
    </dgm:pt>
    <dgm:pt modelId="{B6383A79-4CF9-4E63-A02E-A9DFCB0A3966}" type="parTrans" cxnId="{A87F40F8-CDE9-4072-A588-744B248991E2}">
      <dgm:prSet/>
      <dgm:spPr/>
      <dgm:t>
        <a:bodyPr/>
        <a:lstStyle/>
        <a:p>
          <a:endParaRPr lang="pl-PL"/>
        </a:p>
      </dgm:t>
    </dgm:pt>
    <dgm:pt modelId="{066E0A5C-835D-4FB7-A713-FD44CAD2BCB8}" type="sibTrans" cxnId="{A87F40F8-CDE9-4072-A588-744B248991E2}">
      <dgm:prSet/>
      <dgm:spPr/>
      <dgm:t>
        <a:bodyPr/>
        <a:lstStyle/>
        <a:p>
          <a:endParaRPr lang="pl-PL"/>
        </a:p>
      </dgm:t>
    </dgm:pt>
    <dgm:pt modelId="{4367249C-EDB9-49FC-BD77-3013B4E72851}">
      <dgm:prSet/>
      <dgm:spPr/>
      <dgm:t>
        <a:bodyPr/>
        <a:lstStyle/>
        <a:p>
          <a:r>
            <a:rPr lang="pl-PL" b="1"/>
            <a:t>Dlaczego warto go używać? </a:t>
          </a:r>
          <a:endParaRPr lang="pl-PL"/>
        </a:p>
      </dgm:t>
    </dgm:pt>
    <dgm:pt modelId="{DB05CCA5-ED99-4DF6-9DA7-8C3CE7502AD0}" type="parTrans" cxnId="{F0483E07-489C-479F-8EA4-CBECB9C40524}">
      <dgm:prSet/>
      <dgm:spPr/>
      <dgm:t>
        <a:bodyPr/>
        <a:lstStyle/>
        <a:p>
          <a:endParaRPr lang="pl-PL"/>
        </a:p>
      </dgm:t>
    </dgm:pt>
    <dgm:pt modelId="{A9088374-722C-49CB-898F-874E1E34F2C8}" type="sibTrans" cxnId="{F0483E07-489C-479F-8EA4-CBECB9C40524}">
      <dgm:prSet/>
      <dgm:spPr/>
      <dgm:t>
        <a:bodyPr/>
        <a:lstStyle/>
        <a:p>
          <a:endParaRPr lang="pl-PL"/>
        </a:p>
      </dgm:t>
    </dgm:pt>
    <dgm:pt modelId="{5AAD3EB1-2A64-4B51-A204-D06F239369CC}">
      <dgm:prSet/>
      <dgm:spPr/>
      <dgm:t>
        <a:bodyPr/>
        <a:lstStyle/>
        <a:p>
          <a:pPr>
            <a:buNone/>
          </a:pPr>
          <a:r>
            <a:rPr lang="pl-PL" dirty="0"/>
            <a:t>Oszczędza mnóstwo czasu i nerwów, pozwala skupić się na logice biznesowej, a nie na konfiguracji.</a:t>
          </a:r>
        </a:p>
      </dgm:t>
    </dgm:pt>
    <dgm:pt modelId="{216C993E-E8A6-4E48-BC38-71F6F1D898DA}" type="parTrans" cxnId="{E6B0A645-D0DB-4FF3-ACBF-DD112A8B2ABB}">
      <dgm:prSet/>
      <dgm:spPr/>
      <dgm:t>
        <a:bodyPr/>
        <a:lstStyle/>
        <a:p>
          <a:endParaRPr lang="pl-PL"/>
        </a:p>
      </dgm:t>
    </dgm:pt>
    <dgm:pt modelId="{0BC891C0-3D60-45F8-9C79-A45AA3908F35}" type="sibTrans" cxnId="{E6B0A645-D0DB-4FF3-ACBF-DD112A8B2ABB}">
      <dgm:prSet/>
      <dgm:spPr/>
      <dgm:t>
        <a:bodyPr/>
        <a:lstStyle/>
        <a:p>
          <a:endParaRPr lang="pl-PL"/>
        </a:p>
      </dgm:t>
    </dgm:pt>
    <dgm:pt modelId="{755CE824-76D8-4883-A9BA-E0186713340E}">
      <dgm:prSet/>
      <dgm:spPr/>
      <dgm:t>
        <a:bodyPr/>
        <a:lstStyle/>
        <a:p>
          <a:r>
            <a:rPr lang="pl-PL" b="1"/>
            <a:t>Przykłady:</a:t>
          </a:r>
          <a:endParaRPr lang="pl-PL"/>
        </a:p>
      </dgm:t>
    </dgm:pt>
    <dgm:pt modelId="{8E8EBFF5-1219-44F2-ACBD-CB1AF72B8799}" type="parTrans" cxnId="{D3FA3475-C66C-4CE2-9FB6-61E52BC20A94}">
      <dgm:prSet/>
      <dgm:spPr/>
      <dgm:t>
        <a:bodyPr/>
        <a:lstStyle/>
        <a:p>
          <a:endParaRPr lang="pl-PL"/>
        </a:p>
      </dgm:t>
    </dgm:pt>
    <dgm:pt modelId="{F52EC3C8-7CAF-439C-92CB-1649D2FAA4E8}" type="sibTrans" cxnId="{D3FA3475-C66C-4CE2-9FB6-61E52BC20A94}">
      <dgm:prSet/>
      <dgm:spPr/>
      <dgm:t>
        <a:bodyPr/>
        <a:lstStyle/>
        <a:p>
          <a:endParaRPr lang="pl-PL"/>
        </a:p>
      </dgm:t>
    </dgm:pt>
    <dgm:pt modelId="{7F852811-3AAF-4FAB-BB51-CC521324E7FD}">
      <dgm:prSet/>
      <dgm:spPr/>
      <dgm:t>
        <a:bodyPr/>
        <a:lstStyle/>
        <a:p>
          <a:pPr>
            <a:buNone/>
          </a:pPr>
          <a:r>
            <a:rPr lang="pl-PL" b="1" dirty="0" err="1"/>
            <a:t>ng</a:t>
          </a:r>
          <a:r>
            <a:rPr lang="pl-PL" b="1" dirty="0"/>
            <a:t> </a:t>
          </a:r>
          <a:r>
            <a:rPr lang="pl-PL" b="1" dirty="0" err="1"/>
            <a:t>new</a:t>
          </a:r>
          <a:r>
            <a:rPr lang="pl-PL" b="1" dirty="0"/>
            <a:t> moja-aplikacja </a:t>
          </a:r>
          <a:r>
            <a:rPr lang="pl-PL" dirty="0"/>
            <a:t>– generuje aplikacje</a:t>
          </a:r>
        </a:p>
      </dgm:t>
    </dgm:pt>
    <dgm:pt modelId="{5C230A1A-FD19-44CD-840E-09A4E0681203}" type="parTrans" cxnId="{6C213EB8-360B-4D80-A824-EEA3AC15ABA0}">
      <dgm:prSet/>
      <dgm:spPr/>
      <dgm:t>
        <a:bodyPr/>
        <a:lstStyle/>
        <a:p>
          <a:endParaRPr lang="pl-PL"/>
        </a:p>
      </dgm:t>
    </dgm:pt>
    <dgm:pt modelId="{184A12F1-D9EB-414E-BA10-836B8638A77F}" type="sibTrans" cxnId="{6C213EB8-360B-4D80-A824-EEA3AC15ABA0}">
      <dgm:prSet/>
      <dgm:spPr/>
      <dgm:t>
        <a:bodyPr/>
        <a:lstStyle/>
        <a:p>
          <a:endParaRPr lang="pl-PL"/>
        </a:p>
      </dgm:t>
    </dgm:pt>
    <dgm:pt modelId="{A984353A-553B-444D-80DC-39929BA37F91}">
      <dgm:prSet/>
      <dgm:spPr/>
      <dgm:t>
        <a:bodyPr/>
        <a:lstStyle/>
        <a:p>
          <a:pPr>
            <a:buNone/>
          </a:pPr>
          <a:r>
            <a:rPr lang="pl-PL" b="1" dirty="0" err="1"/>
            <a:t>ng</a:t>
          </a:r>
          <a:r>
            <a:rPr lang="pl-PL" b="1" dirty="0"/>
            <a:t> </a:t>
          </a:r>
          <a:r>
            <a:rPr lang="pl-PL" b="1" dirty="0" err="1"/>
            <a:t>generate</a:t>
          </a:r>
          <a:r>
            <a:rPr lang="pl-PL" b="1" dirty="0"/>
            <a:t> component my-component </a:t>
          </a:r>
          <a:r>
            <a:rPr lang="pl-PL" dirty="0"/>
            <a:t>– generuje komponent</a:t>
          </a:r>
        </a:p>
      </dgm:t>
    </dgm:pt>
    <dgm:pt modelId="{1F1BCA1A-F35E-496E-A519-FCB0610231A9}" type="parTrans" cxnId="{624DA4CD-5481-4312-8CF9-21F7E7484A07}">
      <dgm:prSet/>
      <dgm:spPr/>
      <dgm:t>
        <a:bodyPr/>
        <a:lstStyle/>
        <a:p>
          <a:endParaRPr lang="pl-PL"/>
        </a:p>
      </dgm:t>
    </dgm:pt>
    <dgm:pt modelId="{89FC8760-1A3A-4E2B-A4E4-591FEB7810AE}" type="sibTrans" cxnId="{624DA4CD-5481-4312-8CF9-21F7E7484A07}">
      <dgm:prSet/>
      <dgm:spPr/>
      <dgm:t>
        <a:bodyPr/>
        <a:lstStyle/>
        <a:p>
          <a:endParaRPr lang="pl-PL"/>
        </a:p>
      </dgm:t>
    </dgm:pt>
    <dgm:pt modelId="{8580A630-F8EF-42D9-8CDA-F9D8B9FE24C0}">
      <dgm:prSet/>
      <dgm:spPr/>
      <dgm:t>
        <a:bodyPr/>
        <a:lstStyle/>
        <a:p>
          <a:r>
            <a:rPr lang="pl-PL" b="1"/>
            <a:t>Zaawansowane zastosowania:</a:t>
          </a:r>
          <a:endParaRPr lang="pl-PL"/>
        </a:p>
      </dgm:t>
    </dgm:pt>
    <dgm:pt modelId="{9C992E64-1EE0-4686-ACE2-98BF78835A09}" type="parTrans" cxnId="{EFA921C5-BFA1-498D-A20B-C162C6C0FD8E}">
      <dgm:prSet/>
      <dgm:spPr/>
      <dgm:t>
        <a:bodyPr/>
        <a:lstStyle/>
        <a:p>
          <a:endParaRPr lang="pl-PL"/>
        </a:p>
      </dgm:t>
    </dgm:pt>
    <dgm:pt modelId="{5F6A8935-07C1-4473-8049-8E32EE7BEE5A}" type="sibTrans" cxnId="{EFA921C5-BFA1-498D-A20B-C162C6C0FD8E}">
      <dgm:prSet/>
      <dgm:spPr/>
      <dgm:t>
        <a:bodyPr/>
        <a:lstStyle/>
        <a:p>
          <a:endParaRPr lang="pl-PL"/>
        </a:p>
      </dgm:t>
    </dgm:pt>
    <dgm:pt modelId="{C130B57F-0F0B-4057-B2F7-51E244C33333}">
      <dgm:prSet/>
      <dgm:spPr/>
      <dgm:t>
        <a:bodyPr/>
        <a:lstStyle/>
        <a:p>
          <a:pPr>
            <a:buNone/>
          </a:pPr>
          <a:r>
            <a:rPr lang="pl-PL" b="1" dirty="0" err="1"/>
            <a:t>Customowe</a:t>
          </a:r>
          <a:r>
            <a:rPr lang="pl-PL" b="1" dirty="0"/>
            <a:t> schematy:</a:t>
          </a:r>
          <a:r>
            <a:rPr lang="pl-PL" dirty="0"/>
            <a:t> Twórz własne schematy, aby automatyzować powtarzalne zadania.</a:t>
          </a:r>
        </a:p>
      </dgm:t>
    </dgm:pt>
    <dgm:pt modelId="{024727CD-13D5-4FC4-8089-EDFE90C12E37}" type="parTrans" cxnId="{0D124544-5197-4D66-A9E0-021B08B28323}">
      <dgm:prSet/>
      <dgm:spPr/>
      <dgm:t>
        <a:bodyPr/>
        <a:lstStyle/>
        <a:p>
          <a:endParaRPr lang="pl-PL"/>
        </a:p>
      </dgm:t>
    </dgm:pt>
    <dgm:pt modelId="{BB31C30D-2216-4574-BA58-0961D32C69C9}" type="sibTrans" cxnId="{0D124544-5197-4D66-A9E0-021B08B28323}">
      <dgm:prSet/>
      <dgm:spPr/>
      <dgm:t>
        <a:bodyPr/>
        <a:lstStyle/>
        <a:p>
          <a:endParaRPr lang="pl-PL"/>
        </a:p>
      </dgm:t>
    </dgm:pt>
    <dgm:pt modelId="{BDFA7C77-35F0-486E-9E88-D5072CF50749}">
      <dgm:prSet/>
      <dgm:spPr/>
      <dgm:t>
        <a:bodyPr/>
        <a:lstStyle/>
        <a:p>
          <a:pPr>
            <a:buNone/>
          </a:pPr>
          <a:r>
            <a:rPr lang="pl-PL" b="1" dirty="0"/>
            <a:t>Konfiguracja:</a:t>
          </a:r>
          <a:r>
            <a:rPr lang="pl-PL" dirty="0"/>
            <a:t> Dostosuj proces budowania i </a:t>
          </a:r>
          <a:r>
            <a:rPr lang="pl-PL" dirty="0" err="1"/>
            <a:t>deployowania</a:t>
          </a:r>
          <a:r>
            <a:rPr lang="pl-PL" dirty="0"/>
            <a:t> aplikacji.</a:t>
          </a:r>
        </a:p>
      </dgm:t>
    </dgm:pt>
    <dgm:pt modelId="{D75241DB-E627-4770-A13A-D240DB02B642}" type="parTrans" cxnId="{D6651382-E417-46E2-AEDD-80E535269A44}">
      <dgm:prSet/>
      <dgm:spPr/>
      <dgm:t>
        <a:bodyPr/>
        <a:lstStyle/>
        <a:p>
          <a:endParaRPr lang="pl-PL"/>
        </a:p>
      </dgm:t>
    </dgm:pt>
    <dgm:pt modelId="{606020AF-20FC-4D94-AA9F-500848635A0C}" type="sibTrans" cxnId="{D6651382-E417-46E2-AEDD-80E535269A44}">
      <dgm:prSet/>
      <dgm:spPr/>
      <dgm:t>
        <a:bodyPr/>
        <a:lstStyle/>
        <a:p>
          <a:endParaRPr lang="pl-PL"/>
        </a:p>
      </dgm:t>
    </dgm:pt>
    <dgm:pt modelId="{B9B50DBB-2DAB-4EB2-A15E-AB202A0BBFA1}">
      <dgm:prSet/>
      <dgm:spPr/>
      <dgm:t>
        <a:bodyPr/>
        <a:lstStyle/>
        <a:p>
          <a:pPr>
            <a:buNone/>
          </a:pPr>
          <a:r>
            <a:rPr lang="pl-PL" b="1" dirty="0"/>
            <a:t>Integracja z innymi narzędziami:</a:t>
          </a:r>
          <a:r>
            <a:rPr lang="pl-PL" dirty="0"/>
            <a:t> Łącz </a:t>
          </a:r>
          <a:r>
            <a:rPr lang="pl-PL" dirty="0" err="1"/>
            <a:t>Angular</a:t>
          </a:r>
          <a:r>
            <a:rPr lang="pl-PL" dirty="0"/>
            <a:t> CLI z narzędziami do zarządzania wersjami, ciągłej integracji itp.</a:t>
          </a:r>
        </a:p>
      </dgm:t>
    </dgm:pt>
    <dgm:pt modelId="{47065AE9-DB8F-423F-82FC-94F4C431D6B7}" type="parTrans" cxnId="{C5EC5358-F6DF-4126-B4F1-DD827E368F17}">
      <dgm:prSet/>
      <dgm:spPr/>
      <dgm:t>
        <a:bodyPr/>
        <a:lstStyle/>
        <a:p>
          <a:endParaRPr lang="pl-PL"/>
        </a:p>
      </dgm:t>
    </dgm:pt>
    <dgm:pt modelId="{71A13B50-71DD-4327-A1B9-82252F6BDACA}" type="sibTrans" cxnId="{C5EC5358-F6DF-4126-B4F1-DD827E368F17}">
      <dgm:prSet/>
      <dgm:spPr/>
      <dgm:t>
        <a:bodyPr/>
        <a:lstStyle/>
        <a:p>
          <a:endParaRPr lang="pl-PL"/>
        </a:p>
      </dgm:t>
    </dgm:pt>
    <dgm:pt modelId="{D1EABFE3-D9F6-407A-A904-7D5DB6B43635}">
      <dgm:prSet/>
      <dgm:spPr/>
      <dgm:t>
        <a:bodyPr/>
        <a:lstStyle/>
        <a:p>
          <a:pPr>
            <a:buNone/>
          </a:pPr>
          <a:r>
            <a:rPr lang="pl-PL"/>
            <a:t>Wyobraź sobie magiczną różdżkę, która tworzy za Ciebie całą strukturę aplikacji Angularowej. Definiuje początkowy zestaw zależności, czy ustawia TypeScript dla wcześniej stworzonej struktury.</a:t>
          </a:r>
        </a:p>
      </dgm:t>
    </dgm:pt>
    <dgm:pt modelId="{A68AEA8E-E326-49FD-86DE-363EC45CD63D}" type="parTrans" cxnId="{635A4E57-5C52-4F31-864E-2200E24741AB}">
      <dgm:prSet/>
      <dgm:spPr/>
      <dgm:t>
        <a:bodyPr/>
        <a:lstStyle/>
        <a:p>
          <a:endParaRPr lang="pl-PL"/>
        </a:p>
      </dgm:t>
    </dgm:pt>
    <dgm:pt modelId="{EA39C0A4-1694-4531-87F1-C426F34B0D12}" type="sibTrans" cxnId="{635A4E57-5C52-4F31-864E-2200E24741AB}">
      <dgm:prSet/>
      <dgm:spPr/>
      <dgm:t>
        <a:bodyPr/>
        <a:lstStyle/>
        <a:p>
          <a:endParaRPr lang="pl-PL"/>
        </a:p>
      </dgm:t>
    </dgm:pt>
    <dgm:pt modelId="{7A7455A8-FBFC-4C2C-9E36-4FE657E1CD5A}" type="pres">
      <dgm:prSet presAssocID="{63924C40-4E8E-4C40-92BE-6BE1C066027C}" presName="linear" presStyleCnt="0">
        <dgm:presLayoutVars>
          <dgm:animLvl val="lvl"/>
          <dgm:resizeHandles val="exact"/>
        </dgm:presLayoutVars>
      </dgm:prSet>
      <dgm:spPr/>
    </dgm:pt>
    <dgm:pt modelId="{B2FEDC7D-7086-41C4-A9E2-0AC9A01654B5}" type="pres">
      <dgm:prSet presAssocID="{BC722490-2A3E-44B0-9A9D-4FCE761865F4}" presName="parentText" presStyleLbl="node1" presStyleIdx="0" presStyleCnt="4">
        <dgm:presLayoutVars>
          <dgm:chMax val="0"/>
          <dgm:bulletEnabled val="1"/>
        </dgm:presLayoutVars>
      </dgm:prSet>
      <dgm:spPr/>
    </dgm:pt>
    <dgm:pt modelId="{FA4903CB-D6C2-4F5F-86D7-B4EC2299F2A5}" type="pres">
      <dgm:prSet presAssocID="{BC722490-2A3E-44B0-9A9D-4FCE761865F4}" presName="childText" presStyleLbl="revTx" presStyleIdx="0" presStyleCnt="4">
        <dgm:presLayoutVars>
          <dgm:bulletEnabled val="1"/>
        </dgm:presLayoutVars>
      </dgm:prSet>
      <dgm:spPr/>
    </dgm:pt>
    <dgm:pt modelId="{B37C5E71-845E-4795-B49F-2E069BECE823}" type="pres">
      <dgm:prSet presAssocID="{4367249C-EDB9-49FC-BD77-3013B4E72851}" presName="parentText" presStyleLbl="node1" presStyleIdx="1" presStyleCnt="4">
        <dgm:presLayoutVars>
          <dgm:chMax val="0"/>
          <dgm:bulletEnabled val="1"/>
        </dgm:presLayoutVars>
      </dgm:prSet>
      <dgm:spPr/>
    </dgm:pt>
    <dgm:pt modelId="{47532927-1D9E-4223-9F94-30CE54511647}" type="pres">
      <dgm:prSet presAssocID="{4367249C-EDB9-49FC-BD77-3013B4E72851}" presName="childText" presStyleLbl="revTx" presStyleIdx="1" presStyleCnt="4">
        <dgm:presLayoutVars>
          <dgm:bulletEnabled val="1"/>
        </dgm:presLayoutVars>
      </dgm:prSet>
      <dgm:spPr/>
    </dgm:pt>
    <dgm:pt modelId="{324D83AA-0435-4F1E-B476-8E41B64CE29F}" type="pres">
      <dgm:prSet presAssocID="{755CE824-76D8-4883-A9BA-E0186713340E}" presName="parentText" presStyleLbl="node1" presStyleIdx="2" presStyleCnt="4">
        <dgm:presLayoutVars>
          <dgm:chMax val="0"/>
          <dgm:bulletEnabled val="1"/>
        </dgm:presLayoutVars>
      </dgm:prSet>
      <dgm:spPr/>
    </dgm:pt>
    <dgm:pt modelId="{0F43C65F-B265-43FE-93BD-2990FDB93379}" type="pres">
      <dgm:prSet presAssocID="{755CE824-76D8-4883-A9BA-E0186713340E}" presName="childText" presStyleLbl="revTx" presStyleIdx="2" presStyleCnt="4">
        <dgm:presLayoutVars>
          <dgm:bulletEnabled val="1"/>
        </dgm:presLayoutVars>
      </dgm:prSet>
      <dgm:spPr/>
    </dgm:pt>
    <dgm:pt modelId="{8D7EB1DB-E2C0-4FE8-A0F1-B2BCF611E095}" type="pres">
      <dgm:prSet presAssocID="{8580A630-F8EF-42D9-8CDA-F9D8B9FE24C0}" presName="parentText" presStyleLbl="node1" presStyleIdx="3" presStyleCnt="4">
        <dgm:presLayoutVars>
          <dgm:chMax val="0"/>
          <dgm:bulletEnabled val="1"/>
        </dgm:presLayoutVars>
      </dgm:prSet>
      <dgm:spPr/>
    </dgm:pt>
    <dgm:pt modelId="{A7BAE965-33D9-4019-B15F-2541012C4322}" type="pres">
      <dgm:prSet presAssocID="{8580A630-F8EF-42D9-8CDA-F9D8B9FE24C0}" presName="childText" presStyleLbl="revTx" presStyleIdx="3" presStyleCnt="4">
        <dgm:presLayoutVars>
          <dgm:bulletEnabled val="1"/>
        </dgm:presLayoutVars>
      </dgm:prSet>
      <dgm:spPr/>
    </dgm:pt>
  </dgm:ptLst>
  <dgm:cxnLst>
    <dgm:cxn modelId="{F0483E07-489C-479F-8EA4-CBECB9C40524}" srcId="{63924C40-4E8E-4C40-92BE-6BE1C066027C}" destId="{4367249C-EDB9-49FC-BD77-3013B4E72851}" srcOrd="1" destOrd="0" parTransId="{DB05CCA5-ED99-4DF6-9DA7-8C3CE7502AD0}" sibTransId="{A9088374-722C-49CB-898F-874E1E34F2C8}"/>
    <dgm:cxn modelId="{AC83E813-F0E8-4DEB-9F94-AAD29F1E206A}" type="presOf" srcId="{BDFA7C77-35F0-486E-9E88-D5072CF50749}" destId="{A7BAE965-33D9-4019-B15F-2541012C4322}" srcOrd="0" destOrd="1" presId="urn:microsoft.com/office/officeart/2005/8/layout/vList2"/>
    <dgm:cxn modelId="{352A5714-E432-4A38-94C9-953A179F3349}" type="presOf" srcId="{63924C40-4E8E-4C40-92BE-6BE1C066027C}" destId="{7A7455A8-FBFC-4C2C-9E36-4FE657E1CD5A}" srcOrd="0" destOrd="0" presId="urn:microsoft.com/office/officeart/2005/8/layout/vList2"/>
    <dgm:cxn modelId="{56383E36-1376-4A30-A187-2C9BDBEB288E}" type="presOf" srcId="{C130B57F-0F0B-4057-B2F7-51E244C33333}" destId="{A7BAE965-33D9-4019-B15F-2541012C4322}" srcOrd="0" destOrd="0" presId="urn:microsoft.com/office/officeart/2005/8/layout/vList2"/>
    <dgm:cxn modelId="{754AF83F-E1AB-497C-84BC-F2144ED0929B}" type="presOf" srcId="{A984353A-553B-444D-80DC-39929BA37F91}" destId="{0F43C65F-B265-43FE-93BD-2990FDB93379}" srcOrd="0" destOrd="1" presId="urn:microsoft.com/office/officeart/2005/8/layout/vList2"/>
    <dgm:cxn modelId="{FEDC9D5D-8CD4-4A3D-9983-EB097D663C90}" type="presOf" srcId="{8580A630-F8EF-42D9-8CDA-F9D8B9FE24C0}" destId="{8D7EB1DB-E2C0-4FE8-A0F1-B2BCF611E095}" srcOrd="0" destOrd="0" presId="urn:microsoft.com/office/officeart/2005/8/layout/vList2"/>
    <dgm:cxn modelId="{0D124544-5197-4D66-A9E0-021B08B28323}" srcId="{8580A630-F8EF-42D9-8CDA-F9D8B9FE24C0}" destId="{C130B57F-0F0B-4057-B2F7-51E244C33333}" srcOrd="0" destOrd="0" parTransId="{024727CD-13D5-4FC4-8089-EDFE90C12E37}" sibTransId="{BB31C30D-2216-4574-BA58-0961D32C69C9}"/>
    <dgm:cxn modelId="{E6B0A645-D0DB-4FF3-ACBF-DD112A8B2ABB}" srcId="{4367249C-EDB9-49FC-BD77-3013B4E72851}" destId="{5AAD3EB1-2A64-4B51-A204-D06F239369CC}" srcOrd="0" destOrd="0" parTransId="{216C993E-E8A6-4E48-BC38-71F6F1D898DA}" sibTransId="{0BC891C0-3D60-45F8-9C79-A45AA3908F35}"/>
    <dgm:cxn modelId="{A4EE8872-EE2B-4681-9A14-6BA8A43C3C4F}" type="presOf" srcId="{4367249C-EDB9-49FC-BD77-3013B4E72851}" destId="{B37C5E71-845E-4795-B49F-2E069BECE823}" srcOrd="0" destOrd="0" presId="urn:microsoft.com/office/officeart/2005/8/layout/vList2"/>
    <dgm:cxn modelId="{D3FA3475-C66C-4CE2-9FB6-61E52BC20A94}" srcId="{63924C40-4E8E-4C40-92BE-6BE1C066027C}" destId="{755CE824-76D8-4883-A9BA-E0186713340E}" srcOrd="2" destOrd="0" parTransId="{8E8EBFF5-1219-44F2-ACBD-CB1AF72B8799}" sibTransId="{F52EC3C8-7CAF-439C-92CB-1649D2FAA4E8}"/>
    <dgm:cxn modelId="{635A4E57-5C52-4F31-864E-2200E24741AB}" srcId="{BC722490-2A3E-44B0-9A9D-4FCE761865F4}" destId="{D1EABFE3-D9F6-407A-A904-7D5DB6B43635}" srcOrd="0" destOrd="0" parTransId="{A68AEA8E-E326-49FD-86DE-363EC45CD63D}" sibTransId="{EA39C0A4-1694-4531-87F1-C426F34B0D12}"/>
    <dgm:cxn modelId="{C5EC5358-F6DF-4126-B4F1-DD827E368F17}" srcId="{8580A630-F8EF-42D9-8CDA-F9D8B9FE24C0}" destId="{B9B50DBB-2DAB-4EB2-A15E-AB202A0BBFA1}" srcOrd="2" destOrd="0" parTransId="{47065AE9-DB8F-423F-82FC-94F4C431D6B7}" sibTransId="{71A13B50-71DD-4327-A1B9-82252F6BDACA}"/>
    <dgm:cxn modelId="{890D6F80-42A3-48D1-B81A-491DE3E89EAE}" type="presOf" srcId="{BC722490-2A3E-44B0-9A9D-4FCE761865F4}" destId="{B2FEDC7D-7086-41C4-A9E2-0AC9A01654B5}" srcOrd="0" destOrd="0" presId="urn:microsoft.com/office/officeart/2005/8/layout/vList2"/>
    <dgm:cxn modelId="{D6651382-E417-46E2-AEDD-80E535269A44}" srcId="{8580A630-F8EF-42D9-8CDA-F9D8B9FE24C0}" destId="{BDFA7C77-35F0-486E-9E88-D5072CF50749}" srcOrd="1" destOrd="0" parTransId="{D75241DB-E627-4770-A13A-D240DB02B642}" sibTransId="{606020AF-20FC-4D94-AA9F-500848635A0C}"/>
    <dgm:cxn modelId="{AEED7B95-5BB2-4165-A198-45E9A6EA4CFA}" type="presOf" srcId="{755CE824-76D8-4883-A9BA-E0186713340E}" destId="{324D83AA-0435-4F1E-B476-8E41B64CE29F}" srcOrd="0" destOrd="0" presId="urn:microsoft.com/office/officeart/2005/8/layout/vList2"/>
    <dgm:cxn modelId="{17147C9F-1123-409C-9B28-E9BC9631813D}" type="presOf" srcId="{7F852811-3AAF-4FAB-BB51-CC521324E7FD}" destId="{0F43C65F-B265-43FE-93BD-2990FDB93379}" srcOrd="0" destOrd="0" presId="urn:microsoft.com/office/officeart/2005/8/layout/vList2"/>
    <dgm:cxn modelId="{6C213EB8-360B-4D80-A824-EEA3AC15ABA0}" srcId="{755CE824-76D8-4883-A9BA-E0186713340E}" destId="{7F852811-3AAF-4FAB-BB51-CC521324E7FD}" srcOrd="0" destOrd="0" parTransId="{5C230A1A-FD19-44CD-840E-09A4E0681203}" sibTransId="{184A12F1-D9EB-414E-BA10-836B8638A77F}"/>
    <dgm:cxn modelId="{2B7D82C0-6CBF-4638-80DA-9C7E2D5A4FA0}" type="presOf" srcId="{B9B50DBB-2DAB-4EB2-A15E-AB202A0BBFA1}" destId="{A7BAE965-33D9-4019-B15F-2541012C4322}" srcOrd="0" destOrd="2" presId="urn:microsoft.com/office/officeart/2005/8/layout/vList2"/>
    <dgm:cxn modelId="{EFA921C5-BFA1-498D-A20B-C162C6C0FD8E}" srcId="{63924C40-4E8E-4C40-92BE-6BE1C066027C}" destId="{8580A630-F8EF-42D9-8CDA-F9D8B9FE24C0}" srcOrd="3" destOrd="0" parTransId="{9C992E64-1EE0-4686-ACE2-98BF78835A09}" sibTransId="{5F6A8935-07C1-4473-8049-8E32EE7BEE5A}"/>
    <dgm:cxn modelId="{624DA4CD-5481-4312-8CF9-21F7E7484A07}" srcId="{755CE824-76D8-4883-A9BA-E0186713340E}" destId="{A984353A-553B-444D-80DC-39929BA37F91}" srcOrd="1" destOrd="0" parTransId="{1F1BCA1A-F35E-496E-A519-FCB0610231A9}" sibTransId="{89FC8760-1A3A-4E2B-A4E4-591FEB7810AE}"/>
    <dgm:cxn modelId="{3D573AEA-0785-48CD-8340-6AC9AA4B7E6C}" type="presOf" srcId="{D1EABFE3-D9F6-407A-A904-7D5DB6B43635}" destId="{FA4903CB-D6C2-4F5F-86D7-B4EC2299F2A5}" srcOrd="0" destOrd="0" presId="urn:microsoft.com/office/officeart/2005/8/layout/vList2"/>
    <dgm:cxn modelId="{A87F40F8-CDE9-4072-A588-744B248991E2}" srcId="{63924C40-4E8E-4C40-92BE-6BE1C066027C}" destId="{BC722490-2A3E-44B0-9A9D-4FCE761865F4}" srcOrd="0" destOrd="0" parTransId="{B6383A79-4CF9-4E63-A02E-A9DFCB0A3966}" sibTransId="{066E0A5C-835D-4FB7-A713-FD44CAD2BCB8}"/>
    <dgm:cxn modelId="{1542ABF8-5E06-4B60-BE41-ACDBC191EF34}" type="presOf" srcId="{5AAD3EB1-2A64-4B51-A204-D06F239369CC}" destId="{47532927-1D9E-4223-9F94-30CE54511647}" srcOrd="0" destOrd="0" presId="urn:microsoft.com/office/officeart/2005/8/layout/vList2"/>
    <dgm:cxn modelId="{CB1843A6-372A-4918-AA7D-66193CD52C33}" type="presParOf" srcId="{7A7455A8-FBFC-4C2C-9E36-4FE657E1CD5A}" destId="{B2FEDC7D-7086-41C4-A9E2-0AC9A01654B5}" srcOrd="0" destOrd="0" presId="urn:microsoft.com/office/officeart/2005/8/layout/vList2"/>
    <dgm:cxn modelId="{7BB5A407-1F8A-4731-A03D-07734469EAB2}" type="presParOf" srcId="{7A7455A8-FBFC-4C2C-9E36-4FE657E1CD5A}" destId="{FA4903CB-D6C2-4F5F-86D7-B4EC2299F2A5}" srcOrd="1" destOrd="0" presId="urn:microsoft.com/office/officeart/2005/8/layout/vList2"/>
    <dgm:cxn modelId="{8C117340-9249-432B-8BF9-966128902550}" type="presParOf" srcId="{7A7455A8-FBFC-4C2C-9E36-4FE657E1CD5A}" destId="{B37C5E71-845E-4795-B49F-2E069BECE823}" srcOrd="2" destOrd="0" presId="urn:microsoft.com/office/officeart/2005/8/layout/vList2"/>
    <dgm:cxn modelId="{A2BBADE0-1AE7-41A4-B6E8-2727975D9B88}" type="presParOf" srcId="{7A7455A8-FBFC-4C2C-9E36-4FE657E1CD5A}" destId="{47532927-1D9E-4223-9F94-30CE54511647}" srcOrd="3" destOrd="0" presId="urn:microsoft.com/office/officeart/2005/8/layout/vList2"/>
    <dgm:cxn modelId="{A27A34F6-A628-43EA-BB54-5847AC8A2C44}" type="presParOf" srcId="{7A7455A8-FBFC-4C2C-9E36-4FE657E1CD5A}" destId="{324D83AA-0435-4F1E-B476-8E41B64CE29F}" srcOrd="4" destOrd="0" presId="urn:microsoft.com/office/officeart/2005/8/layout/vList2"/>
    <dgm:cxn modelId="{4F389677-C654-4F33-8101-B34D9564CCD5}" type="presParOf" srcId="{7A7455A8-FBFC-4C2C-9E36-4FE657E1CD5A}" destId="{0F43C65F-B265-43FE-93BD-2990FDB93379}" srcOrd="5" destOrd="0" presId="urn:microsoft.com/office/officeart/2005/8/layout/vList2"/>
    <dgm:cxn modelId="{5A704BBB-71CA-4E31-BF76-129003C29140}" type="presParOf" srcId="{7A7455A8-FBFC-4C2C-9E36-4FE657E1CD5A}" destId="{8D7EB1DB-E2C0-4FE8-A0F1-B2BCF611E095}" srcOrd="6" destOrd="0" presId="urn:microsoft.com/office/officeart/2005/8/layout/vList2"/>
    <dgm:cxn modelId="{0674BE4E-C3ED-4381-AEAF-AAB911DC3702}" type="presParOf" srcId="{7A7455A8-FBFC-4C2C-9E36-4FE657E1CD5A}" destId="{A7BAE965-33D9-4019-B15F-2541012C432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FE2AEB-6F5E-4622-AE22-8FEDD5EE9DA7}"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pl-PL"/>
        </a:p>
      </dgm:t>
    </dgm:pt>
    <dgm:pt modelId="{43981EBD-B458-409D-9ABE-D5E65029C372}">
      <dgm:prSet/>
      <dgm:spPr/>
      <dgm:t>
        <a:bodyPr/>
        <a:lstStyle/>
        <a:p>
          <a:r>
            <a:rPr lang="pl-PL" dirty="0" err="1"/>
            <a:t>Angular</a:t>
          </a:r>
          <a:r>
            <a:rPr lang="pl-PL" dirty="0"/>
            <a:t> CLI</a:t>
          </a:r>
        </a:p>
      </dgm:t>
    </dgm:pt>
    <dgm:pt modelId="{5339A632-4628-437D-AE0F-38FBDB47C4EF}" type="parTrans" cxnId="{CEE085ED-A6DD-46C3-81A2-8F4F15959AC0}">
      <dgm:prSet/>
      <dgm:spPr/>
      <dgm:t>
        <a:bodyPr/>
        <a:lstStyle/>
        <a:p>
          <a:endParaRPr lang="pl-PL"/>
        </a:p>
      </dgm:t>
    </dgm:pt>
    <dgm:pt modelId="{694E37C7-94F4-4491-9DBF-D4BAA1A36518}" type="sibTrans" cxnId="{CEE085ED-A6DD-46C3-81A2-8F4F15959AC0}">
      <dgm:prSet/>
      <dgm:spPr/>
      <dgm:t>
        <a:bodyPr/>
        <a:lstStyle/>
        <a:p>
          <a:endParaRPr lang="pl-PL"/>
        </a:p>
      </dgm:t>
    </dgm:pt>
    <dgm:pt modelId="{D77C8F84-7F4F-407E-9416-C01DC1F6F5A7}">
      <dgm:prSet/>
      <dgm:spPr/>
      <dgm:t>
        <a:bodyPr/>
        <a:lstStyle/>
        <a:p>
          <a:r>
            <a:rPr lang="pl-PL" dirty="0"/>
            <a:t>Project </a:t>
          </a:r>
          <a:r>
            <a:rPr lang="pl-PL" dirty="0" err="1"/>
            <a:t>generation</a:t>
          </a:r>
          <a:endParaRPr lang="pl-PL" dirty="0"/>
        </a:p>
      </dgm:t>
    </dgm:pt>
    <dgm:pt modelId="{E0E3496A-5AC0-42A0-8EE4-10619F36C027}" type="parTrans" cxnId="{8384782F-D1E8-4232-BE73-94F06F2292EE}">
      <dgm:prSet/>
      <dgm:spPr/>
      <dgm:t>
        <a:bodyPr/>
        <a:lstStyle/>
        <a:p>
          <a:endParaRPr lang="pl-PL"/>
        </a:p>
      </dgm:t>
    </dgm:pt>
    <dgm:pt modelId="{3D5DEB80-B503-48CF-AB3B-FA56F0DA70A4}" type="sibTrans" cxnId="{8384782F-D1E8-4232-BE73-94F06F2292EE}">
      <dgm:prSet/>
      <dgm:spPr/>
      <dgm:t>
        <a:bodyPr/>
        <a:lstStyle/>
        <a:p>
          <a:endParaRPr lang="pl-PL"/>
        </a:p>
      </dgm:t>
    </dgm:pt>
    <dgm:pt modelId="{D3F465E5-0218-42D2-8905-C1620B04236C}">
      <dgm:prSet/>
      <dgm:spPr/>
      <dgm:t>
        <a:bodyPr/>
        <a:lstStyle/>
        <a:p>
          <a:r>
            <a:rPr lang="pl-PL"/>
            <a:t>Conde generation</a:t>
          </a:r>
        </a:p>
      </dgm:t>
    </dgm:pt>
    <dgm:pt modelId="{0006DEE3-930C-4C8E-BED9-4D40F9881CBD}" type="parTrans" cxnId="{CCA6739F-1EE7-4C48-9DEF-8A0A7256AECD}">
      <dgm:prSet/>
      <dgm:spPr/>
      <dgm:t>
        <a:bodyPr/>
        <a:lstStyle/>
        <a:p>
          <a:endParaRPr lang="pl-PL"/>
        </a:p>
      </dgm:t>
    </dgm:pt>
    <dgm:pt modelId="{917B64FF-3EB2-4A52-A9C4-7E536A9270FF}" type="sibTrans" cxnId="{CCA6739F-1EE7-4C48-9DEF-8A0A7256AECD}">
      <dgm:prSet/>
      <dgm:spPr/>
      <dgm:t>
        <a:bodyPr/>
        <a:lstStyle/>
        <a:p>
          <a:endParaRPr lang="pl-PL"/>
        </a:p>
      </dgm:t>
    </dgm:pt>
    <dgm:pt modelId="{14DAA995-FADF-414A-AA7A-C6B3F7BFFDC1}">
      <dgm:prSet/>
      <dgm:spPr/>
      <dgm:t>
        <a:bodyPr/>
        <a:lstStyle/>
        <a:p>
          <a:r>
            <a:rPr lang="pl-PL"/>
            <a:t>Code linting</a:t>
          </a:r>
        </a:p>
      </dgm:t>
    </dgm:pt>
    <dgm:pt modelId="{065CBEA9-99A8-45E0-A79C-3E997316EDFD}" type="parTrans" cxnId="{04494B69-5A60-41AE-876A-0E9E1A26F925}">
      <dgm:prSet/>
      <dgm:spPr/>
      <dgm:t>
        <a:bodyPr/>
        <a:lstStyle/>
        <a:p>
          <a:endParaRPr lang="pl-PL"/>
        </a:p>
      </dgm:t>
    </dgm:pt>
    <dgm:pt modelId="{893AED55-021F-46B5-817E-B86B074EFB95}" type="sibTrans" cxnId="{04494B69-5A60-41AE-876A-0E9E1A26F925}">
      <dgm:prSet/>
      <dgm:spPr/>
      <dgm:t>
        <a:bodyPr/>
        <a:lstStyle/>
        <a:p>
          <a:endParaRPr lang="pl-PL"/>
        </a:p>
      </dgm:t>
    </dgm:pt>
    <dgm:pt modelId="{4C196FCA-A11E-4D05-A06C-3054A5243C3C}">
      <dgm:prSet/>
      <dgm:spPr/>
      <dgm:t>
        <a:bodyPr/>
        <a:lstStyle/>
        <a:p>
          <a:r>
            <a:rPr lang="pl-PL" dirty="0"/>
            <a:t>Development </a:t>
          </a:r>
          <a:r>
            <a:rPr lang="pl-PL" dirty="0" err="1"/>
            <a:t>server</a:t>
          </a:r>
          <a:endParaRPr lang="pl-PL" dirty="0"/>
        </a:p>
      </dgm:t>
    </dgm:pt>
    <dgm:pt modelId="{0850E564-A5AD-4650-B98A-EACA645F54B5}" type="parTrans" cxnId="{5F2FC606-7DDB-44F9-8A76-2199FD5BAA8A}">
      <dgm:prSet/>
      <dgm:spPr/>
      <dgm:t>
        <a:bodyPr/>
        <a:lstStyle/>
        <a:p>
          <a:endParaRPr lang="pl-PL"/>
        </a:p>
      </dgm:t>
    </dgm:pt>
    <dgm:pt modelId="{34405599-171C-4999-8D84-9728A6F9CE77}" type="sibTrans" cxnId="{5F2FC606-7DDB-44F9-8A76-2199FD5BAA8A}">
      <dgm:prSet/>
      <dgm:spPr/>
      <dgm:t>
        <a:bodyPr/>
        <a:lstStyle/>
        <a:p>
          <a:endParaRPr lang="pl-PL"/>
        </a:p>
      </dgm:t>
    </dgm:pt>
    <dgm:pt modelId="{D91AADBC-0E31-4F39-8C00-705EED1CDAF1}">
      <dgm:prSet/>
      <dgm:spPr/>
      <dgm:t>
        <a:bodyPr/>
        <a:lstStyle/>
        <a:p>
          <a:r>
            <a:rPr lang="pl-PL"/>
            <a:t>Optimised production</a:t>
          </a:r>
        </a:p>
      </dgm:t>
    </dgm:pt>
    <dgm:pt modelId="{61AFF685-7AAF-417A-AE92-9EE7FF132B87}" type="parTrans" cxnId="{8D443DA3-4756-4E8D-A5C9-FD09097D22D5}">
      <dgm:prSet/>
      <dgm:spPr/>
      <dgm:t>
        <a:bodyPr/>
        <a:lstStyle/>
        <a:p>
          <a:endParaRPr lang="pl-PL"/>
        </a:p>
      </dgm:t>
    </dgm:pt>
    <dgm:pt modelId="{37438621-12EE-4FAB-A893-F676D3AB2512}" type="sibTrans" cxnId="{8D443DA3-4756-4E8D-A5C9-FD09097D22D5}">
      <dgm:prSet/>
      <dgm:spPr/>
      <dgm:t>
        <a:bodyPr/>
        <a:lstStyle/>
        <a:p>
          <a:endParaRPr lang="pl-PL"/>
        </a:p>
      </dgm:t>
    </dgm:pt>
    <dgm:pt modelId="{7720749D-9853-4EF5-BBE4-9FA313AA5ECE}">
      <dgm:prSet/>
      <dgm:spPr/>
      <dgm:t>
        <a:bodyPr/>
        <a:lstStyle/>
        <a:p>
          <a:r>
            <a:rPr lang="pl-PL"/>
            <a:t>Testing automation</a:t>
          </a:r>
        </a:p>
      </dgm:t>
    </dgm:pt>
    <dgm:pt modelId="{76CEB582-B6AA-465F-B67C-C01E170463F1}" type="parTrans" cxnId="{41C0EF74-4F6D-44E9-A371-3EA7CBA5FB12}">
      <dgm:prSet/>
      <dgm:spPr/>
      <dgm:t>
        <a:bodyPr/>
        <a:lstStyle/>
        <a:p>
          <a:endParaRPr lang="pl-PL"/>
        </a:p>
      </dgm:t>
    </dgm:pt>
    <dgm:pt modelId="{E471742F-E5A8-45FE-88AA-471E2323B488}" type="sibTrans" cxnId="{41C0EF74-4F6D-44E9-A371-3EA7CBA5FB12}">
      <dgm:prSet/>
      <dgm:spPr/>
      <dgm:t>
        <a:bodyPr/>
        <a:lstStyle/>
        <a:p>
          <a:endParaRPr lang="pl-PL"/>
        </a:p>
      </dgm:t>
    </dgm:pt>
    <dgm:pt modelId="{5F014F00-E37E-4E35-B2F8-E1C18EA2AAD3}" type="pres">
      <dgm:prSet presAssocID="{09FE2AEB-6F5E-4622-AE22-8FEDD5EE9DA7}" presName="hierChild1" presStyleCnt="0">
        <dgm:presLayoutVars>
          <dgm:orgChart val="1"/>
          <dgm:chPref val="1"/>
          <dgm:dir/>
          <dgm:animOne val="branch"/>
          <dgm:animLvl val="lvl"/>
          <dgm:resizeHandles/>
        </dgm:presLayoutVars>
      </dgm:prSet>
      <dgm:spPr/>
    </dgm:pt>
    <dgm:pt modelId="{1FDAED05-597C-41BE-8921-47E7E000685F}" type="pres">
      <dgm:prSet presAssocID="{43981EBD-B458-409D-9ABE-D5E65029C372}" presName="hierRoot1" presStyleCnt="0">
        <dgm:presLayoutVars>
          <dgm:hierBranch val="init"/>
        </dgm:presLayoutVars>
      </dgm:prSet>
      <dgm:spPr/>
    </dgm:pt>
    <dgm:pt modelId="{E7E40633-A0A9-43B6-B114-5B090314FB37}" type="pres">
      <dgm:prSet presAssocID="{43981EBD-B458-409D-9ABE-D5E65029C372}" presName="rootComposite1" presStyleCnt="0"/>
      <dgm:spPr/>
    </dgm:pt>
    <dgm:pt modelId="{4174D6C9-5393-40BF-8F0E-0D2B1ACF2CC0}" type="pres">
      <dgm:prSet presAssocID="{43981EBD-B458-409D-9ABE-D5E65029C372}" presName="rootText1" presStyleLbl="node0" presStyleIdx="0" presStyleCnt="1">
        <dgm:presLayoutVars>
          <dgm:chPref val="3"/>
        </dgm:presLayoutVars>
      </dgm:prSet>
      <dgm:spPr/>
    </dgm:pt>
    <dgm:pt modelId="{F1D7912A-E94F-4CB0-ADE2-10D746A6E5E2}" type="pres">
      <dgm:prSet presAssocID="{43981EBD-B458-409D-9ABE-D5E65029C372}" presName="rootConnector1" presStyleLbl="node1" presStyleIdx="0" presStyleCnt="0"/>
      <dgm:spPr/>
    </dgm:pt>
    <dgm:pt modelId="{2D34E680-6342-43BD-8A26-47F64CFC3FB4}" type="pres">
      <dgm:prSet presAssocID="{43981EBD-B458-409D-9ABE-D5E65029C372}" presName="hierChild2" presStyleCnt="0"/>
      <dgm:spPr/>
    </dgm:pt>
    <dgm:pt modelId="{88258DEE-8F4F-4F0F-AFB9-49F81694DC11}" type="pres">
      <dgm:prSet presAssocID="{E0E3496A-5AC0-42A0-8EE4-10619F36C027}" presName="Name37" presStyleLbl="parChTrans1D2" presStyleIdx="0" presStyleCnt="6"/>
      <dgm:spPr/>
    </dgm:pt>
    <dgm:pt modelId="{8D281ECB-7630-4EC9-AC1D-68E4CABE1994}" type="pres">
      <dgm:prSet presAssocID="{D77C8F84-7F4F-407E-9416-C01DC1F6F5A7}" presName="hierRoot2" presStyleCnt="0">
        <dgm:presLayoutVars>
          <dgm:hierBranch val="init"/>
        </dgm:presLayoutVars>
      </dgm:prSet>
      <dgm:spPr/>
    </dgm:pt>
    <dgm:pt modelId="{29DA9676-459D-4509-AE44-3D40C73E7168}" type="pres">
      <dgm:prSet presAssocID="{D77C8F84-7F4F-407E-9416-C01DC1F6F5A7}" presName="rootComposite" presStyleCnt="0"/>
      <dgm:spPr/>
    </dgm:pt>
    <dgm:pt modelId="{AB8C2E9A-AD88-43FB-B02E-94AD5896007E}" type="pres">
      <dgm:prSet presAssocID="{D77C8F84-7F4F-407E-9416-C01DC1F6F5A7}" presName="rootText" presStyleLbl="node2" presStyleIdx="0" presStyleCnt="6">
        <dgm:presLayoutVars>
          <dgm:chPref val="3"/>
        </dgm:presLayoutVars>
      </dgm:prSet>
      <dgm:spPr/>
    </dgm:pt>
    <dgm:pt modelId="{F247B09D-42F5-475E-A6F1-58BCFA095120}" type="pres">
      <dgm:prSet presAssocID="{D77C8F84-7F4F-407E-9416-C01DC1F6F5A7}" presName="rootConnector" presStyleLbl="node2" presStyleIdx="0" presStyleCnt="6"/>
      <dgm:spPr/>
    </dgm:pt>
    <dgm:pt modelId="{3B2021FC-369C-46CD-8879-196511D1E3FC}" type="pres">
      <dgm:prSet presAssocID="{D77C8F84-7F4F-407E-9416-C01DC1F6F5A7}" presName="hierChild4" presStyleCnt="0"/>
      <dgm:spPr/>
    </dgm:pt>
    <dgm:pt modelId="{95EA384E-1C41-41BB-97A9-40F4BA884CE7}" type="pres">
      <dgm:prSet presAssocID="{D77C8F84-7F4F-407E-9416-C01DC1F6F5A7}" presName="hierChild5" presStyleCnt="0"/>
      <dgm:spPr/>
    </dgm:pt>
    <dgm:pt modelId="{CD51659B-E9BF-4A73-81AE-4F0DF5A05D0B}" type="pres">
      <dgm:prSet presAssocID="{0006DEE3-930C-4C8E-BED9-4D40F9881CBD}" presName="Name37" presStyleLbl="parChTrans1D2" presStyleIdx="1" presStyleCnt="6"/>
      <dgm:spPr/>
    </dgm:pt>
    <dgm:pt modelId="{A9365363-FD78-45A9-B698-624B10D2D870}" type="pres">
      <dgm:prSet presAssocID="{D3F465E5-0218-42D2-8905-C1620B04236C}" presName="hierRoot2" presStyleCnt="0">
        <dgm:presLayoutVars>
          <dgm:hierBranch val="init"/>
        </dgm:presLayoutVars>
      </dgm:prSet>
      <dgm:spPr/>
    </dgm:pt>
    <dgm:pt modelId="{305BBA59-0EFA-481E-8B0E-34463CD38ED8}" type="pres">
      <dgm:prSet presAssocID="{D3F465E5-0218-42D2-8905-C1620B04236C}" presName="rootComposite" presStyleCnt="0"/>
      <dgm:spPr/>
    </dgm:pt>
    <dgm:pt modelId="{43F817C1-7E68-4A5D-A18D-B15C4220CB66}" type="pres">
      <dgm:prSet presAssocID="{D3F465E5-0218-42D2-8905-C1620B04236C}" presName="rootText" presStyleLbl="node2" presStyleIdx="1" presStyleCnt="6">
        <dgm:presLayoutVars>
          <dgm:chPref val="3"/>
        </dgm:presLayoutVars>
      </dgm:prSet>
      <dgm:spPr/>
    </dgm:pt>
    <dgm:pt modelId="{9E853A24-8D6F-4038-A70B-DB996EC3B02E}" type="pres">
      <dgm:prSet presAssocID="{D3F465E5-0218-42D2-8905-C1620B04236C}" presName="rootConnector" presStyleLbl="node2" presStyleIdx="1" presStyleCnt="6"/>
      <dgm:spPr/>
    </dgm:pt>
    <dgm:pt modelId="{40584C7F-C45D-488E-9A86-33852593873E}" type="pres">
      <dgm:prSet presAssocID="{D3F465E5-0218-42D2-8905-C1620B04236C}" presName="hierChild4" presStyleCnt="0"/>
      <dgm:spPr/>
    </dgm:pt>
    <dgm:pt modelId="{FA44397E-6E7E-486B-A9FC-364B121F716D}" type="pres">
      <dgm:prSet presAssocID="{D3F465E5-0218-42D2-8905-C1620B04236C}" presName="hierChild5" presStyleCnt="0"/>
      <dgm:spPr/>
    </dgm:pt>
    <dgm:pt modelId="{E44858BF-FF88-4CE7-BF90-A9983412A819}" type="pres">
      <dgm:prSet presAssocID="{065CBEA9-99A8-45E0-A79C-3E997316EDFD}" presName="Name37" presStyleLbl="parChTrans1D2" presStyleIdx="2" presStyleCnt="6"/>
      <dgm:spPr/>
    </dgm:pt>
    <dgm:pt modelId="{45CE0F9A-CE43-4D82-91BC-783E74F70107}" type="pres">
      <dgm:prSet presAssocID="{14DAA995-FADF-414A-AA7A-C6B3F7BFFDC1}" presName="hierRoot2" presStyleCnt="0">
        <dgm:presLayoutVars>
          <dgm:hierBranch val="init"/>
        </dgm:presLayoutVars>
      </dgm:prSet>
      <dgm:spPr/>
    </dgm:pt>
    <dgm:pt modelId="{6AE8F024-C4FC-429A-984E-B060A3EF7161}" type="pres">
      <dgm:prSet presAssocID="{14DAA995-FADF-414A-AA7A-C6B3F7BFFDC1}" presName="rootComposite" presStyleCnt="0"/>
      <dgm:spPr/>
    </dgm:pt>
    <dgm:pt modelId="{77EDDFBA-AC56-4417-9363-E210DD53EDFF}" type="pres">
      <dgm:prSet presAssocID="{14DAA995-FADF-414A-AA7A-C6B3F7BFFDC1}" presName="rootText" presStyleLbl="node2" presStyleIdx="2" presStyleCnt="6">
        <dgm:presLayoutVars>
          <dgm:chPref val="3"/>
        </dgm:presLayoutVars>
      </dgm:prSet>
      <dgm:spPr/>
    </dgm:pt>
    <dgm:pt modelId="{E1817B8E-40FE-440A-933B-CAB577E169CB}" type="pres">
      <dgm:prSet presAssocID="{14DAA995-FADF-414A-AA7A-C6B3F7BFFDC1}" presName="rootConnector" presStyleLbl="node2" presStyleIdx="2" presStyleCnt="6"/>
      <dgm:spPr/>
    </dgm:pt>
    <dgm:pt modelId="{CE0B45A8-24E8-4060-83F4-2486DF0325C5}" type="pres">
      <dgm:prSet presAssocID="{14DAA995-FADF-414A-AA7A-C6B3F7BFFDC1}" presName="hierChild4" presStyleCnt="0"/>
      <dgm:spPr/>
    </dgm:pt>
    <dgm:pt modelId="{D5E990F6-A771-45E3-8CD2-CB4098C02D66}" type="pres">
      <dgm:prSet presAssocID="{14DAA995-FADF-414A-AA7A-C6B3F7BFFDC1}" presName="hierChild5" presStyleCnt="0"/>
      <dgm:spPr/>
    </dgm:pt>
    <dgm:pt modelId="{BFF286BE-1E51-4CC0-B126-BBD1604DF539}" type="pres">
      <dgm:prSet presAssocID="{0850E564-A5AD-4650-B98A-EACA645F54B5}" presName="Name37" presStyleLbl="parChTrans1D2" presStyleIdx="3" presStyleCnt="6"/>
      <dgm:spPr/>
    </dgm:pt>
    <dgm:pt modelId="{0635E06F-0664-4C76-BF7D-A6A4DC427BCB}" type="pres">
      <dgm:prSet presAssocID="{4C196FCA-A11E-4D05-A06C-3054A5243C3C}" presName="hierRoot2" presStyleCnt="0">
        <dgm:presLayoutVars>
          <dgm:hierBranch val="init"/>
        </dgm:presLayoutVars>
      </dgm:prSet>
      <dgm:spPr/>
    </dgm:pt>
    <dgm:pt modelId="{2125FA01-C5CE-41AE-9881-1EDFF2AA82C3}" type="pres">
      <dgm:prSet presAssocID="{4C196FCA-A11E-4D05-A06C-3054A5243C3C}" presName="rootComposite" presStyleCnt="0"/>
      <dgm:spPr/>
    </dgm:pt>
    <dgm:pt modelId="{AAB80C3D-8B00-45B4-812B-6FEA16F884E8}" type="pres">
      <dgm:prSet presAssocID="{4C196FCA-A11E-4D05-A06C-3054A5243C3C}" presName="rootText" presStyleLbl="node2" presStyleIdx="3" presStyleCnt="6">
        <dgm:presLayoutVars>
          <dgm:chPref val="3"/>
        </dgm:presLayoutVars>
      </dgm:prSet>
      <dgm:spPr/>
    </dgm:pt>
    <dgm:pt modelId="{F1E8A5E2-26F2-4851-B7F5-03E700AEFC2C}" type="pres">
      <dgm:prSet presAssocID="{4C196FCA-A11E-4D05-A06C-3054A5243C3C}" presName="rootConnector" presStyleLbl="node2" presStyleIdx="3" presStyleCnt="6"/>
      <dgm:spPr/>
    </dgm:pt>
    <dgm:pt modelId="{F24FABDC-C29C-41D5-8E47-1948443F8C65}" type="pres">
      <dgm:prSet presAssocID="{4C196FCA-A11E-4D05-A06C-3054A5243C3C}" presName="hierChild4" presStyleCnt="0"/>
      <dgm:spPr/>
    </dgm:pt>
    <dgm:pt modelId="{7EA9F46A-D48A-409B-A379-994F0E8D6AF7}" type="pres">
      <dgm:prSet presAssocID="{4C196FCA-A11E-4D05-A06C-3054A5243C3C}" presName="hierChild5" presStyleCnt="0"/>
      <dgm:spPr/>
    </dgm:pt>
    <dgm:pt modelId="{19C05B90-A771-411C-A62E-6A7AAABD820D}" type="pres">
      <dgm:prSet presAssocID="{61AFF685-7AAF-417A-AE92-9EE7FF132B87}" presName="Name37" presStyleLbl="parChTrans1D2" presStyleIdx="4" presStyleCnt="6"/>
      <dgm:spPr/>
    </dgm:pt>
    <dgm:pt modelId="{EBBE729D-331F-48CC-970E-83A8EE47294B}" type="pres">
      <dgm:prSet presAssocID="{D91AADBC-0E31-4F39-8C00-705EED1CDAF1}" presName="hierRoot2" presStyleCnt="0">
        <dgm:presLayoutVars>
          <dgm:hierBranch val="init"/>
        </dgm:presLayoutVars>
      </dgm:prSet>
      <dgm:spPr/>
    </dgm:pt>
    <dgm:pt modelId="{8242C72B-9476-433F-8010-CFF7448C825C}" type="pres">
      <dgm:prSet presAssocID="{D91AADBC-0E31-4F39-8C00-705EED1CDAF1}" presName="rootComposite" presStyleCnt="0"/>
      <dgm:spPr/>
    </dgm:pt>
    <dgm:pt modelId="{CE9B11A0-840F-4243-9A43-BF59F65D0270}" type="pres">
      <dgm:prSet presAssocID="{D91AADBC-0E31-4F39-8C00-705EED1CDAF1}" presName="rootText" presStyleLbl="node2" presStyleIdx="4" presStyleCnt="6">
        <dgm:presLayoutVars>
          <dgm:chPref val="3"/>
        </dgm:presLayoutVars>
      </dgm:prSet>
      <dgm:spPr/>
    </dgm:pt>
    <dgm:pt modelId="{748137EF-D494-437E-B876-2CBBACA2C189}" type="pres">
      <dgm:prSet presAssocID="{D91AADBC-0E31-4F39-8C00-705EED1CDAF1}" presName="rootConnector" presStyleLbl="node2" presStyleIdx="4" presStyleCnt="6"/>
      <dgm:spPr/>
    </dgm:pt>
    <dgm:pt modelId="{3F9A3BCE-A313-4C54-8938-C93302B11DCF}" type="pres">
      <dgm:prSet presAssocID="{D91AADBC-0E31-4F39-8C00-705EED1CDAF1}" presName="hierChild4" presStyleCnt="0"/>
      <dgm:spPr/>
    </dgm:pt>
    <dgm:pt modelId="{4EC21E09-CAF1-4A5B-B0A4-055473658456}" type="pres">
      <dgm:prSet presAssocID="{D91AADBC-0E31-4F39-8C00-705EED1CDAF1}" presName="hierChild5" presStyleCnt="0"/>
      <dgm:spPr/>
    </dgm:pt>
    <dgm:pt modelId="{9AB9D627-C627-43EA-BAE7-7E2B2E6FA871}" type="pres">
      <dgm:prSet presAssocID="{76CEB582-B6AA-465F-B67C-C01E170463F1}" presName="Name37" presStyleLbl="parChTrans1D2" presStyleIdx="5" presStyleCnt="6"/>
      <dgm:spPr/>
    </dgm:pt>
    <dgm:pt modelId="{805161AC-C782-4F3E-BCCC-C3D320BCE65C}" type="pres">
      <dgm:prSet presAssocID="{7720749D-9853-4EF5-BBE4-9FA313AA5ECE}" presName="hierRoot2" presStyleCnt="0">
        <dgm:presLayoutVars>
          <dgm:hierBranch val="init"/>
        </dgm:presLayoutVars>
      </dgm:prSet>
      <dgm:spPr/>
    </dgm:pt>
    <dgm:pt modelId="{1EF317EE-2542-48BF-AAC6-19A3948BCFC0}" type="pres">
      <dgm:prSet presAssocID="{7720749D-9853-4EF5-BBE4-9FA313AA5ECE}" presName="rootComposite" presStyleCnt="0"/>
      <dgm:spPr/>
    </dgm:pt>
    <dgm:pt modelId="{5343939A-4CD5-43A9-8A9B-E832E1A6263B}" type="pres">
      <dgm:prSet presAssocID="{7720749D-9853-4EF5-BBE4-9FA313AA5ECE}" presName="rootText" presStyleLbl="node2" presStyleIdx="5" presStyleCnt="6">
        <dgm:presLayoutVars>
          <dgm:chPref val="3"/>
        </dgm:presLayoutVars>
      </dgm:prSet>
      <dgm:spPr/>
    </dgm:pt>
    <dgm:pt modelId="{2AD60569-4F83-4D8F-AED8-ADF5D962F3A3}" type="pres">
      <dgm:prSet presAssocID="{7720749D-9853-4EF5-BBE4-9FA313AA5ECE}" presName="rootConnector" presStyleLbl="node2" presStyleIdx="5" presStyleCnt="6"/>
      <dgm:spPr/>
    </dgm:pt>
    <dgm:pt modelId="{C75435F9-210A-4B90-AB68-BA134A778235}" type="pres">
      <dgm:prSet presAssocID="{7720749D-9853-4EF5-BBE4-9FA313AA5ECE}" presName="hierChild4" presStyleCnt="0"/>
      <dgm:spPr/>
    </dgm:pt>
    <dgm:pt modelId="{0B3834EE-97E5-4647-95EF-FA76F6909FF0}" type="pres">
      <dgm:prSet presAssocID="{7720749D-9853-4EF5-BBE4-9FA313AA5ECE}" presName="hierChild5" presStyleCnt="0"/>
      <dgm:spPr/>
    </dgm:pt>
    <dgm:pt modelId="{4F476051-4DFE-4268-A41F-E468745D7769}" type="pres">
      <dgm:prSet presAssocID="{43981EBD-B458-409D-9ABE-D5E65029C372}" presName="hierChild3" presStyleCnt="0"/>
      <dgm:spPr/>
    </dgm:pt>
  </dgm:ptLst>
  <dgm:cxnLst>
    <dgm:cxn modelId="{5F2FC606-7DDB-44F9-8A76-2199FD5BAA8A}" srcId="{43981EBD-B458-409D-9ABE-D5E65029C372}" destId="{4C196FCA-A11E-4D05-A06C-3054A5243C3C}" srcOrd="3" destOrd="0" parTransId="{0850E564-A5AD-4650-B98A-EACA645F54B5}" sibTransId="{34405599-171C-4999-8D84-9728A6F9CE77}"/>
    <dgm:cxn modelId="{B3907C08-101B-42BA-AAEC-0EB3ED5FFC26}" type="presOf" srcId="{0850E564-A5AD-4650-B98A-EACA645F54B5}" destId="{BFF286BE-1E51-4CC0-B126-BBD1604DF539}" srcOrd="0" destOrd="0" presId="urn:microsoft.com/office/officeart/2005/8/layout/orgChart1"/>
    <dgm:cxn modelId="{D95C1E0D-3104-40F8-B80F-60D89185B064}" type="presOf" srcId="{D77C8F84-7F4F-407E-9416-C01DC1F6F5A7}" destId="{F247B09D-42F5-475E-A6F1-58BCFA095120}" srcOrd="1" destOrd="0" presId="urn:microsoft.com/office/officeart/2005/8/layout/orgChart1"/>
    <dgm:cxn modelId="{4F4D5711-B5E4-4A3B-9E0C-44965779CBAE}" type="presOf" srcId="{76CEB582-B6AA-465F-B67C-C01E170463F1}" destId="{9AB9D627-C627-43EA-BAE7-7E2B2E6FA871}" srcOrd="0" destOrd="0" presId="urn:microsoft.com/office/officeart/2005/8/layout/orgChart1"/>
    <dgm:cxn modelId="{368A1222-5587-47A0-BADA-9F59706F5E12}" type="presOf" srcId="{065CBEA9-99A8-45E0-A79C-3E997316EDFD}" destId="{E44858BF-FF88-4CE7-BF90-A9983412A819}" srcOrd="0" destOrd="0" presId="urn:microsoft.com/office/officeart/2005/8/layout/orgChart1"/>
    <dgm:cxn modelId="{B58E8F28-2184-40F6-AE2C-0CE71B4B7ADB}" type="presOf" srcId="{7720749D-9853-4EF5-BBE4-9FA313AA5ECE}" destId="{2AD60569-4F83-4D8F-AED8-ADF5D962F3A3}" srcOrd="1" destOrd="0" presId="urn:microsoft.com/office/officeart/2005/8/layout/orgChart1"/>
    <dgm:cxn modelId="{8384782F-D1E8-4232-BE73-94F06F2292EE}" srcId="{43981EBD-B458-409D-9ABE-D5E65029C372}" destId="{D77C8F84-7F4F-407E-9416-C01DC1F6F5A7}" srcOrd="0" destOrd="0" parTransId="{E0E3496A-5AC0-42A0-8EE4-10619F36C027}" sibTransId="{3D5DEB80-B503-48CF-AB3B-FA56F0DA70A4}"/>
    <dgm:cxn modelId="{1403145D-23CA-4029-9F33-C9AC3821F8C8}" type="presOf" srcId="{E0E3496A-5AC0-42A0-8EE4-10619F36C027}" destId="{88258DEE-8F4F-4F0F-AFB9-49F81694DC11}" srcOrd="0" destOrd="0" presId="urn:microsoft.com/office/officeart/2005/8/layout/orgChart1"/>
    <dgm:cxn modelId="{04494B69-5A60-41AE-876A-0E9E1A26F925}" srcId="{43981EBD-B458-409D-9ABE-D5E65029C372}" destId="{14DAA995-FADF-414A-AA7A-C6B3F7BFFDC1}" srcOrd="2" destOrd="0" parTransId="{065CBEA9-99A8-45E0-A79C-3E997316EDFD}" sibTransId="{893AED55-021F-46B5-817E-B86B074EFB95}"/>
    <dgm:cxn modelId="{ACA5A56E-7DA2-4400-81C9-A6B299A95554}" type="presOf" srcId="{D3F465E5-0218-42D2-8905-C1620B04236C}" destId="{9E853A24-8D6F-4038-A70B-DB996EC3B02E}" srcOrd="1" destOrd="0" presId="urn:microsoft.com/office/officeart/2005/8/layout/orgChart1"/>
    <dgm:cxn modelId="{41C0EF74-4F6D-44E9-A371-3EA7CBA5FB12}" srcId="{43981EBD-B458-409D-9ABE-D5E65029C372}" destId="{7720749D-9853-4EF5-BBE4-9FA313AA5ECE}" srcOrd="5" destOrd="0" parTransId="{76CEB582-B6AA-465F-B67C-C01E170463F1}" sibTransId="{E471742F-E5A8-45FE-88AA-471E2323B488}"/>
    <dgm:cxn modelId="{5FEEBA79-8899-4B52-8712-549D725017D1}" type="presOf" srcId="{D91AADBC-0E31-4F39-8C00-705EED1CDAF1}" destId="{CE9B11A0-840F-4243-9A43-BF59F65D0270}" srcOrd="0" destOrd="0" presId="urn:microsoft.com/office/officeart/2005/8/layout/orgChart1"/>
    <dgm:cxn modelId="{86FF0E93-4B19-4BE9-AA1B-96740B5416B2}" type="presOf" srcId="{4C196FCA-A11E-4D05-A06C-3054A5243C3C}" destId="{AAB80C3D-8B00-45B4-812B-6FEA16F884E8}" srcOrd="0" destOrd="0" presId="urn:microsoft.com/office/officeart/2005/8/layout/orgChart1"/>
    <dgm:cxn modelId="{8E1DF697-7469-4EE4-8764-139D943C6962}" type="presOf" srcId="{0006DEE3-930C-4C8E-BED9-4D40F9881CBD}" destId="{CD51659B-E9BF-4A73-81AE-4F0DF5A05D0B}" srcOrd="0" destOrd="0" presId="urn:microsoft.com/office/officeart/2005/8/layout/orgChart1"/>
    <dgm:cxn modelId="{E2115A9C-F2CD-4A73-A6DA-F3DA17773E3D}" type="presOf" srcId="{4C196FCA-A11E-4D05-A06C-3054A5243C3C}" destId="{F1E8A5E2-26F2-4851-B7F5-03E700AEFC2C}" srcOrd="1" destOrd="0" presId="urn:microsoft.com/office/officeart/2005/8/layout/orgChart1"/>
    <dgm:cxn modelId="{CCA6739F-1EE7-4C48-9DEF-8A0A7256AECD}" srcId="{43981EBD-B458-409D-9ABE-D5E65029C372}" destId="{D3F465E5-0218-42D2-8905-C1620B04236C}" srcOrd="1" destOrd="0" parTransId="{0006DEE3-930C-4C8E-BED9-4D40F9881CBD}" sibTransId="{917B64FF-3EB2-4A52-A9C4-7E536A9270FF}"/>
    <dgm:cxn modelId="{8D443DA3-4756-4E8D-A5C9-FD09097D22D5}" srcId="{43981EBD-B458-409D-9ABE-D5E65029C372}" destId="{D91AADBC-0E31-4F39-8C00-705EED1CDAF1}" srcOrd="4" destOrd="0" parTransId="{61AFF685-7AAF-417A-AE92-9EE7FF132B87}" sibTransId="{37438621-12EE-4FAB-A893-F676D3AB2512}"/>
    <dgm:cxn modelId="{3ABC90B2-4CCE-48F4-A5F1-FBD345CAECF5}" type="presOf" srcId="{14DAA995-FADF-414A-AA7A-C6B3F7BFFDC1}" destId="{77EDDFBA-AC56-4417-9363-E210DD53EDFF}" srcOrd="0" destOrd="0" presId="urn:microsoft.com/office/officeart/2005/8/layout/orgChart1"/>
    <dgm:cxn modelId="{C5AB0AB3-094E-4513-A747-AE66782FB42D}" type="presOf" srcId="{D91AADBC-0E31-4F39-8C00-705EED1CDAF1}" destId="{748137EF-D494-437E-B876-2CBBACA2C189}" srcOrd="1" destOrd="0" presId="urn:microsoft.com/office/officeart/2005/8/layout/orgChart1"/>
    <dgm:cxn modelId="{094BD0C4-EF38-46D1-80A3-E64183F13800}" type="presOf" srcId="{D3F465E5-0218-42D2-8905-C1620B04236C}" destId="{43F817C1-7E68-4A5D-A18D-B15C4220CB66}" srcOrd="0" destOrd="0" presId="urn:microsoft.com/office/officeart/2005/8/layout/orgChart1"/>
    <dgm:cxn modelId="{D26902D5-E522-4F65-BE8D-1A9B45A05F4F}" type="presOf" srcId="{D77C8F84-7F4F-407E-9416-C01DC1F6F5A7}" destId="{AB8C2E9A-AD88-43FB-B02E-94AD5896007E}" srcOrd="0" destOrd="0" presId="urn:microsoft.com/office/officeart/2005/8/layout/orgChart1"/>
    <dgm:cxn modelId="{A21717D9-6547-47BF-AF1A-F68B0A62819C}" type="presOf" srcId="{09FE2AEB-6F5E-4622-AE22-8FEDD5EE9DA7}" destId="{5F014F00-E37E-4E35-B2F8-E1C18EA2AAD3}" srcOrd="0" destOrd="0" presId="urn:microsoft.com/office/officeart/2005/8/layout/orgChart1"/>
    <dgm:cxn modelId="{FA21E2E6-F048-446E-BC4B-1DA149B7E426}" type="presOf" srcId="{7720749D-9853-4EF5-BBE4-9FA313AA5ECE}" destId="{5343939A-4CD5-43A9-8A9B-E832E1A6263B}" srcOrd="0" destOrd="0" presId="urn:microsoft.com/office/officeart/2005/8/layout/orgChart1"/>
    <dgm:cxn modelId="{6C16A4E7-63EE-40C2-9985-E1B4FFCA616D}" type="presOf" srcId="{14DAA995-FADF-414A-AA7A-C6B3F7BFFDC1}" destId="{E1817B8E-40FE-440A-933B-CAB577E169CB}" srcOrd="1" destOrd="0" presId="urn:microsoft.com/office/officeart/2005/8/layout/orgChart1"/>
    <dgm:cxn modelId="{12C9BFE8-08FA-483B-96D7-E63F0BF91FC1}" type="presOf" srcId="{43981EBD-B458-409D-9ABE-D5E65029C372}" destId="{4174D6C9-5393-40BF-8F0E-0D2B1ACF2CC0}" srcOrd="0" destOrd="0" presId="urn:microsoft.com/office/officeart/2005/8/layout/orgChart1"/>
    <dgm:cxn modelId="{CEE085ED-A6DD-46C3-81A2-8F4F15959AC0}" srcId="{09FE2AEB-6F5E-4622-AE22-8FEDD5EE9DA7}" destId="{43981EBD-B458-409D-9ABE-D5E65029C372}" srcOrd="0" destOrd="0" parTransId="{5339A632-4628-437D-AE0F-38FBDB47C4EF}" sibTransId="{694E37C7-94F4-4491-9DBF-D4BAA1A36518}"/>
    <dgm:cxn modelId="{8C1482F5-48F4-4D6A-82CA-69C75B49FB2E}" type="presOf" srcId="{61AFF685-7AAF-417A-AE92-9EE7FF132B87}" destId="{19C05B90-A771-411C-A62E-6A7AAABD820D}" srcOrd="0" destOrd="0" presId="urn:microsoft.com/office/officeart/2005/8/layout/orgChart1"/>
    <dgm:cxn modelId="{BB82F8FE-CC0B-4315-8C8F-CBEC2D999648}" type="presOf" srcId="{43981EBD-B458-409D-9ABE-D5E65029C372}" destId="{F1D7912A-E94F-4CB0-ADE2-10D746A6E5E2}" srcOrd="1" destOrd="0" presId="urn:microsoft.com/office/officeart/2005/8/layout/orgChart1"/>
    <dgm:cxn modelId="{7219CC3F-FAEB-4586-87BE-AD1B8492CDD9}" type="presParOf" srcId="{5F014F00-E37E-4E35-B2F8-E1C18EA2AAD3}" destId="{1FDAED05-597C-41BE-8921-47E7E000685F}" srcOrd="0" destOrd="0" presId="urn:microsoft.com/office/officeart/2005/8/layout/orgChart1"/>
    <dgm:cxn modelId="{97E8CF04-66A8-4CDD-A0A4-62730F2B1174}" type="presParOf" srcId="{1FDAED05-597C-41BE-8921-47E7E000685F}" destId="{E7E40633-A0A9-43B6-B114-5B090314FB37}" srcOrd="0" destOrd="0" presId="urn:microsoft.com/office/officeart/2005/8/layout/orgChart1"/>
    <dgm:cxn modelId="{69D41FE0-B0CC-4510-BB05-3798DAFCC9E8}" type="presParOf" srcId="{E7E40633-A0A9-43B6-B114-5B090314FB37}" destId="{4174D6C9-5393-40BF-8F0E-0D2B1ACF2CC0}" srcOrd="0" destOrd="0" presId="urn:microsoft.com/office/officeart/2005/8/layout/orgChart1"/>
    <dgm:cxn modelId="{F383EC51-063B-4A42-89E5-675B69F3511F}" type="presParOf" srcId="{E7E40633-A0A9-43B6-B114-5B090314FB37}" destId="{F1D7912A-E94F-4CB0-ADE2-10D746A6E5E2}" srcOrd="1" destOrd="0" presId="urn:microsoft.com/office/officeart/2005/8/layout/orgChart1"/>
    <dgm:cxn modelId="{2D672C13-5624-457E-939E-13CF19B46F8A}" type="presParOf" srcId="{1FDAED05-597C-41BE-8921-47E7E000685F}" destId="{2D34E680-6342-43BD-8A26-47F64CFC3FB4}" srcOrd="1" destOrd="0" presId="urn:microsoft.com/office/officeart/2005/8/layout/orgChart1"/>
    <dgm:cxn modelId="{56B8FB61-459F-4434-BE16-34C599B978EE}" type="presParOf" srcId="{2D34E680-6342-43BD-8A26-47F64CFC3FB4}" destId="{88258DEE-8F4F-4F0F-AFB9-49F81694DC11}" srcOrd="0" destOrd="0" presId="urn:microsoft.com/office/officeart/2005/8/layout/orgChart1"/>
    <dgm:cxn modelId="{20F8DCB2-7E17-4BCB-B1C0-7286FD4FD775}" type="presParOf" srcId="{2D34E680-6342-43BD-8A26-47F64CFC3FB4}" destId="{8D281ECB-7630-4EC9-AC1D-68E4CABE1994}" srcOrd="1" destOrd="0" presId="urn:microsoft.com/office/officeart/2005/8/layout/orgChart1"/>
    <dgm:cxn modelId="{3BA0BBB3-024D-4C8A-9238-4B975202807A}" type="presParOf" srcId="{8D281ECB-7630-4EC9-AC1D-68E4CABE1994}" destId="{29DA9676-459D-4509-AE44-3D40C73E7168}" srcOrd="0" destOrd="0" presId="urn:microsoft.com/office/officeart/2005/8/layout/orgChart1"/>
    <dgm:cxn modelId="{C51F02CD-71F2-46A1-BAEA-2FF0AF32324F}" type="presParOf" srcId="{29DA9676-459D-4509-AE44-3D40C73E7168}" destId="{AB8C2E9A-AD88-43FB-B02E-94AD5896007E}" srcOrd="0" destOrd="0" presId="urn:microsoft.com/office/officeart/2005/8/layout/orgChart1"/>
    <dgm:cxn modelId="{9E3AD91D-AD2F-4B27-B32D-25B0FABDD268}" type="presParOf" srcId="{29DA9676-459D-4509-AE44-3D40C73E7168}" destId="{F247B09D-42F5-475E-A6F1-58BCFA095120}" srcOrd="1" destOrd="0" presId="urn:microsoft.com/office/officeart/2005/8/layout/orgChart1"/>
    <dgm:cxn modelId="{53359A9F-BE9B-44EF-808D-3503B0E26031}" type="presParOf" srcId="{8D281ECB-7630-4EC9-AC1D-68E4CABE1994}" destId="{3B2021FC-369C-46CD-8879-196511D1E3FC}" srcOrd="1" destOrd="0" presId="urn:microsoft.com/office/officeart/2005/8/layout/orgChart1"/>
    <dgm:cxn modelId="{A7E7A0EF-56AF-44D6-A5DC-41360E091321}" type="presParOf" srcId="{8D281ECB-7630-4EC9-AC1D-68E4CABE1994}" destId="{95EA384E-1C41-41BB-97A9-40F4BA884CE7}" srcOrd="2" destOrd="0" presId="urn:microsoft.com/office/officeart/2005/8/layout/orgChart1"/>
    <dgm:cxn modelId="{A3BF2280-72F5-47B0-90CE-9B72E5CC9B8D}" type="presParOf" srcId="{2D34E680-6342-43BD-8A26-47F64CFC3FB4}" destId="{CD51659B-E9BF-4A73-81AE-4F0DF5A05D0B}" srcOrd="2" destOrd="0" presId="urn:microsoft.com/office/officeart/2005/8/layout/orgChart1"/>
    <dgm:cxn modelId="{0EF0A18E-19B3-432B-BEEB-EAA1E41F0051}" type="presParOf" srcId="{2D34E680-6342-43BD-8A26-47F64CFC3FB4}" destId="{A9365363-FD78-45A9-B698-624B10D2D870}" srcOrd="3" destOrd="0" presId="urn:microsoft.com/office/officeart/2005/8/layout/orgChart1"/>
    <dgm:cxn modelId="{95AF1442-2C41-48C7-AA52-840FBC98FD33}" type="presParOf" srcId="{A9365363-FD78-45A9-B698-624B10D2D870}" destId="{305BBA59-0EFA-481E-8B0E-34463CD38ED8}" srcOrd="0" destOrd="0" presId="urn:microsoft.com/office/officeart/2005/8/layout/orgChart1"/>
    <dgm:cxn modelId="{D1060F3E-8438-4A8B-ADF7-61B7895CC9C7}" type="presParOf" srcId="{305BBA59-0EFA-481E-8B0E-34463CD38ED8}" destId="{43F817C1-7E68-4A5D-A18D-B15C4220CB66}" srcOrd="0" destOrd="0" presId="urn:microsoft.com/office/officeart/2005/8/layout/orgChart1"/>
    <dgm:cxn modelId="{FEADA633-BBE2-4B44-98D3-1C3FF009C17B}" type="presParOf" srcId="{305BBA59-0EFA-481E-8B0E-34463CD38ED8}" destId="{9E853A24-8D6F-4038-A70B-DB996EC3B02E}" srcOrd="1" destOrd="0" presId="urn:microsoft.com/office/officeart/2005/8/layout/orgChart1"/>
    <dgm:cxn modelId="{C9AF0302-FD49-4B22-BD27-116949C7C09F}" type="presParOf" srcId="{A9365363-FD78-45A9-B698-624B10D2D870}" destId="{40584C7F-C45D-488E-9A86-33852593873E}" srcOrd="1" destOrd="0" presId="urn:microsoft.com/office/officeart/2005/8/layout/orgChart1"/>
    <dgm:cxn modelId="{E346123D-1D8B-4688-B0E2-B25E8C6B878A}" type="presParOf" srcId="{A9365363-FD78-45A9-B698-624B10D2D870}" destId="{FA44397E-6E7E-486B-A9FC-364B121F716D}" srcOrd="2" destOrd="0" presId="urn:microsoft.com/office/officeart/2005/8/layout/orgChart1"/>
    <dgm:cxn modelId="{FBDC622C-8DD6-4791-857C-8EC586B9657E}" type="presParOf" srcId="{2D34E680-6342-43BD-8A26-47F64CFC3FB4}" destId="{E44858BF-FF88-4CE7-BF90-A9983412A819}" srcOrd="4" destOrd="0" presId="urn:microsoft.com/office/officeart/2005/8/layout/orgChart1"/>
    <dgm:cxn modelId="{7DD72266-6914-4A44-A1FB-B5C706C81A12}" type="presParOf" srcId="{2D34E680-6342-43BD-8A26-47F64CFC3FB4}" destId="{45CE0F9A-CE43-4D82-91BC-783E74F70107}" srcOrd="5" destOrd="0" presId="urn:microsoft.com/office/officeart/2005/8/layout/orgChart1"/>
    <dgm:cxn modelId="{7BC52787-474C-4092-8840-BB1A7A85B1A3}" type="presParOf" srcId="{45CE0F9A-CE43-4D82-91BC-783E74F70107}" destId="{6AE8F024-C4FC-429A-984E-B060A3EF7161}" srcOrd="0" destOrd="0" presId="urn:microsoft.com/office/officeart/2005/8/layout/orgChart1"/>
    <dgm:cxn modelId="{CC77C3C8-DC13-4D51-AEDE-92AB7324B552}" type="presParOf" srcId="{6AE8F024-C4FC-429A-984E-B060A3EF7161}" destId="{77EDDFBA-AC56-4417-9363-E210DD53EDFF}" srcOrd="0" destOrd="0" presId="urn:microsoft.com/office/officeart/2005/8/layout/orgChart1"/>
    <dgm:cxn modelId="{C6E88DC8-7809-4982-A356-AEACCBA98266}" type="presParOf" srcId="{6AE8F024-C4FC-429A-984E-B060A3EF7161}" destId="{E1817B8E-40FE-440A-933B-CAB577E169CB}" srcOrd="1" destOrd="0" presId="urn:microsoft.com/office/officeart/2005/8/layout/orgChart1"/>
    <dgm:cxn modelId="{70186B34-617C-42DE-8090-79FF78BEB33C}" type="presParOf" srcId="{45CE0F9A-CE43-4D82-91BC-783E74F70107}" destId="{CE0B45A8-24E8-4060-83F4-2486DF0325C5}" srcOrd="1" destOrd="0" presId="urn:microsoft.com/office/officeart/2005/8/layout/orgChart1"/>
    <dgm:cxn modelId="{8E03588A-F073-42E6-BBC4-B611E0A6FAA5}" type="presParOf" srcId="{45CE0F9A-CE43-4D82-91BC-783E74F70107}" destId="{D5E990F6-A771-45E3-8CD2-CB4098C02D66}" srcOrd="2" destOrd="0" presId="urn:microsoft.com/office/officeart/2005/8/layout/orgChart1"/>
    <dgm:cxn modelId="{3A2C0693-CFF6-476C-A0F0-29134399AAFC}" type="presParOf" srcId="{2D34E680-6342-43BD-8A26-47F64CFC3FB4}" destId="{BFF286BE-1E51-4CC0-B126-BBD1604DF539}" srcOrd="6" destOrd="0" presId="urn:microsoft.com/office/officeart/2005/8/layout/orgChart1"/>
    <dgm:cxn modelId="{F54A3CE0-3FA4-407E-AB0C-4FF9B894FC8A}" type="presParOf" srcId="{2D34E680-6342-43BD-8A26-47F64CFC3FB4}" destId="{0635E06F-0664-4C76-BF7D-A6A4DC427BCB}" srcOrd="7" destOrd="0" presId="urn:microsoft.com/office/officeart/2005/8/layout/orgChart1"/>
    <dgm:cxn modelId="{5442078D-0C27-46E2-BF12-A3EE9DE5960C}" type="presParOf" srcId="{0635E06F-0664-4C76-BF7D-A6A4DC427BCB}" destId="{2125FA01-C5CE-41AE-9881-1EDFF2AA82C3}" srcOrd="0" destOrd="0" presId="urn:microsoft.com/office/officeart/2005/8/layout/orgChart1"/>
    <dgm:cxn modelId="{4BCC6E85-2A9B-4D49-B57C-5BEA393A95DB}" type="presParOf" srcId="{2125FA01-C5CE-41AE-9881-1EDFF2AA82C3}" destId="{AAB80C3D-8B00-45B4-812B-6FEA16F884E8}" srcOrd="0" destOrd="0" presId="urn:microsoft.com/office/officeart/2005/8/layout/orgChart1"/>
    <dgm:cxn modelId="{48804BB6-4471-40FD-8D04-F44BFB751E4B}" type="presParOf" srcId="{2125FA01-C5CE-41AE-9881-1EDFF2AA82C3}" destId="{F1E8A5E2-26F2-4851-B7F5-03E700AEFC2C}" srcOrd="1" destOrd="0" presId="urn:microsoft.com/office/officeart/2005/8/layout/orgChart1"/>
    <dgm:cxn modelId="{F9BA9FC2-CC51-413B-A21F-C46D42B7DCFA}" type="presParOf" srcId="{0635E06F-0664-4C76-BF7D-A6A4DC427BCB}" destId="{F24FABDC-C29C-41D5-8E47-1948443F8C65}" srcOrd="1" destOrd="0" presId="urn:microsoft.com/office/officeart/2005/8/layout/orgChart1"/>
    <dgm:cxn modelId="{643732A3-FE39-4CDD-A5E2-FEFD1078F470}" type="presParOf" srcId="{0635E06F-0664-4C76-BF7D-A6A4DC427BCB}" destId="{7EA9F46A-D48A-409B-A379-994F0E8D6AF7}" srcOrd="2" destOrd="0" presId="urn:microsoft.com/office/officeart/2005/8/layout/orgChart1"/>
    <dgm:cxn modelId="{3BFF9A83-343D-43D2-8838-EB3D14B62312}" type="presParOf" srcId="{2D34E680-6342-43BD-8A26-47F64CFC3FB4}" destId="{19C05B90-A771-411C-A62E-6A7AAABD820D}" srcOrd="8" destOrd="0" presId="urn:microsoft.com/office/officeart/2005/8/layout/orgChart1"/>
    <dgm:cxn modelId="{A9A6A796-E247-440D-8815-79F281688808}" type="presParOf" srcId="{2D34E680-6342-43BD-8A26-47F64CFC3FB4}" destId="{EBBE729D-331F-48CC-970E-83A8EE47294B}" srcOrd="9" destOrd="0" presId="urn:microsoft.com/office/officeart/2005/8/layout/orgChart1"/>
    <dgm:cxn modelId="{79B3A3EB-3070-4B2E-8792-726744C769FE}" type="presParOf" srcId="{EBBE729D-331F-48CC-970E-83A8EE47294B}" destId="{8242C72B-9476-433F-8010-CFF7448C825C}" srcOrd="0" destOrd="0" presId="urn:microsoft.com/office/officeart/2005/8/layout/orgChart1"/>
    <dgm:cxn modelId="{6AF70312-04EE-40C6-8797-75A17FB69634}" type="presParOf" srcId="{8242C72B-9476-433F-8010-CFF7448C825C}" destId="{CE9B11A0-840F-4243-9A43-BF59F65D0270}" srcOrd="0" destOrd="0" presId="urn:microsoft.com/office/officeart/2005/8/layout/orgChart1"/>
    <dgm:cxn modelId="{F437A713-5C1C-4C43-BEC2-1F65B67FE356}" type="presParOf" srcId="{8242C72B-9476-433F-8010-CFF7448C825C}" destId="{748137EF-D494-437E-B876-2CBBACA2C189}" srcOrd="1" destOrd="0" presId="urn:microsoft.com/office/officeart/2005/8/layout/orgChart1"/>
    <dgm:cxn modelId="{6192A209-5677-4C0F-BCBF-458D5B36231D}" type="presParOf" srcId="{EBBE729D-331F-48CC-970E-83A8EE47294B}" destId="{3F9A3BCE-A313-4C54-8938-C93302B11DCF}" srcOrd="1" destOrd="0" presId="urn:microsoft.com/office/officeart/2005/8/layout/orgChart1"/>
    <dgm:cxn modelId="{9A022DE6-F50C-4E96-A03A-0CE1C4E4DFC9}" type="presParOf" srcId="{EBBE729D-331F-48CC-970E-83A8EE47294B}" destId="{4EC21E09-CAF1-4A5B-B0A4-055473658456}" srcOrd="2" destOrd="0" presId="urn:microsoft.com/office/officeart/2005/8/layout/orgChart1"/>
    <dgm:cxn modelId="{B5186ABC-14D6-43E8-89BE-0E50AD8B77A6}" type="presParOf" srcId="{2D34E680-6342-43BD-8A26-47F64CFC3FB4}" destId="{9AB9D627-C627-43EA-BAE7-7E2B2E6FA871}" srcOrd="10" destOrd="0" presId="urn:microsoft.com/office/officeart/2005/8/layout/orgChart1"/>
    <dgm:cxn modelId="{15EC19D9-EE60-477D-8256-36F2097E703D}" type="presParOf" srcId="{2D34E680-6342-43BD-8A26-47F64CFC3FB4}" destId="{805161AC-C782-4F3E-BCCC-C3D320BCE65C}" srcOrd="11" destOrd="0" presId="urn:microsoft.com/office/officeart/2005/8/layout/orgChart1"/>
    <dgm:cxn modelId="{9D3867CB-A152-4140-94B9-BAF4BF035DD2}" type="presParOf" srcId="{805161AC-C782-4F3E-BCCC-C3D320BCE65C}" destId="{1EF317EE-2542-48BF-AAC6-19A3948BCFC0}" srcOrd="0" destOrd="0" presId="urn:microsoft.com/office/officeart/2005/8/layout/orgChart1"/>
    <dgm:cxn modelId="{B8BE9297-3770-4577-BF87-9FA9B4F3A7CD}" type="presParOf" srcId="{1EF317EE-2542-48BF-AAC6-19A3948BCFC0}" destId="{5343939A-4CD5-43A9-8A9B-E832E1A6263B}" srcOrd="0" destOrd="0" presId="urn:microsoft.com/office/officeart/2005/8/layout/orgChart1"/>
    <dgm:cxn modelId="{BAEDDC21-73D7-4497-A1B6-DE05ADA6E6F6}" type="presParOf" srcId="{1EF317EE-2542-48BF-AAC6-19A3948BCFC0}" destId="{2AD60569-4F83-4D8F-AED8-ADF5D962F3A3}" srcOrd="1" destOrd="0" presId="urn:microsoft.com/office/officeart/2005/8/layout/orgChart1"/>
    <dgm:cxn modelId="{AB65102F-7D82-4456-BAE1-D86A811B72A2}" type="presParOf" srcId="{805161AC-C782-4F3E-BCCC-C3D320BCE65C}" destId="{C75435F9-210A-4B90-AB68-BA134A778235}" srcOrd="1" destOrd="0" presId="urn:microsoft.com/office/officeart/2005/8/layout/orgChart1"/>
    <dgm:cxn modelId="{B99B3248-B2E1-4798-98B0-9B561175FAAE}" type="presParOf" srcId="{805161AC-C782-4F3E-BCCC-C3D320BCE65C}" destId="{0B3834EE-97E5-4647-95EF-FA76F6909FF0}" srcOrd="2" destOrd="0" presId="urn:microsoft.com/office/officeart/2005/8/layout/orgChart1"/>
    <dgm:cxn modelId="{969F4F2F-6A4C-48A2-A0CF-08F3DE850582}" type="presParOf" srcId="{1FDAED05-597C-41BE-8921-47E7E000685F}" destId="{4F476051-4DFE-4268-A41F-E468745D7769}"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3595684-ADB0-4319-BE8E-5D047679D62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4F6E81F4-7D65-49FF-B73F-4D0F9816F30F}">
      <dgm:prSet/>
      <dgm:spPr/>
      <dgm:t>
        <a:bodyPr/>
        <a:lstStyle/>
        <a:p>
          <a:r>
            <a:rPr lang="pl-PL" b="1" dirty="0"/>
            <a:t>Wymagania:</a:t>
          </a:r>
          <a:endParaRPr lang="pl-PL" dirty="0"/>
        </a:p>
      </dgm:t>
    </dgm:pt>
    <dgm:pt modelId="{6AC82473-9A51-4981-B9A3-8D538B2099A3}" type="parTrans" cxnId="{DA6B9701-22D9-4D6A-9631-D983EFC838C3}">
      <dgm:prSet/>
      <dgm:spPr/>
      <dgm:t>
        <a:bodyPr/>
        <a:lstStyle/>
        <a:p>
          <a:endParaRPr lang="pl-PL"/>
        </a:p>
      </dgm:t>
    </dgm:pt>
    <dgm:pt modelId="{2DA2D1F8-2D1F-4004-B3AB-7F0E830AA0C0}" type="sibTrans" cxnId="{DA6B9701-22D9-4D6A-9631-D983EFC838C3}">
      <dgm:prSet/>
      <dgm:spPr/>
      <dgm:t>
        <a:bodyPr/>
        <a:lstStyle/>
        <a:p>
          <a:endParaRPr lang="pl-PL"/>
        </a:p>
      </dgm:t>
    </dgm:pt>
    <dgm:pt modelId="{DB8C0F3C-E146-41D9-A60E-655C6860EC95}">
      <dgm:prSet/>
      <dgm:spPr/>
      <dgm:t>
        <a:bodyPr/>
        <a:lstStyle/>
        <a:p>
          <a:r>
            <a:rPr lang="pl-PL" dirty="0"/>
            <a:t>Node.js – v18.9.1 albo nowsza</a:t>
          </a:r>
        </a:p>
      </dgm:t>
    </dgm:pt>
    <dgm:pt modelId="{457E8F58-7D59-4476-AA54-F4053302A24B}" type="parTrans" cxnId="{00F01F65-C537-4214-A367-4925517455C3}">
      <dgm:prSet/>
      <dgm:spPr/>
      <dgm:t>
        <a:bodyPr/>
        <a:lstStyle/>
        <a:p>
          <a:endParaRPr lang="pl-PL"/>
        </a:p>
      </dgm:t>
    </dgm:pt>
    <dgm:pt modelId="{91C67A4C-2261-4B8F-B83E-09BE0682996B}" type="sibTrans" cxnId="{00F01F65-C537-4214-A367-4925517455C3}">
      <dgm:prSet/>
      <dgm:spPr/>
      <dgm:t>
        <a:bodyPr/>
        <a:lstStyle/>
        <a:p>
          <a:endParaRPr lang="pl-PL"/>
        </a:p>
      </dgm:t>
    </dgm:pt>
    <dgm:pt modelId="{60B33EB8-7D71-43B0-B4A7-792C4211B4AD}">
      <dgm:prSet/>
      <dgm:spPr/>
      <dgm:t>
        <a:bodyPr/>
        <a:lstStyle/>
        <a:p>
          <a:r>
            <a:rPr lang="pl-PL" dirty="0"/>
            <a:t>Edytor kodu / IDE – my użyjemy Visual Studio </a:t>
          </a:r>
          <a:r>
            <a:rPr lang="pl-PL" dirty="0" err="1"/>
            <a:t>Code</a:t>
          </a:r>
          <a:endParaRPr lang="pl-PL" dirty="0"/>
        </a:p>
      </dgm:t>
    </dgm:pt>
    <dgm:pt modelId="{6F4C55E1-98D5-46CF-9885-B2B422989890}" type="parTrans" cxnId="{46E1CE7F-E129-4DF6-BD59-FCB6AAB1D193}">
      <dgm:prSet/>
      <dgm:spPr/>
      <dgm:t>
        <a:bodyPr/>
        <a:lstStyle/>
        <a:p>
          <a:endParaRPr lang="pl-PL"/>
        </a:p>
      </dgm:t>
    </dgm:pt>
    <dgm:pt modelId="{174C145D-2D60-40B6-9718-B4E4866C60C4}" type="sibTrans" cxnId="{46E1CE7F-E129-4DF6-BD59-FCB6AAB1D193}">
      <dgm:prSet/>
      <dgm:spPr/>
      <dgm:t>
        <a:bodyPr/>
        <a:lstStyle/>
        <a:p>
          <a:endParaRPr lang="pl-PL"/>
        </a:p>
      </dgm:t>
    </dgm:pt>
    <dgm:pt modelId="{8A2AFD43-A5E0-42F2-A69C-BAE475244998}">
      <dgm:prSet/>
      <dgm:spPr/>
      <dgm:t>
        <a:bodyPr/>
        <a:lstStyle/>
        <a:p>
          <a:r>
            <a:rPr lang="pl-PL" dirty="0"/>
            <a:t>Git oraz dostęp do terminala</a:t>
          </a:r>
        </a:p>
      </dgm:t>
    </dgm:pt>
    <dgm:pt modelId="{FB86AD81-FCAC-429A-81F0-121E70AE83E4}" type="parTrans" cxnId="{57B175B3-B5D5-4D6B-A1AB-34D2AA073FAB}">
      <dgm:prSet/>
      <dgm:spPr/>
      <dgm:t>
        <a:bodyPr/>
        <a:lstStyle/>
        <a:p>
          <a:endParaRPr lang="pl-PL"/>
        </a:p>
      </dgm:t>
    </dgm:pt>
    <dgm:pt modelId="{79E4E80F-0B3A-4161-BBF1-0F3FCA6BFDF2}" type="sibTrans" cxnId="{57B175B3-B5D5-4D6B-A1AB-34D2AA073FAB}">
      <dgm:prSet/>
      <dgm:spPr/>
      <dgm:t>
        <a:bodyPr/>
        <a:lstStyle/>
        <a:p>
          <a:endParaRPr lang="pl-PL"/>
        </a:p>
      </dgm:t>
    </dgm:pt>
    <dgm:pt modelId="{CCA75C83-1A22-4ECA-8949-0C5392C16EC3}">
      <dgm:prSet/>
      <dgm:spPr/>
      <dgm:t>
        <a:bodyPr/>
        <a:lstStyle/>
        <a:p>
          <a:r>
            <a:rPr lang="pl-PL"/>
            <a:t>Dostęp do zdalnych repozytoriów (eg. npm).</a:t>
          </a:r>
        </a:p>
      </dgm:t>
    </dgm:pt>
    <dgm:pt modelId="{BFC56B2D-BAC0-483A-BCDE-71C2C11FD9F8}" type="parTrans" cxnId="{91188630-5635-4938-84A7-FBEE04B82EC4}">
      <dgm:prSet/>
      <dgm:spPr/>
      <dgm:t>
        <a:bodyPr/>
        <a:lstStyle/>
        <a:p>
          <a:endParaRPr lang="pl-PL"/>
        </a:p>
      </dgm:t>
    </dgm:pt>
    <dgm:pt modelId="{5E76B226-5EF7-4981-84E6-5AE20483FD38}" type="sibTrans" cxnId="{91188630-5635-4938-84A7-FBEE04B82EC4}">
      <dgm:prSet/>
      <dgm:spPr/>
      <dgm:t>
        <a:bodyPr/>
        <a:lstStyle/>
        <a:p>
          <a:endParaRPr lang="pl-PL"/>
        </a:p>
      </dgm:t>
    </dgm:pt>
    <dgm:pt modelId="{A5605399-B769-4A8C-B809-4416D9E735C4}" type="pres">
      <dgm:prSet presAssocID="{F3595684-ADB0-4319-BE8E-5D047679D62F}" presName="Name0" presStyleCnt="0">
        <dgm:presLayoutVars>
          <dgm:dir/>
          <dgm:animLvl val="lvl"/>
          <dgm:resizeHandles val="exact"/>
        </dgm:presLayoutVars>
      </dgm:prSet>
      <dgm:spPr/>
    </dgm:pt>
    <dgm:pt modelId="{B199664B-284D-4D82-8F22-081898ABFBFF}" type="pres">
      <dgm:prSet presAssocID="{4F6E81F4-7D65-49FF-B73F-4D0F9816F30F}" presName="linNode" presStyleCnt="0"/>
      <dgm:spPr/>
    </dgm:pt>
    <dgm:pt modelId="{135F296C-85C4-4B7A-AF7F-0192BE3AF1C6}" type="pres">
      <dgm:prSet presAssocID="{4F6E81F4-7D65-49FF-B73F-4D0F9816F30F}" presName="parentText" presStyleLbl="node1" presStyleIdx="0" presStyleCnt="1" custLinFactNeighborX="0" custLinFactNeighborY="-17615">
        <dgm:presLayoutVars>
          <dgm:chMax val="1"/>
          <dgm:bulletEnabled val="1"/>
        </dgm:presLayoutVars>
      </dgm:prSet>
      <dgm:spPr/>
    </dgm:pt>
    <dgm:pt modelId="{800AA48C-FFF2-4662-8EAF-14D8FCE0CADB}" type="pres">
      <dgm:prSet presAssocID="{4F6E81F4-7D65-49FF-B73F-4D0F9816F30F}" presName="descendantText" presStyleLbl="alignAccFollowNode1" presStyleIdx="0" presStyleCnt="1" custLinFactNeighborY="2508">
        <dgm:presLayoutVars>
          <dgm:bulletEnabled val="1"/>
        </dgm:presLayoutVars>
      </dgm:prSet>
      <dgm:spPr/>
    </dgm:pt>
  </dgm:ptLst>
  <dgm:cxnLst>
    <dgm:cxn modelId="{DA6B9701-22D9-4D6A-9631-D983EFC838C3}" srcId="{F3595684-ADB0-4319-BE8E-5D047679D62F}" destId="{4F6E81F4-7D65-49FF-B73F-4D0F9816F30F}" srcOrd="0" destOrd="0" parTransId="{6AC82473-9A51-4981-B9A3-8D538B2099A3}" sibTransId="{2DA2D1F8-2D1F-4004-B3AB-7F0E830AA0C0}"/>
    <dgm:cxn modelId="{91188630-5635-4938-84A7-FBEE04B82EC4}" srcId="{4F6E81F4-7D65-49FF-B73F-4D0F9816F30F}" destId="{CCA75C83-1A22-4ECA-8949-0C5392C16EC3}" srcOrd="3" destOrd="0" parTransId="{BFC56B2D-BAC0-483A-BCDE-71C2C11FD9F8}" sibTransId="{5E76B226-5EF7-4981-84E6-5AE20483FD38}"/>
    <dgm:cxn modelId="{00F01F65-C537-4214-A367-4925517455C3}" srcId="{4F6E81F4-7D65-49FF-B73F-4D0F9816F30F}" destId="{DB8C0F3C-E146-41D9-A60E-655C6860EC95}" srcOrd="0" destOrd="0" parTransId="{457E8F58-7D59-4476-AA54-F4053302A24B}" sibTransId="{91C67A4C-2261-4B8F-B83E-09BE0682996B}"/>
    <dgm:cxn modelId="{9124FB6D-2873-4D1A-8423-44BBB7A0A3E3}" type="presOf" srcId="{DB8C0F3C-E146-41D9-A60E-655C6860EC95}" destId="{800AA48C-FFF2-4662-8EAF-14D8FCE0CADB}" srcOrd="0" destOrd="0" presId="urn:microsoft.com/office/officeart/2005/8/layout/vList5"/>
    <dgm:cxn modelId="{46E1CE7F-E129-4DF6-BD59-FCB6AAB1D193}" srcId="{4F6E81F4-7D65-49FF-B73F-4D0F9816F30F}" destId="{60B33EB8-7D71-43B0-B4A7-792C4211B4AD}" srcOrd="1" destOrd="0" parTransId="{6F4C55E1-98D5-46CF-9885-B2B422989890}" sibTransId="{174C145D-2D60-40B6-9718-B4E4866C60C4}"/>
    <dgm:cxn modelId="{055102A0-F336-4B2D-9C92-C19D2798F31D}" type="presOf" srcId="{8A2AFD43-A5E0-42F2-A69C-BAE475244998}" destId="{800AA48C-FFF2-4662-8EAF-14D8FCE0CADB}" srcOrd="0" destOrd="2" presId="urn:microsoft.com/office/officeart/2005/8/layout/vList5"/>
    <dgm:cxn modelId="{57B175B3-B5D5-4D6B-A1AB-34D2AA073FAB}" srcId="{4F6E81F4-7D65-49FF-B73F-4D0F9816F30F}" destId="{8A2AFD43-A5E0-42F2-A69C-BAE475244998}" srcOrd="2" destOrd="0" parTransId="{FB86AD81-FCAC-429A-81F0-121E70AE83E4}" sibTransId="{79E4E80F-0B3A-4161-BBF1-0F3FCA6BFDF2}"/>
    <dgm:cxn modelId="{0E18D5C8-385F-49DB-A13A-CC54A55B5704}" type="presOf" srcId="{4F6E81F4-7D65-49FF-B73F-4D0F9816F30F}" destId="{135F296C-85C4-4B7A-AF7F-0192BE3AF1C6}" srcOrd="0" destOrd="0" presId="urn:microsoft.com/office/officeart/2005/8/layout/vList5"/>
    <dgm:cxn modelId="{5D1F8AD1-8492-47F4-9B0E-BADBBF6406D1}" type="presOf" srcId="{F3595684-ADB0-4319-BE8E-5D047679D62F}" destId="{A5605399-B769-4A8C-B809-4416D9E735C4}" srcOrd="0" destOrd="0" presId="urn:microsoft.com/office/officeart/2005/8/layout/vList5"/>
    <dgm:cxn modelId="{1AE387DC-5107-4D9F-9E19-933064CAFA08}" type="presOf" srcId="{CCA75C83-1A22-4ECA-8949-0C5392C16EC3}" destId="{800AA48C-FFF2-4662-8EAF-14D8FCE0CADB}" srcOrd="0" destOrd="3" presId="urn:microsoft.com/office/officeart/2005/8/layout/vList5"/>
    <dgm:cxn modelId="{463C3EDE-0CFB-4192-8E52-195F0F6EF418}" type="presOf" srcId="{60B33EB8-7D71-43B0-B4A7-792C4211B4AD}" destId="{800AA48C-FFF2-4662-8EAF-14D8FCE0CADB}" srcOrd="0" destOrd="1" presId="urn:microsoft.com/office/officeart/2005/8/layout/vList5"/>
    <dgm:cxn modelId="{BEFF535A-5B01-4186-9EDE-B70552411511}" type="presParOf" srcId="{A5605399-B769-4A8C-B809-4416D9E735C4}" destId="{B199664B-284D-4D82-8F22-081898ABFBFF}" srcOrd="0" destOrd="0" presId="urn:microsoft.com/office/officeart/2005/8/layout/vList5"/>
    <dgm:cxn modelId="{CCF64552-CF83-49A8-B912-082D755D06EF}" type="presParOf" srcId="{B199664B-284D-4D82-8F22-081898ABFBFF}" destId="{135F296C-85C4-4B7A-AF7F-0192BE3AF1C6}" srcOrd="0" destOrd="0" presId="urn:microsoft.com/office/officeart/2005/8/layout/vList5"/>
    <dgm:cxn modelId="{FC612EDC-B61A-4F2C-94C5-2B7A0196F7D3}" type="presParOf" srcId="{B199664B-284D-4D82-8F22-081898ABFBFF}" destId="{800AA48C-FFF2-4662-8EAF-14D8FCE0CA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CF640-60A6-4CBC-9767-58C72C7ADC37}">
      <dsp:nvSpPr>
        <dsp:cNvPr id="0" name=""/>
        <dsp:cNvSpPr/>
      </dsp:nvSpPr>
      <dsp:spPr>
        <a:xfrm>
          <a:off x="2669536" y="846578"/>
          <a:ext cx="1623770" cy="386383"/>
        </a:xfrm>
        <a:custGeom>
          <a:avLst/>
          <a:gdLst/>
          <a:ahLst/>
          <a:cxnLst/>
          <a:rect l="0" t="0" r="0" b="0"/>
          <a:pathLst>
            <a:path>
              <a:moveTo>
                <a:pt x="0" y="0"/>
              </a:moveTo>
              <a:lnTo>
                <a:pt x="0" y="263309"/>
              </a:lnTo>
              <a:lnTo>
                <a:pt x="1623770" y="263309"/>
              </a:lnTo>
              <a:lnTo>
                <a:pt x="162377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E54AE5-11BB-47EC-9ACE-17AF5C5C66BA}">
      <dsp:nvSpPr>
        <dsp:cNvPr id="0" name=""/>
        <dsp:cNvSpPr/>
      </dsp:nvSpPr>
      <dsp:spPr>
        <a:xfrm>
          <a:off x="2669536" y="2076584"/>
          <a:ext cx="811885" cy="386383"/>
        </a:xfrm>
        <a:custGeom>
          <a:avLst/>
          <a:gdLst/>
          <a:ahLst/>
          <a:cxnLst/>
          <a:rect l="0" t="0" r="0" b="0"/>
          <a:pathLst>
            <a:path>
              <a:moveTo>
                <a:pt x="0" y="0"/>
              </a:moveTo>
              <a:lnTo>
                <a:pt x="0" y="263309"/>
              </a:lnTo>
              <a:lnTo>
                <a:pt x="811885" y="263309"/>
              </a:lnTo>
              <a:lnTo>
                <a:pt x="811885"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71835-5ED6-435D-99D6-70524F01F636}">
      <dsp:nvSpPr>
        <dsp:cNvPr id="0" name=""/>
        <dsp:cNvSpPr/>
      </dsp:nvSpPr>
      <dsp:spPr>
        <a:xfrm>
          <a:off x="1857651" y="2076584"/>
          <a:ext cx="811885" cy="386383"/>
        </a:xfrm>
        <a:custGeom>
          <a:avLst/>
          <a:gdLst/>
          <a:ahLst/>
          <a:cxnLst/>
          <a:rect l="0" t="0" r="0" b="0"/>
          <a:pathLst>
            <a:path>
              <a:moveTo>
                <a:pt x="811885" y="0"/>
              </a:moveTo>
              <a:lnTo>
                <a:pt x="811885" y="263309"/>
              </a:lnTo>
              <a:lnTo>
                <a:pt x="0" y="263309"/>
              </a:lnTo>
              <a:lnTo>
                <a:pt x="0"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EFC21-8FAB-4E96-85F8-A5A472A38BD5}">
      <dsp:nvSpPr>
        <dsp:cNvPr id="0" name=""/>
        <dsp:cNvSpPr/>
      </dsp:nvSpPr>
      <dsp:spPr>
        <a:xfrm>
          <a:off x="2623816" y="846578"/>
          <a:ext cx="91440" cy="386383"/>
        </a:xfrm>
        <a:custGeom>
          <a:avLst/>
          <a:gdLst/>
          <a:ahLst/>
          <a:cxnLst/>
          <a:rect l="0" t="0" r="0" b="0"/>
          <a:pathLst>
            <a:path>
              <a:moveTo>
                <a:pt x="45720" y="0"/>
              </a:moveTo>
              <a:lnTo>
                <a:pt x="4572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38EBBB-BA4E-4888-AEB2-6CB2E002B9B9}">
      <dsp:nvSpPr>
        <dsp:cNvPr id="0" name=""/>
        <dsp:cNvSpPr/>
      </dsp:nvSpPr>
      <dsp:spPr>
        <a:xfrm>
          <a:off x="1045766" y="846578"/>
          <a:ext cx="1623770" cy="386383"/>
        </a:xfrm>
        <a:custGeom>
          <a:avLst/>
          <a:gdLst/>
          <a:ahLst/>
          <a:cxnLst/>
          <a:rect l="0" t="0" r="0" b="0"/>
          <a:pathLst>
            <a:path>
              <a:moveTo>
                <a:pt x="1623770" y="0"/>
              </a:moveTo>
              <a:lnTo>
                <a:pt x="1623770" y="263309"/>
              </a:lnTo>
              <a:lnTo>
                <a:pt x="0" y="263309"/>
              </a:lnTo>
              <a:lnTo>
                <a:pt x="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B26421-EF44-4887-84AA-61807FDAEB67}">
      <dsp:nvSpPr>
        <dsp:cNvPr id="0" name=""/>
        <dsp:cNvSpPr/>
      </dsp:nvSpPr>
      <dsp:spPr>
        <a:xfrm>
          <a:off x="2005266" y="2955"/>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1A6A08-B071-4350-B78C-98BB65C6CCF8}">
      <dsp:nvSpPr>
        <dsp:cNvPr id="0" name=""/>
        <dsp:cNvSpPr/>
      </dsp:nvSpPr>
      <dsp:spPr>
        <a:xfrm>
          <a:off x="2152882" y="143190"/>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root-component</a:t>
          </a:r>
        </a:p>
      </dsp:txBody>
      <dsp:txXfrm>
        <a:off x="2177591" y="167899"/>
        <a:ext cx="1279121" cy="794204"/>
      </dsp:txXfrm>
    </dsp:sp>
    <dsp:sp modelId="{B2E8CBCC-4456-4315-A507-7012D38CC9C1}">
      <dsp:nvSpPr>
        <dsp:cNvPr id="0" name=""/>
        <dsp:cNvSpPr/>
      </dsp:nvSpPr>
      <dsp:spPr>
        <a:xfrm>
          <a:off x="38149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76956AE-4914-41B8-A619-5DDDD88722C3}">
      <dsp:nvSpPr>
        <dsp:cNvPr id="0" name=""/>
        <dsp:cNvSpPr/>
      </dsp:nvSpPr>
      <dsp:spPr>
        <a:xfrm>
          <a:off x="529111"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-a-component</a:t>
          </a:r>
        </a:p>
      </dsp:txBody>
      <dsp:txXfrm>
        <a:off x="553820" y="1397905"/>
        <a:ext cx="1279121" cy="794204"/>
      </dsp:txXfrm>
    </dsp:sp>
    <dsp:sp modelId="{E8BA3CDA-2C5C-466A-B35B-6E3AC3877E18}">
      <dsp:nvSpPr>
        <dsp:cNvPr id="0" name=""/>
        <dsp:cNvSpPr/>
      </dsp:nvSpPr>
      <dsp:spPr>
        <a:xfrm>
          <a:off x="200526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EC06ABD-633E-4D32-A726-3EF02031447C}">
      <dsp:nvSpPr>
        <dsp:cNvPr id="0" name=""/>
        <dsp:cNvSpPr/>
      </dsp:nvSpPr>
      <dsp:spPr>
        <a:xfrm>
          <a:off x="2152882"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-b-component</a:t>
          </a:r>
        </a:p>
      </dsp:txBody>
      <dsp:txXfrm>
        <a:off x="2177591" y="1397905"/>
        <a:ext cx="1279121" cy="794204"/>
      </dsp:txXfrm>
    </dsp:sp>
    <dsp:sp modelId="{C5BAF223-D84F-455C-929A-0568122A01FA}">
      <dsp:nvSpPr>
        <dsp:cNvPr id="0" name=""/>
        <dsp:cNvSpPr/>
      </dsp:nvSpPr>
      <dsp:spPr>
        <a:xfrm>
          <a:off x="1193381"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345F8B6-F6AB-4969-8579-82237049743E}">
      <dsp:nvSpPr>
        <dsp:cNvPr id="0" name=""/>
        <dsp:cNvSpPr/>
      </dsp:nvSpPr>
      <dsp:spPr>
        <a:xfrm>
          <a:off x="134099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grandchild-b-component</a:t>
          </a:r>
        </a:p>
      </dsp:txBody>
      <dsp:txXfrm>
        <a:off x="1365706" y="2627911"/>
        <a:ext cx="1279121" cy="794204"/>
      </dsp:txXfrm>
    </dsp:sp>
    <dsp:sp modelId="{484F7E3F-9DAF-4144-9314-C82B5450A6D3}">
      <dsp:nvSpPr>
        <dsp:cNvPr id="0" name=""/>
        <dsp:cNvSpPr/>
      </dsp:nvSpPr>
      <dsp:spPr>
        <a:xfrm>
          <a:off x="2817152"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FB583-3C78-49FA-9680-4D282632668C}">
      <dsp:nvSpPr>
        <dsp:cNvPr id="0" name=""/>
        <dsp:cNvSpPr/>
      </dsp:nvSpPr>
      <dsp:spPr>
        <a:xfrm>
          <a:off x="296476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grandchild</a:t>
          </a:r>
          <a:r>
            <a:rPr lang="pl-PL" sz="1600" kern="1200" dirty="0"/>
            <a:t>-b-component</a:t>
          </a:r>
        </a:p>
      </dsp:txBody>
      <dsp:txXfrm>
        <a:off x="2989476" y="2627911"/>
        <a:ext cx="1279121" cy="794204"/>
      </dsp:txXfrm>
    </dsp:sp>
    <dsp:sp modelId="{6FC87864-96AC-4063-8297-88F281329B02}">
      <dsp:nvSpPr>
        <dsp:cNvPr id="0" name=""/>
        <dsp:cNvSpPr/>
      </dsp:nvSpPr>
      <dsp:spPr>
        <a:xfrm>
          <a:off x="3629037"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F5561CF-FA01-4C4B-86A8-2357038F3663}">
      <dsp:nvSpPr>
        <dsp:cNvPr id="0" name=""/>
        <dsp:cNvSpPr/>
      </dsp:nvSpPr>
      <dsp:spPr>
        <a:xfrm>
          <a:off x="3776653"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-c-component</a:t>
          </a:r>
        </a:p>
      </dsp:txBody>
      <dsp:txXfrm>
        <a:off x="3801362" y="1397905"/>
        <a:ext cx="1279121" cy="7942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2648E-867E-429C-8589-9BE4899984FC}">
      <dsp:nvSpPr>
        <dsp:cNvPr id="0" name=""/>
        <dsp:cNvSpPr/>
      </dsp:nvSpPr>
      <dsp:spPr>
        <a:xfrm>
          <a:off x="0" y="1181988"/>
          <a:ext cx="10556237" cy="157598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C2C69C-7098-4445-B8FA-F2D574D0FC1C}">
      <dsp:nvSpPr>
        <dsp:cNvPr id="0" name=""/>
        <dsp:cNvSpPr/>
      </dsp:nvSpPr>
      <dsp:spPr>
        <a:xfrm>
          <a:off x="4638"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90000"/>
            </a:lnSpc>
            <a:spcBef>
              <a:spcPct val="0"/>
            </a:spcBef>
            <a:spcAft>
              <a:spcPct val="35000"/>
            </a:spcAft>
            <a:buNone/>
          </a:pPr>
          <a:endParaRPr lang="pl-PL" sz="1400" kern="1200" dirty="0"/>
        </a:p>
        <a:p>
          <a:pPr marL="57150" lvl="1" indent="-57150" algn="l" defTabSz="488950">
            <a:lnSpc>
              <a:spcPct val="90000"/>
            </a:lnSpc>
            <a:spcBef>
              <a:spcPct val="0"/>
            </a:spcBef>
            <a:spcAft>
              <a:spcPct val="15000"/>
            </a:spcAft>
            <a:buChar char="•"/>
          </a:pPr>
          <a:r>
            <a:rPr lang="pl-PL" sz="1100" kern="1200" dirty="0"/>
            <a:t>Pobierz i zainstaluj Node.js w wersji 18.9.1 lub nowszej, użyj LTS.</a:t>
          </a:r>
        </a:p>
      </dsp:txBody>
      <dsp:txXfrm>
        <a:off x="4638" y="0"/>
        <a:ext cx="3061721" cy="1575984"/>
      </dsp:txXfrm>
    </dsp:sp>
    <dsp:sp modelId="{7ABF816A-AD10-4A3E-8809-CF060D2311BB}">
      <dsp:nvSpPr>
        <dsp:cNvPr id="0" name=""/>
        <dsp:cNvSpPr/>
      </dsp:nvSpPr>
      <dsp:spPr>
        <a:xfrm>
          <a:off x="1338501"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D1985B-A85B-4982-AB4C-17645FEBD5A4}">
      <dsp:nvSpPr>
        <dsp:cNvPr id="0" name=""/>
        <dsp:cNvSpPr/>
      </dsp:nvSpPr>
      <dsp:spPr>
        <a:xfrm>
          <a:off x="3219446" y="2363977"/>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pl-PL" sz="1400" kern="1200" dirty="0"/>
            <a:t>W terminalu, wykonaj polecenie „</a:t>
          </a:r>
          <a:r>
            <a:rPr lang="pl-PL" sz="1400" kern="1200" dirty="0" err="1"/>
            <a:t>npm</a:t>
          </a:r>
          <a:r>
            <a:rPr lang="pl-PL" sz="1400" kern="1200" dirty="0"/>
            <a:t> </a:t>
          </a:r>
          <a:r>
            <a:rPr lang="pl-PL" sz="1400" kern="1200" dirty="0" err="1"/>
            <a:t>install</a:t>
          </a:r>
          <a:r>
            <a:rPr lang="pl-PL" sz="1400" kern="1200" dirty="0"/>
            <a:t> –g @angular/cli@18” – zainstaluje paczkę </a:t>
          </a:r>
          <a:r>
            <a:rPr lang="pl-PL" sz="1400" kern="1200" dirty="0" err="1"/>
            <a:t>Angular</a:t>
          </a:r>
          <a:r>
            <a:rPr lang="pl-PL" sz="1400" kern="1200" dirty="0"/>
            <a:t> CLI globalnie</a:t>
          </a:r>
        </a:p>
      </dsp:txBody>
      <dsp:txXfrm>
        <a:off x="3219446" y="2363977"/>
        <a:ext cx="3061721" cy="1575984"/>
      </dsp:txXfrm>
    </dsp:sp>
    <dsp:sp modelId="{175F5B93-DE5F-4E10-8C67-797DF659A084}">
      <dsp:nvSpPr>
        <dsp:cNvPr id="0" name=""/>
        <dsp:cNvSpPr/>
      </dsp:nvSpPr>
      <dsp:spPr>
        <a:xfrm>
          <a:off x="4553308"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8D8EC0-27DC-4FA1-97DA-D0C32F4C2166}">
      <dsp:nvSpPr>
        <dsp:cNvPr id="0" name=""/>
        <dsp:cNvSpPr/>
      </dsp:nvSpPr>
      <dsp:spPr>
        <a:xfrm>
          <a:off x="6434253"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dirty="0"/>
            <a:t>Będąc w terminalu, w dowolnym miejscu, w moim wypadku </a:t>
          </a:r>
          <a:r>
            <a:rPr lang="pl-PL" sz="1400" i="1" kern="1200" dirty="0"/>
            <a:t>C://repos </a:t>
          </a:r>
          <a:r>
            <a:rPr lang="pl-PL" sz="1400" kern="1200" dirty="0"/>
            <a:t>wykonaj polecenie: </a:t>
          </a:r>
          <a:r>
            <a:rPr lang="pl-PL" sz="1400" b="1" kern="1200" dirty="0"/>
            <a:t>git clone </a:t>
          </a:r>
          <a:r>
            <a:rPr lang="pl-PL" sz="1400" b="1" kern="1200" dirty="0">
              <a:hlinkClick xmlns:r="http://schemas.openxmlformats.org/officeDocument/2006/relationships" r:id="rId1"/>
            </a:rPr>
            <a:t>https://github.com/Fraszczak/angular-course.git</a:t>
          </a:r>
          <a:endParaRPr lang="pl-PL" sz="1400" kern="1200" dirty="0"/>
        </a:p>
      </dsp:txBody>
      <dsp:txXfrm>
        <a:off x="6434253" y="0"/>
        <a:ext cx="3061721" cy="1575984"/>
      </dsp:txXfrm>
    </dsp:sp>
    <dsp:sp modelId="{CF34E568-5590-4C33-96DE-968BDDFDCCB8}">
      <dsp:nvSpPr>
        <dsp:cNvPr id="0" name=""/>
        <dsp:cNvSpPr/>
      </dsp:nvSpPr>
      <dsp:spPr>
        <a:xfrm>
          <a:off x="7768115"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0262C-6C86-4222-BEFC-8E5B333A8E03}">
      <dsp:nvSpPr>
        <dsp:cNvPr id="0" name=""/>
        <dsp:cNvSpPr/>
      </dsp:nvSpPr>
      <dsp:spPr>
        <a:xfrm>
          <a:off x="36336" y="0"/>
          <a:ext cx="3687605" cy="10702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pl-PL" sz="1200" kern="1200" dirty="0"/>
            <a:t>Poleceniem </a:t>
          </a:r>
          <a:r>
            <a:rPr lang="pl-PL" sz="1200" b="1" i="1" kern="1200" dirty="0" err="1"/>
            <a:t>ng</a:t>
          </a:r>
          <a:r>
            <a:rPr lang="pl-PL" sz="1200" b="1" i="1" kern="1200" dirty="0"/>
            <a:t> </a:t>
          </a:r>
          <a:r>
            <a:rPr lang="pl-PL" sz="1200" b="1" i="1" kern="1200" dirty="0" err="1"/>
            <a:t>new</a:t>
          </a:r>
          <a:r>
            <a:rPr lang="pl-PL" sz="1200" b="1" i="1" kern="1200" dirty="0"/>
            <a:t> &lt;</a:t>
          </a:r>
          <a:r>
            <a:rPr lang="pl-PL" sz="1200" b="1" i="1" kern="1200" dirty="0" err="1"/>
            <a:t>project-name</a:t>
          </a:r>
          <a:r>
            <a:rPr lang="pl-PL" sz="1200" b="1" i="1" kern="1200" dirty="0"/>
            <a:t>&gt; </a:t>
          </a:r>
          <a:r>
            <a:rPr lang="pl-PL" sz="1200" kern="1200" dirty="0"/>
            <a:t>stworzysz nowy projekt. Gdy będziesz w jego „</a:t>
          </a:r>
          <a:r>
            <a:rPr lang="pl-PL" sz="1200" kern="1200" dirty="0" err="1"/>
            <a:t>scope</a:t>
          </a:r>
          <a:r>
            <a:rPr lang="pl-PL" sz="1200" kern="1200" dirty="0"/>
            <a:t>”, poleceniem </a:t>
          </a:r>
          <a:r>
            <a:rPr lang="pl-PL" sz="1200" b="1" i="1" kern="1200" dirty="0" err="1"/>
            <a:t>npm</a:t>
          </a:r>
          <a:r>
            <a:rPr lang="pl-PL" sz="1200" b="1" i="1" kern="1200" dirty="0"/>
            <a:t> </a:t>
          </a:r>
          <a:r>
            <a:rPr lang="pl-PL" sz="1200" b="1" i="1" kern="1200" dirty="0" err="1"/>
            <a:t>install</a:t>
          </a:r>
          <a:r>
            <a:rPr lang="pl-PL" sz="1200" b="1" i="1" kern="1200" dirty="0"/>
            <a:t> </a:t>
          </a:r>
          <a:r>
            <a:rPr lang="pl-PL" sz="1200" kern="1200" dirty="0"/>
            <a:t>zainstalujesz wszystkie zależności znajdujące się w </a:t>
          </a:r>
          <a:r>
            <a:rPr lang="pl-PL" sz="1200" kern="1200" dirty="0" err="1"/>
            <a:t>package.json</a:t>
          </a:r>
          <a:r>
            <a:rPr lang="pl-PL" sz="1200" kern="1200" dirty="0"/>
            <a:t>, powstanie plik </a:t>
          </a:r>
          <a:r>
            <a:rPr lang="pl-PL" sz="1200" kern="1200" dirty="0" err="1"/>
            <a:t>package-lock.json</a:t>
          </a:r>
          <a:r>
            <a:rPr lang="pl-PL" sz="1200" kern="1200" dirty="0"/>
            <a:t> – przydatny dla narzędzi CI/CD.</a:t>
          </a:r>
        </a:p>
      </dsp:txBody>
      <dsp:txXfrm>
        <a:off x="88582" y="52246"/>
        <a:ext cx="3583113" cy="96577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195E2-B16B-493B-AAE2-0072E0065CB5}">
      <dsp:nvSpPr>
        <dsp:cNvPr id="0" name=""/>
        <dsp:cNvSpPr/>
      </dsp:nvSpPr>
      <dsp:spPr>
        <a:xfrm>
          <a:off x="0" y="7159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14253"/>
        <a:ext cx="10046099" cy="788627"/>
      </dsp:txXfrm>
    </dsp:sp>
    <dsp:sp modelId="{B7E85AD7-B522-4AF8-B743-4D44371EE328}">
      <dsp:nvSpPr>
        <dsp:cNvPr id="0" name=""/>
        <dsp:cNvSpPr/>
      </dsp:nvSpPr>
      <dsp:spPr>
        <a:xfrm>
          <a:off x="0" y="1008903"/>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module_1_start</a:t>
          </a:r>
          <a:endParaRPr lang="pl-PL" sz="2200" kern="1200" dirty="0"/>
        </a:p>
      </dsp:txBody>
      <dsp:txXfrm>
        <a:off x="42663" y="1051566"/>
        <a:ext cx="10046099" cy="788627"/>
      </dsp:txXfrm>
    </dsp:sp>
    <dsp:sp modelId="{D78F38E7-F959-4F37-8E93-DED073BDB9B8}">
      <dsp:nvSpPr>
        <dsp:cNvPr id="0" name=""/>
        <dsp:cNvSpPr/>
      </dsp:nvSpPr>
      <dsp:spPr>
        <a:xfrm>
          <a:off x="0" y="1946217"/>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3. Otwórz plik </a:t>
          </a:r>
          <a:r>
            <a:rPr lang="pl-PL" sz="2200" b="1" kern="1200" dirty="0"/>
            <a:t>TODO.md</a:t>
          </a:r>
          <a:endParaRPr lang="pl-PL" sz="2200" kern="1200" dirty="0"/>
        </a:p>
      </dsp:txBody>
      <dsp:txXfrm>
        <a:off x="42663" y="1988880"/>
        <a:ext cx="10046099" cy="788627"/>
      </dsp:txXfrm>
    </dsp:sp>
    <dsp:sp modelId="{8F2FF5F0-AB5E-4CCB-89FB-3736ADB9452A}">
      <dsp:nvSpPr>
        <dsp:cNvPr id="0" name=""/>
        <dsp:cNvSpPr/>
      </dsp:nvSpPr>
      <dsp:spPr>
        <a:xfrm>
          <a:off x="0" y="288353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4. Wykonaj instrukcje</a:t>
          </a:r>
        </a:p>
      </dsp:txBody>
      <dsp:txXfrm>
        <a:off x="42663" y="2926193"/>
        <a:ext cx="10046099" cy="7886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D5CAE-F0F7-4FFC-B768-FC9D28EE3FEB}">
      <dsp:nvSpPr>
        <dsp:cNvPr id="0" name=""/>
        <dsp:cNvSpPr/>
      </dsp:nvSpPr>
      <dsp:spPr>
        <a:xfrm>
          <a:off x="0" y="6608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08745"/>
        <a:ext cx="10046099" cy="788627"/>
      </dsp:txXfrm>
    </dsp:sp>
    <dsp:sp modelId="{8DE52F9E-E619-471C-8288-AB40D17F0633}">
      <dsp:nvSpPr>
        <dsp:cNvPr id="0" name=""/>
        <dsp:cNvSpPr/>
      </dsp:nvSpPr>
      <dsp:spPr>
        <a:xfrm>
          <a:off x="0" y="1003395"/>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module_2_start</a:t>
          </a:r>
          <a:endParaRPr lang="pl-PL" sz="2200" kern="1200" dirty="0"/>
        </a:p>
      </dsp:txBody>
      <dsp:txXfrm>
        <a:off x="42663" y="1046058"/>
        <a:ext cx="10046099" cy="788627"/>
      </dsp:txXfrm>
    </dsp:sp>
    <dsp:sp modelId="{74E1C540-3514-467D-83FF-B39D906B6116}">
      <dsp:nvSpPr>
        <dsp:cNvPr id="0" name=""/>
        <dsp:cNvSpPr/>
      </dsp:nvSpPr>
      <dsp:spPr>
        <a:xfrm>
          <a:off x="0" y="1940708"/>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dsp:txBody>
      <dsp:txXfrm>
        <a:off x="42663" y="1983371"/>
        <a:ext cx="10046099" cy="788627"/>
      </dsp:txXfrm>
    </dsp:sp>
    <dsp:sp modelId="{F94253F7-6DCF-4992-9AD6-B25D861FF09C}">
      <dsp:nvSpPr>
        <dsp:cNvPr id="0" name=""/>
        <dsp:cNvSpPr/>
      </dsp:nvSpPr>
      <dsp:spPr>
        <a:xfrm>
          <a:off x="0" y="287802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dsp:txBody>
      <dsp:txXfrm>
        <a:off x="42663" y="2920685"/>
        <a:ext cx="10046099" cy="78862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0271F-6021-40D1-9885-FF48F23C32CB}">
      <dsp:nvSpPr>
        <dsp:cNvPr id="0" name=""/>
        <dsp:cNvSpPr/>
      </dsp:nvSpPr>
      <dsp:spPr>
        <a:xfrm>
          <a:off x="0" y="18806"/>
          <a:ext cx="10131425" cy="175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pl-PL" sz="3200" b="1" kern="1200" dirty="0"/>
            <a:t>Style globalne: </a:t>
          </a:r>
          <a:r>
            <a:rPr lang="pl-PL" sz="3200" kern="1200" dirty="0"/>
            <a:t>Zdefiniowane w </a:t>
          </a:r>
          <a:r>
            <a:rPr lang="pl-PL" sz="3200" b="1" i="1" kern="1200" dirty="0" err="1"/>
            <a:t>src</a:t>
          </a:r>
          <a:r>
            <a:rPr lang="pl-PL" sz="3200" b="1" i="1" kern="1200" dirty="0"/>
            <a:t>/</a:t>
          </a:r>
          <a:r>
            <a:rPr lang="pl-PL" sz="3200" b="1" i="1" kern="1200" dirty="0" err="1"/>
            <a:t>styles.scss</a:t>
          </a:r>
          <a:r>
            <a:rPr lang="pl-PL" sz="3200" kern="1200" dirty="0"/>
            <a:t>, są stosowane do całej aplikacji. Dla przykłady tu zdefiniujemy tło aplikacji.</a:t>
          </a:r>
        </a:p>
      </dsp:txBody>
      <dsp:txXfrm>
        <a:off x="85900" y="104706"/>
        <a:ext cx="9959625" cy="1587880"/>
      </dsp:txXfrm>
    </dsp:sp>
    <dsp:sp modelId="{59F6E350-F0A2-43DC-B733-7C590CAC6E51}">
      <dsp:nvSpPr>
        <dsp:cNvPr id="0" name=""/>
        <dsp:cNvSpPr/>
      </dsp:nvSpPr>
      <dsp:spPr>
        <a:xfrm>
          <a:off x="0" y="1870646"/>
          <a:ext cx="10131425" cy="175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pl-PL" sz="3200" b="1" kern="1200" dirty="0"/>
            <a:t>Style lokalne: </a:t>
          </a:r>
          <a:r>
            <a:rPr lang="pl-PL" sz="3200" kern="1200" dirty="0"/>
            <a:t>Każdy komponent ma swoje własne style w plikach </a:t>
          </a:r>
          <a:r>
            <a:rPr lang="pl-PL" sz="3200" b="1" kern="1200" dirty="0"/>
            <a:t>.</a:t>
          </a:r>
          <a:r>
            <a:rPr lang="pl-PL" sz="3200" b="1" i="1" kern="1200" dirty="0" err="1"/>
            <a:t>scss</a:t>
          </a:r>
          <a:r>
            <a:rPr lang="pl-PL" sz="3200" b="1" kern="1200" dirty="0"/>
            <a:t> </a:t>
          </a:r>
          <a:r>
            <a:rPr lang="pl-PL" sz="3200" kern="1200" dirty="0"/>
            <a:t>(np. </a:t>
          </a:r>
          <a:r>
            <a:rPr lang="pl-PL" sz="3200" i="1" kern="1200" dirty="0" err="1"/>
            <a:t>recipe-list.component.scss</a:t>
          </a:r>
          <a:r>
            <a:rPr lang="pl-PL" sz="3200" kern="1200" dirty="0"/>
            <a:t>), które są stosowane </a:t>
          </a:r>
          <a:r>
            <a:rPr lang="pl-PL" sz="3200" b="1" kern="1200" dirty="0"/>
            <a:t>„tylko”</a:t>
          </a:r>
          <a:r>
            <a:rPr lang="pl-PL" sz="3200" kern="1200" dirty="0"/>
            <a:t> do tego komponentu.</a:t>
          </a:r>
        </a:p>
      </dsp:txBody>
      <dsp:txXfrm>
        <a:off x="85900" y="1956546"/>
        <a:ext cx="9959625" cy="15878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08E92-5A11-4FD4-9625-22A525E269EA}">
      <dsp:nvSpPr>
        <dsp:cNvPr id="0" name=""/>
        <dsp:cNvSpPr/>
      </dsp:nvSpPr>
      <dsp:spPr>
        <a:xfrm rot="5400000">
          <a:off x="7259538" y="-2900166"/>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dirty="0"/>
            <a:t>Style są </a:t>
          </a:r>
          <a:r>
            <a:rPr lang="pl-PL" sz="1500" b="1" i="0" kern="1200" baseline="0" dirty="0"/>
            <a:t>izolowane</a:t>
          </a:r>
          <a:r>
            <a:rPr lang="pl-PL" sz="1500" b="0" i="0" kern="1200" baseline="0" dirty="0"/>
            <a:t> do danego komponentu. Wyobraź sobie, że każdy komponent jest jak osobny pokój w domu, a </a:t>
          </a:r>
          <a:r>
            <a:rPr lang="pl-PL" sz="1500" b="0" i="0" kern="1200" baseline="0" dirty="0" err="1"/>
            <a:t>Angular</a:t>
          </a:r>
          <a:r>
            <a:rPr lang="pl-PL" sz="1500" b="0" i="0" kern="1200" baseline="0" dirty="0"/>
            <a:t> dodaje unikalne znaczniki, które zapewniają, że farby (style) będą działać tylko w tym pokoju.</a:t>
          </a:r>
          <a:endParaRPr lang="pl-PL" sz="1500" kern="1200" dirty="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Jest to domyślne zachowanie i najczęściej wystarczające. Idealne, gdy chcesz, aby style danego komponentu działały tylko w nim, bez wpływu na inne.</a:t>
          </a:r>
          <a:endParaRPr lang="pl-PL" sz="1500" kern="1200" dirty="0"/>
        </a:p>
      </dsp:txBody>
      <dsp:txXfrm rot="-5400000">
        <a:off x="4192139" y="231567"/>
        <a:ext cx="7388357" cy="1189224"/>
      </dsp:txXfrm>
    </dsp:sp>
    <dsp:sp modelId="{8282DEA4-EE4B-44B0-97C0-D372F876856D}">
      <dsp:nvSpPr>
        <dsp:cNvPr id="0" name=""/>
        <dsp:cNvSpPr/>
      </dsp:nvSpPr>
      <dsp:spPr>
        <a:xfrm>
          <a:off x="0" y="2496"/>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dirty="0" err="1"/>
            <a:t>ViewEncapsulation.Emulated</a:t>
          </a:r>
          <a:r>
            <a:rPr lang="pl-PL" sz="2000" b="0" i="0" kern="1200" baseline="0" dirty="0"/>
            <a:t> (domyślnie):</a:t>
          </a:r>
          <a:endParaRPr lang="pl-PL" sz="2000" kern="1200" dirty="0"/>
        </a:p>
      </dsp:txBody>
      <dsp:txXfrm>
        <a:off x="80418" y="82914"/>
        <a:ext cx="4031302" cy="1486529"/>
      </dsp:txXfrm>
    </dsp:sp>
    <dsp:sp modelId="{0A37E518-D3FA-452A-AFDF-8B11D32144BB}">
      <dsp:nvSpPr>
        <dsp:cNvPr id="0" name=""/>
        <dsp:cNvSpPr/>
      </dsp:nvSpPr>
      <dsp:spPr>
        <a:xfrm rot="5400000">
          <a:off x="7259538" y="-1170432"/>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Style </a:t>
          </a:r>
          <a:r>
            <a:rPr lang="pl-PL" sz="1500" b="1" i="0" kern="1200" baseline="0"/>
            <a:t>nie są izolowane</a:t>
          </a:r>
          <a:r>
            <a:rPr lang="pl-PL" sz="1500" b="0" i="0" kern="1200" baseline="0"/>
            <a:t> do komponentu. Zamiast tego, farby mogą rozlać się po całym domu (czyli aplikacji).</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aby style były globalne i mogły wpływać na inne komponenty w aplikacji, np. gdy tworzysz wspólne style, które mają być stosowane we wszystkich komponentach.</a:t>
          </a:r>
          <a:endParaRPr lang="pl-PL" sz="1500" kern="1200" dirty="0"/>
        </a:p>
      </dsp:txBody>
      <dsp:txXfrm rot="-5400000">
        <a:off x="4192139" y="1961301"/>
        <a:ext cx="7388357" cy="1189224"/>
      </dsp:txXfrm>
    </dsp:sp>
    <dsp:sp modelId="{1A751933-18B6-4FEF-A734-7EBF03FE1D97}">
      <dsp:nvSpPr>
        <dsp:cNvPr id="0" name=""/>
        <dsp:cNvSpPr/>
      </dsp:nvSpPr>
      <dsp:spPr>
        <a:xfrm>
          <a:off x="0" y="1732230"/>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ViewEncapsulation.None</a:t>
          </a:r>
          <a:r>
            <a:rPr lang="pl-PL" sz="2000" b="0" i="0" kern="1200" baseline="0"/>
            <a:t>:</a:t>
          </a:r>
          <a:endParaRPr lang="pl-PL" sz="2000" kern="1200"/>
        </a:p>
      </dsp:txBody>
      <dsp:txXfrm>
        <a:off x="80418" y="1812648"/>
        <a:ext cx="4031302" cy="1486529"/>
      </dsp:txXfrm>
    </dsp:sp>
    <dsp:sp modelId="{D76FBC07-E8B6-411A-98DA-AAB54DD215DB}">
      <dsp:nvSpPr>
        <dsp:cNvPr id="0" name=""/>
        <dsp:cNvSpPr/>
      </dsp:nvSpPr>
      <dsp:spPr>
        <a:xfrm rot="5400000">
          <a:off x="7259538" y="559301"/>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Angular używa technologii </a:t>
          </a:r>
          <a:r>
            <a:rPr lang="pl-PL" sz="1500" b="1" i="0" kern="1200" baseline="0"/>
            <a:t>Shadow DOM</a:t>
          </a:r>
          <a:r>
            <a:rPr lang="pl-PL" sz="1500" b="0" i="0" kern="1200" baseline="0"/>
            <a:t>, aby w pełni odizolować style w przeglądarce. Style są jak zamknięte w pudełku, nikt z zewnątrz nie może ich zmienić.</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pełnej izolacji stylów w nowoczesnych przeglądarkach. Używa się tego głównie w zaawansowanych przypadkach, np. przy tworzeniu wielokrotnie używalnych komponentów (tzw. Web Components).</a:t>
          </a:r>
          <a:endParaRPr lang="pl-PL" sz="1500" kern="1200" dirty="0"/>
        </a:p>
      </dsp:txBody>
      <dsp:txXfrm rot="-5400000">
        <a:off x="4192139" y="3691034"/>
        <a:ext cx="7388357" cy="1189224"/>
      </dsp:txXfrm>
    </dsp:sp>
    <dsp:sp modelId="{BC0A984F-6CCD-45B4-A87B-75714BBB8C04}">
      <dsp:nvSpPr>
        <dsp:cNvPr id="0" name=""/>
        <dsp:cNvSpPr/>
      </dsp:nvSpPr>
      <dsp:spPr>
        <a:xfrm>
          <a:off x="0" y="3461964"/>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ViewEncapsulation.ShadowDom</a:t>
          </a:r>
          <a:r>
            <a:rPr lang="pl-PL" sz="2000" b="0" i="0" kern="1200" baseline="0"/>
            <a:t>:</a:t>
          </a:r>
          <a:endParaRPr lang="pl-PL" sz="2000" kern="1200"/>
        </a:p>
      </dsp:txBody>
      <dsp:txXfrm>
        <a:off x="80418" y="3542382"/>
        <a:ext cx="4031302" cy="148652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1CB1B-F8EC-40F8-BED7-94FCDEEB3F5C}">
      <dsp:nvSpPr>
        <dsp:cNvPr id="0" name=""/>
        <dsp:cNvSpPr/>
      </dsp:nvSpPr>
      <dsp:spPr>
        <a:xfrm rot="5400000">
          <a:off x="7426467" y="-3115255"/>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umożliwia wstawianie wartości zmiennych z komponentu do HTML-a. </a:t>
          </a:r>
          <a:br>
            <a:rPr lang="pl-PL" sz="1400" kern="1200" dirty="0"/>
          </a:br>
          <a:r>
            <a:rPr lang="pl-PL" sz="1400" i="1" kern="1200" dirty="0"/>
            <a:t>Na przykład, </a:t>
          </a:r>
          <a:r>
            <a:rPr lang="pl-PL" sz="1400" b="1" i="1" kern="1200" dirty="0"/>
            <a:t>{{</a:t>
          </a:r>
          <a:r>
            <a:rPr lang="pl-PL" sz="1400" i="1" kern="1200" dirty="0"/>
            <a:t> user.name </a:t>
          </a:r>
          <a:r>
            <a:rPr lang="pl-PL" sz="1400" b="1" i="1" kern="1200" dirty="0"/>
            <a:t>}}</a:t>
          </a:r>
          <a:r>
            <a:rPr lang="pl-PL" sz="1400" i="1" kern="1200" dirty="0"/>
            <a:t> wyświetli wartość </a:t>
          </a:r>
          <a:r>
            <a:rPr lang="pl-PL" sz="1400" i="1" kern="1200" dirty="0" err="1"/>
            <a:t>name</a:t>
          </a:r>
          <a:r>
            <a:rPr lang="pl-PL" sz="1400" i="1" kern="1200" dirty="0"/>
            <a:t> z obiektu </a:t>
          </a:r>
          <a:r>
            <a:rPr lang="pl-PL" sz="1400" i="1" kern="1200" dirty="0" err="1"/>
            <a:t>user</a:t>
          </a:r>
          <a:r>
            <a:rPr lang="pl-PL" sz="1400" i="1" kern="1200" dirty="0"/>
            <a:t> w kodzie HTML.</a:t>
          </a:r>
          <a:endParaRPr lang="pl-PL" sz="1400" kern="1200" dirty="0"/>
        </a:p>
      </dsp:txBody>
      <dsp:txXfrm rot="-5400000">
        <a:off x="4187761" y="170680"/>
        <a:ext cx="7397679" cy="873036"/>
      </dsp:txXfrm>
    </dsp:sp>
    <dsp:sp modelId="{F30A35F9-4BDF-48E6-8771-2CAB5B63D26E}">
      <dsp:nvSpPr>
        <dsp:cNvPr id="0" name=""/>
        <dsp:cNvSpPr/>
      </dsp:nvSpPr>
      <dsp:spPr>
        <a:xfrm>
          <a:off x="0" y="2514"/>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a:t>Interpolacja {{ }}</a:t>
          </a:r>
          <a:endParaRPr lang="pl-PL" sz="2700" kern="1200" dirty="0"/>
        </a:p>
      </dsp:txBody>
      <dsp:txXfrm>
        <a:off x="59036" y="61550"/>
        <a:ext cx="4069688" cy="1091296"/>
      </dsp:txXfrm>
    </dsp:sp>
    <dsp:sp modelId="{24A4C0E7-4BB7-46C3-8CF7-3EAC3838EFF3}">
      <dsp:nvSpPr>
        <dsp:cNvPr id="0" name=""/>
        <dsp:cNvSpPr/>
      </dsp:nvSpPr>
      <dsp:spPr>
        <a:xfrm rot="5400000">
          <a:off x="7426467" y="-1845418"/>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pozwala na ustawienie właściwości elementu HTML na podstawie wartości z komponentu.</a:t>
          </a:r>
          <a:br>
            <a:rPr lang="pl-PL" sz="1400" kern="1200" dirty="0"/>
          </a:br>
          <a:r>
            <a:rPr lang="pl-PL" sz="1400" i="1" kern="1200" dirty="0"/>
            <a:t>Przykładowo, </a:t>
          </a:r>
          <a:r>
            <a:rPr lang="pl-PL" sz="1400" b="1" i="1" kern="1200" dirty="0"/>
            <a:t>[</a:t>
          </a:r>
          <a:r>
            <a:rPr lang="pl-PL" sz="1400" i="1" kern="1200" dirty="0" err="1"/>
            <a:t>src</a:t>
          </a:r>
          <a:r>
            <a:rPr lang="pl-PL" sz="1400" b="1" i="1" kern="1200" dirty="0"/>
            <a:t>]</a:t>
          </a:r>
          <a:r>
            <a:rPr lang="pl-PL" sz="1400" i="1" kern="1200" dirty="0"/>
            <a:t>=</a:t>
          </a:r>
          <a:r>
            <a:rPr lang="pl-PL" sz="1400" b="1" i="1" kern="1200" dirty="0"/>
            <a:t>"</a:t>
          </a:r>
          <a:r>
            <a:rPr lang="pl-PL" sz="1400" i="1" kern="1200" dirty="0" err="1"/>
            <a:t>imageUrl</a:t>
          </a:r>
          <a:r>
            <a:rPr lang="pl-PL" sz="1400" b="1" i="1" kern="1200" dirty="0"/>
            <a:t>"</a:t>
          </a:r>
          <a:r>
            <a:rPr lang="pl-PL" sz="1400" i="1" kern="1200" dirty="0"/>
            <a:t> ustawi źródło obrazka na wartość </a:t>
          </a:r>
          <a:r>
            <a:rPr lang="pl-PL" sz="1400" i="1" kern="1200" dirty="0" err="1"/>
            <a:t>imageUrl</a:t>
          </a:r>
          <a:r>
            <a:rPr lang="pl-PL" sz="1400" i="1" kern="1200" dirty="0"/>
            <a:t> z komponentu.</a:t>
          </a:r>
          <a:endParaRPr lang="pl-PL" sz="1400" kern="1200" dirty="0"/>
        </a:p>
      </dsp:txBody>
      <dsp:txXfrm rot="-5400000">
        <a:off x="4187761" y="1440517"/>
        <a:ext cx="7397679" cy="873036"/>
      </dsp:txXfrm>
    </dsp:sp>
    <dsp:sp modelId="{7634A98B-7AFD-42D1-9B6D-FA867888486C}">
      <dsp:nvSpPr>
        <dsp:cNvPr id="0" name=""/>
        <dsp:cNvSpPr/>
      </dsp:nvSpPr>
      <dsp:spPr>
        <a:xfrm>
          <a:off x="0" y="1272351"/>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err="1"/>
            <a:t>Property</a:t>
          </a:r>
          <a:r>
            <a:rPr lang="pl-PL" sz="2700" b="1" kern="1200" dirty="0"/>
            <a:t> </a:t>
          </a:r>
          <a:r>
            <a:rPr lang="pl-PL" sz="2700" b="1" kern="1200" dirty="0" err="1"/>
            <a:t>Binding</a:t>
          </a:r>
          <a:r>
            <a:rPr lang="pl-PL" sz="2700" b="1" kern="1200" dirty="0"/>
            <a:t> [</a:t>
          </a:r>
          <a:r>
            <a:rPr lang="pl-PL" sz="2700" b="1" kern="1200" dirty="0" err="1"/>
            <a:t>property</a:t>
          </a:r>
          <a:r>
            <a:rPr lang="pl-PL" sz="2700" b="1" kern="1200" dirty="0"/>
            <a:t>]="</a:t>
          </a:r>
          <a:r>
            <a:rPr lang="pl-PL" sz="2700" b="1" kern="1200" dirty="0" err="1"/>
            <a:t>expression</a:t>
          </a:r>
          <a:r>
            <a:rPr lang="pl-PL" sz="2700" b="1" kern="1200" dirty="0"/>
            <a:t>"</a:t>
          </a:r>
          <a:endParaRPr lang="pl-PL" sz="2700" kern="1200" dirty="0"/>
        </a:p>
      </dsp:txBody>
      <dsp:txXfrm>
        <a:off x="59036" y="1331387"/>
        <a:ext cx="4069688" cy="1091296"/>
      </dsp:txXfrm>
    </dsp:sp>
    <dsp:sp modelId="{75E4F6E4-BE87-46BC-9368-14BA54D2C6B0}">
      <dsp:nvSpPr>
        <dsp:cNvPr id="0" name=""/>
        <dsp:cNvSpPr/>
      </dsp:nvSpPr>
      <dsp:spPr>
        <a:xfrm rot="5400000">
          <a:off x="7426467" y="-575581"/>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umożliwia reagowanie na zdarzenia (np. kliknięcia) w interfejsie użytkownika. </a:t>
          </a:r>
          <a:br>
            <a:rPr lang="pl-PL" sz="1400" kern="1200" dirty="0"/>
          </a:br>
          <a:r>
            <a:rPr lang="pl-PL" sz="1400" i="1" kern="1200" dirty="0"/>
            <a:t>Przykład: </a:t>
          </a:r>
          <a:r>
            <a:rPr lang="pl-PL" sz="1400" b="1" i="1" kern="1200" dirty="0"/>
            <a:t>(</a:t>
          </a:r>
          <a:r>
            <a:rPr lang="pl-PL" sz="1400" i="1" kern="1200" dirty="0" err="1"/>
            <a:t>click</a:t>
          </a:r>
          <a:r>
            <a:rPr lang="pl-PL" sz="1400" b="1" i="1" kern="1200" dirty="0"/>
            <a:t>)</a:t>
          </a:r>
          <a:r>
            <a:rPr lang="pl-PL" sz="1400" i="1" kern="1200" dirty="0"/>
            <a:t>=</a:t>
          </a:r>
          <a:r>
            <a:rPr lang="pl-PL" sz="1400" b="1" i="1" kern="1200" dirty="0"/>
            <a:t>"</a:t>
          </a:r>
          <a:r>
            <a:rPr lang="pl-PL" sz="1400" i="1" kern="1200" dirty="0" err="1"/>
            <a:t>onClick</a:t>
          </a:r>
          <a:r>
            <a:rPr lang="pl-PL" sz="1400" b="0" i="1" kern="1200" dirty="0"/>
            <a:t>()</a:t>
          </a:r>
          <a:r>
            <a:rPr lang="pl-PL" sz="1400" b="1" i="1" kern="1200" dirty="0"/>
            <a:t>"</a:t>
          </a:r>
          <a:r>
            <a:rPr lang="pl-PL" sz="1400" i="1" kern="1200" dirty="0"/>
            <a:t> wywoła metodę </a:t>
          </a:r>
          <a:r>
            <a:rPr lang="pl-PL" sz="1400" i="1" kern="1200" dirty="0" err="1"/>
            <a:t>onClick</a:t>
          </a:r>
          <a:r>
            <a:rPr lang="pl-PL" sz="1400" i="1" kern="1200" dirty="0"/>
            <a:t>() w komponencie, gdy użytkownik kliknie element.</a:t>
          </a:r>
          <a:endParaRPr lang="pl-PL" sz="1400" kern="1200" dirty="0"/>
        </a:p>
      </dsp:txBody>
      <dsp:txXfrm rot="-5400000">
        <a:off x="4187761" y="2710354"/>
        <a:ext cx="7397679" cy="873036"/>
      </dsp:txXfrm>
    </dsp:sp>
    <dsp:sp modelId="{D6C05459-64DE-4560-BD6E-C548A6E3DE5F}">
      <dsp:nvSpPr>
        <dsp:cNvPr id="0" name=""/>
        <dsp:cNvSpPr/>
      </dsp:nvSpPr>
      <dsp:spPr>
        <a:xfrm>
          <a:off x="0" y="2542188"/>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a:t>Event </a:t>
          </a:r>
          <a:r>
            <a:rPr lang="pl-PL" sz="2700" b="1" kern="1200" dirty="0" err="1"/>
            <a:t>Binding</a:t>
          </a:r>
          <a:r>
            <a:rPr lang="pl-PL" sz="2700" b="1" kern="1200" dirty="0"/>
            <a:t> (event)="</a:t>
          </a:r>
          <a:r>
            <a:rPr lang="pl-PL" sz="2700" b="1" kern="1200" dirty="0" err="1"/>
            <a:t>expression</a:t>
          </a:r>
          <a:r>
            <a:rPr lang="pl-PL" sz="2700" b="1" kern="1200" dirty="0"/>
            <a:t>"</a:t>
          </a:r>
          <a:endParaRPr lang="pl-PL" sz="2700" kern="1200" dirty="0"/>
        </a:p>
      </dsp:txBody>
      <dsp:txXfrm>
        <a:off x="59036" y="2601224"/>
        <a:ext cx="4069688" cy="1091296"/>
      </dsp:txXfrm>
    </dsp:sp>
    <dsp:sp modelId="{5DB70B75-9EC8-4ACA-8A1E-9F4ABA379CA3}">
      <dsp:nvSpPr>
        <dsp:cNvPr id="0" name=""/>
        <dsp:cNvSpPr/>
      </dsp:nvSpPr>
      <dsp:spPr>
        <a:xfrm rot="5400000">
          <a:off x="7426467" y="694255"/>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pozwala na synchronizację danych w obie strony. Zmiany w polu formularza automatycznie aktualizują wartość w komponencie i odwrotnie. </a:t>
          </a:r>
          <a:br>
            <a:rPr lang="pl-PL" sz="1400" kern="1200" dirty="0"/>
          </a:br>
          <a:r>
            <a:rPr lang="pl-PL" sz="1400" i="1" kern="1200" dirty="0"/>
            <a:t>Przykład: </a:t>
          </a:r>
          <a:r>
            <a:rPr lang="pl-PL" sz="1400" b="1" i="1" kern="1200" dirty="0"/>
            <a:t>&lt;</a:t>
          </a:r>
          <a:r>
            <a:rPr lang="pl-PL" sz="1400" i="1" kern="1200" dirty="0" err="1"/>
            <a:t>input</a:t>
          </a:r>
          <a:r>
            <a:rPr lang="pl-PL" sz="1400" i="1" kern="1200" dirty="0"/>
            <a:t> </a:t>
          </a:r>
          <a:r>
            <a:rPr lang="pl-PL" sz="1400" b="1" i="1" kern="1200" dirty="0"/>
            <a:t>[(</a:t>
          </a:r>
          <a:r>
            <a:rPr lang="pl-PL" sz="1400" i="1" kern="1200" dirty="0" err="1"/>
            <a:t>ngModel</a:t>
          </a:r>
          <a:r>
            <a:rPr lang="pl-PL" sz="1400" b="1" i="1" kern="1200" dirty="0"/>
            <a:t>)]</a:t>
          </a:r>
          <a:r>
            <a:rPr lang="pl-PL" sz="1400" i="1" kern="1200" dirty="0"/>
            <a:t>="</a:t>
          </a:r>
          <a:r>
            <a:rPr lang="pl-PL" sz="1400" i="1" kern="1200" dirty="0" err="1"/>
            <a:t>username</a:t>
          </a:r>
          <a:r>
            <a:rPr lang="pl-PL" sz="1400" i="1" kern="1200" dirty="0"/>
            <a:t>"</a:t>
          </a:r>
          <a:r>
            <a:rPr lang="pl-PL" sz="1400" b="1" i="1" kern="1200" dirty="0"/>
            <a:t>&gt;</a:t>
          </a:r>
          <a:r>
            <a:rPr lang="pl-PL" sz="1400" i="1" kern="1200" dirty="0"/>
            <a:t> sprawi, że </a:t>
          </a:r>
          <a:r>
            <a:rPr lang="pl-PL" sz="1400" i="1" kern="1200" dirty="0" err="1"/>
            <a:t>username</a:t>
          </a:r>
          <a:r>
            <a:rPr lang="pl-PL" sz="1400" i="1" kern="1200" dirty="0"/>
            <a:t> w komponencie zawsze będzie zawierał aktualną wartość z pola tekstowego.</a:t>
          </a:r>
          <a:endParaRPr lang="pl-PL" sz="1400" kern="1200" dirty="0"/>
        </a:p>
      </dsp:txBody>
      <dsp:txXfrm rot="-5400000">
        <a:off x="4187761" y="3980191"/>
        <a:ext cx="7397679" cy="873036"/>
      </dsp:txXfrm>
    </dsp:sp>
    <dsp:sp modelId="{170BA9A4-E30D-4147-8596-2F2CA2E5720F}">
      <dsp:nvSpPr>
        <dsp:cNvPr id="0" name=""/>
        <dsp:cNvSpPr/>
      </dsp:nvSpPr>
      <dsp:spPr>
        <a:xfrm>
          <a:off x="0" y="3812025"/>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err="1"/>
            <a:t>Two-way</a:t>
          </a:r>
          <a:r>
            <a:rPr lang="pl-PL" sz="2700" b="1" kern="1200" dirty="0"/>
            <a:t> </a:t>
          </a:r>
          <a:r>
            <a:rPr lang="pl-PL" sz="2700" b="1" kern="1200" dirty="0" err="1"/>
            <a:t>Binding</a:t>
          </a:r>
          <a:r>
            <a:rPr lang="pl-PL" sz="2700" b="1" kern="1200" dirty="0"/>
            <a:t> [(</a:t>
          </a:r>
          <a:r>
            <a:rPr lang="pl-PL" sz="2700" b="1" kern="1200" dirty="0" err="1"/>
            <a:t>ngModel</a:t>
          </a:r>
          <a:r>
            <a:rPr lang="pl-PL" sz="2700" b="1" kern="1200" dirty="0"/>
            <a:t>)]="</a:t>
          </a:r>
          <a:r>
            <a:rPr lang="pl-PL" sz="2700" b="1" kern="1200" dirty="0" err="1"/>
            <a:t>property</a:t>
          </a:r>
          <a:r>
            <a:rPr lang="pl-PL" sz="2700" b="1" kern="1200" dirty="0"/>
            <a:t>„</a:t>
          </a:r>
          <a:endParaRPr lang="pl-PL" sz="2700" kern="1200" dirty="0"/>
        </a:p>
      </dsp:txBody>
      <dsp:txXfrm>
        <a:off x="59036" y="3871061"/>
        <a:ext cx="4069688" cy="109129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66380-7DFC-4ACF-9EF1-5479D3D40D76}">
      <dsp:nvSpPr>
        <dsp:cNvPr id="0" name=""/>
        <dsp:cNvSpPr/>
      </dsp:nvSpPr>
      <dsp:spPr>
        <a:xfrm>
          <a:off x="4108359" y="2097"/>
          <a:ext cx="133917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ngOnChanges</a:t>
          </a:r>
          <a:r>
            <a:rPr lang="pl-PL" sz="1400" b="1" i="0" kern="1200" baseline="0" dirty="0"/>
            <a:t>()</a:t>
          </a:r>
          <a:endParaRPr lang="pl-PL" sz="1400" b="1" kern="1200" dirty="0"/>
        </a:p>
      </dsp:txBody>
      <dsp:txXfrm>
        <a:off x="4108359" y="2097"/>
        <a:ext cx="1339172" cy="1006086"/>
      </dsp:txXfrm>
    </dsp:sp>
    <dsp:sp modelId="{2902AC50-163F-414D-8A50-B7D8268B5015}">
      <dsp:nvSpPr>
        <dsp:cNvPr id="0" name=""/>
        <dsp:cNvSpPr/>
      </dsp:nvSpPr>
      <dsp:spPr>
        <a:xfrm>
          <a:off x="985084" y="95498"/>
          <a:ext cx="5603877" cy="5603877"/>
        </a:xfrm>
        <a:prstGeom prst="circularArrow">
          <a:avLst>
            <a:gd name="adj1" fmla="val 3501"/>
            <a:gd name="adj2" fmla="val 217088"/>
            <a:gd name="adj3" fmla="val 19268719"/>
            <a:gd name="adj4" fmla="val 1859319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F063A-CFE8-48F7-AF4D-2B22B11AFE9D}">
      <dsp:nvSpPr>
        <dsp:cNvPr id="0" name=""/>
        <dsp:cNvSpPr/>
      </dsp:nvSpPr>
      <dsp:spPr>
        <a:xfrm>
          <a:off x="5676276" y="1403472"/>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ngOnInit</a:t>
          </a:r>
          <a:r>
            <a:rPr lang="pl-PL" sz="1400" b="1" i="0" kern="1200" baseline="0" dirty="0"/>
            <a:t>()</a:t>
          </a:r>
          <a:endParaRPr lang="pl-PL" sz="1400" b="1" kern="1200" dirty="0"/>
        </a:p>
      </dsp:txBody>
      <dsp:txXfrm>
        <a:off x="5676276" y="1403472"/>
        <a:ext cx="1006086" cy="1006086"/>
      </dsp:txXfrm>
    </dsp:sp>
    <dsp:sp modelId="{AF6CF323-30FB-482B-A4FC-D3C4D049BCBF}">
      <dsp:nvSpPr>
        <dsp:cNvPr id="0" name=""/>
        <dsp:cNvSpPr/>
      </dsp:nvSpPr>
      <dsp:spPr>
        <a:xfrm>
          <a:off x="985084" y="95498"/>
          <a:ext cx="5603877" cy="5603877"/>
        </a:xfrm>
        <a:prstGeom prst="circularArrow">
          <a:avLst>
            <a:gd name="adj1" fmla="val 3501"/>
            <a:gd name="adj2" fmla="val 217088"/>
            <a:gd name="adj3" fmla="val 434525"/>
            <a:gd name="adj4" fmla="val 209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80C57-9C47-4C09-8506-21AFF30D07FB}">
      <dsp:nvSpPr>
        <dsp:cNvPr id="0" name=""/>
        <dsp:cNvSpPr/>
      </dsp:nvSpPr>
      <dsp:spPr>
        <a:xfrm>
          <a:off x="5676276" y="3385315"/>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ngDoCheck</a:t>
          </a:r>
          <a:r>
            <a:rPr lang="pl-PL" sz="1400" b="1" i="0" kern="1200" baseline="0" dirty="0"/>
            <a:t>()</a:t>
          </a:r>
          <a:endParaRPr lang="pl-PL" sz="1400" kern="1200" dirty="0"/>
        </a:p>
      </dsp:txBody>
      <dsp:txXfrm>
        <a:off x="5676276" y="3385315"/>
        <a:ext cx="1006086" cy="1006086"/>
      </dsp:txXfrm>
    </dsp:sp>
    <dsp:sp modelId="{34F047A4-C633-4FA6-A3EF-1646BE73556C}">
      <dsp:nvSpPr>
        <dsp:cNvPr id="0" name=""/>
        <dsp:cNvSpPr/>
      </dsp:nvSpPr>
      <dsp:spPr>
        <a:xfrm>
          <a:off x="635860" y="793989"/>
          <a:ext cx="5603877" cy="5603877"/>
        </a:xfrm>
        <a:prstGeom prst="circularArrow">
          <a:avLst>
            <a:gd name="adj1" fmla="val 3501"/>
            <a:gd name="adj2" fmla="val 217088"/>
            <a:gd name="adj3" fmla="val 1426751"/>
            <a:gd name="adj4" fmla="val 107344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628ED-4033-4350-8DF0-9355356AB2F7}">
      <dsp:nvSpPr>
        <dsp:cNvPr id="0" name=""/>
        <dsp:cNvSpPr/>
      </dsp:nvSpPr>
      <dsp:spPr>
        <a:xfrm>
          <a:off x="4194038" y="4787462"/>
          <a:ext cx="175261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ngAfterContentInit</a:t>
          </a:r>
          <a:r>
            <a:rPr lang="pl-PL" sz="1400" b="1" i="0" kern="1200" baseline="0" dirty="0"/>
            <a:t>()</a:t>
          </a:r>
          <a:endParaRPr lang="pl-PL" sz="1400" kern="1200" dirty="0"/>
        </a:p>
      </dsp:txBody>
      <dsp:txXfrm>
        <a:off x="4194038" y="4787462"/>
        <a:ext cx="1752613" cy="1006086"/>
      </dsp:txXfrm>
    </dsp:sp>
    <dsp:sp modelId="{004EEBA9-E1C1-41AF-9A48-996CF1ED0485}">
      <dsp:nvSpPr>
        <dsp:cNvPr id="0" name=""/>
        <dsp:cNvSpPr/>
      </dsp:nvSpPr>
      <dsp:spPr>
        <a:xfrm>
          <a:off x="1794753" y="222371"/>
          <a:ext cx="5603877" cy="5603877"/>
        </a:xfrm>
        <a:prstGeom prst="circularArrow">
          <a:avLst>
            <a:gd name="adj1" fmla="val 3501"/>
            <a:gd name="adj2" fmla="val 217088"/>
            <a:gd name="adj3" fmla="val 6263577"/>
            <a:gd name="adj4" fmla="val 593675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5557B-26D0-416D-85B9-E90D4B52A2E0}">
      <dsp:nvSpPr>
        <dsp:cNvPr id="0" name=""/>
        <dsp:cNvSpPr/>
      </dsp:nvSpPr>
      <dsp:spPr>
        <a:xfrm>
          <a:off x="1796157" y="4786689"/>
          <a:ext cx="1999889"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ngAfterContentChecked</a:t>
          </a:r>
          <a:r>
            <a:rPr lang="pl-PL" sz="1400" b="1" i="0" kern="1200" baseline="0" dirty="0"/>
            <a:t>()</a:t>
          </a:r>
          <a:endParaRPr lang="pl-PL" sz="1400" kern="1200" dirty="0"/>
        </a:p>
      </dsp:txBody>
      <dsp:txXfrm>
        <a:off x="1796157" y="4786689"/>
        <a:ext cx="1999889" cy="1006086"/>
      </dsp:txXfrm>
    </dsp:sp>
    <dsp:sp modelId="{E737E8C8-6CE3-46F5-9358-EF1B7E3E0A8F}">
      <dsp:nvSpPr>
        <dsp:cNvPr id="0" name=""/>
        <dsp:cNvSpPr/>
      </dsp:nvSpPr>
      <dsp:spPr>
        <a:xfrm>
          <a:off x="985084" y="95498"/>
          <a:ext cx="5603877" cy="5603877"/>
        </a:xfrm>
        <a:prstGeom prst="circularArrow">
          <a:avLst>
            <a:gd name="adj1" fmla="val 3501"/>
            <a:gd name="adj2" fmla="val 217088"/>
            <a:gd name="adj3" fmla="val 8468719"/>
            <a:gd name="adj4" fmla="val 798878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09F0E-23BE-4C20-AF7A-A6168CBF1107}">
      <dsp:nvSpPr>
        <dsp:cNvPr id="0" name=""/>
        <dsp:cNvSpPr/>
      </dsp:nvSpPr>
      <dsp:spPr>
        <a:xfrm>
          <a:off x="544855" y="3385315"/>
          <a:ext cx="169974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ngAfterViewInit</a:t>
          </a:r>
          <a:r>
            <a:rPr lang="pl-PL" sz="1400" b="1" i="0" kern="1200" baseline="0" dirty="0"/>
            <a:t>()</a:t>
          </a:r>
          <a:endParaRPr lang="pl-PL" sz="1400" kern="1200" dirty="0"/>
        </a:p>
      </dsp:txBody>
      <dsp:txXfrm>
        <a:off x="544855" y="3385315"/>
        <a:ext cx="1699743" cy="1006086"/>
      </dsp:txXfrm>
    </dsp:sp>
    <dsp:sp modelId="{BA3D8B23-A0E0-40D7-B317-315D4C42C53A}">
      <dsp:nvSpPr>
        <dsp:cNvPr id="0" name=""/>
        <dsp:cNvSpPr/>
      </dsp:nvSpPr>
      <dsp:spPr>
        <a:xfrm>
          <a:off x="985084" y="95498"/>
          <a:ext cx="5603877" cy="5603877"/>
        </a:xfrm>
        <a:prstGeom prst="circularArrow">
          <a:avLst>
            <a:gd name="adj1" fmla="val 3501"/>
            <a:gd name="adj2" fmla="val 217088"/>
            <a:gd name="adj3" fmla="val 11234525"/>
            <a:gd name="adj4" fmla="val 101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FB875-AF47-4E8E-92D6-21FF3D7A60DA}">
      <dsp:nvSpPr>
        <dsp:cNvPr id="0" name=""/>
        <dsp:cNvSpPr/>
      </dsp:nvSpPr>
      <dsp:spPr>
        <a:xfrm>
          <a:off x="496960" y="1403472"/>
          <a:ext cx="179553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ngAfterViewChecked</a:t>
          </a:r>
          <a:r>
            <a:rPr lang="pl-PL" sz="1400" b="1" i="0" kern="1200" baseline="0" dirty="0"/>
            <a:t>()</a:t>
          </a:r>
          <a:endParaRPr lang="pl-PL" sz="1400" kern="1200" dirty="0"/>
        </a:p>
      </dsp:txBody>
      <dsp:txXfrm>
        <a:off x="496960" y="1403472"/>
        <a:ext cx="1795533" cy="1006086"/>
      </dsp:txXfrm>
    </dsp:sp>
    <dsp:sp modelId="{CE14FAE4-0F61-4AF3-AE46-967E5F004FC0}">
      <dsp:nvSpPr>
        <dsp:cNvPr id="0" name=""/>
        <dsp:cNvSpPr/>
      </dsp:nvSpPr>
      <dsp:spPr>
        <a:xfrm>
          <a:off x="985084" y="95498"/>
          <a:ext cx="5603877" cy="5603877"/>
        </a:xfrm>
        <a:prstGeom prst="circularArrow">
          <a:avLst>
            <a:gd name="adj1" fmla="val 3501"/>
            <a:gd name="adj2" fmla="val 217088"/>
            <a:gd name="adj3" fmla="val 13508740"/>
            <a:gd name="adj4" fmla="val 12914193"/>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0A7C8-5A82-4FF2-9D49-FBDA86299651}">
      <dsp:nvSpPr>
        <dsp:cNvPr id="0" name=""/>
        <dsp:cNvSpPr/>
      </dsp:nvSpPr>
      <dsp:spPr>
        <a:xfrm>
          <a:off x="2080180" y="2097"/>
          <a:ext cx="143184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ngOnDestroy</a:t>
          </a:r>
          <a:r>
            <a:rPr lang="pl-PL" sz="1400" b="1" i="0" kern="1200" baseline="0" dirty="0"/>
            <a:t>()</a:t>
          </a:r>
          <a:endParaRPr lang="pl-PL" sz="1400" kern="1200" dirty="0"/>
        </a:p>
      </dsp:txBody>
      <dsp:txXfrm>
        <a:off x="2080180" y="2097"/>
        <a:ext cx="1431842" cy="1006086"/>
      </dsp:txXfrm>
    </dsp:sp>
    <dsp:sp modelId="{0F992C47-16B3-44A3-8C89-D5FA9EB73551}">
      <dsp:nvSpPr>
        <dsp:cNvPr id="0" name=""/>
        <dsp:cNvSpPr/>
      </dsp:nvSpPr>
      <dsp:spPr>
        <a:xfrm>
          <a:off x="-26254" y="2842126"/>
          <a:ext cx="52508" cy="46736"/>
        </a:xfrm>
        <a:prstGeom prst="leftCircularArrow">
          <a:avLst>
            <a:gd name="adj1" fmla="val 3501"/>
            <a:gd name="adj2" fmla="val 217088"/>
            <a:gd name="adj3" fmla="val 16410627"/>
            <a:gd name="adj4" fmla="val 15834214"/>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01DC-E39F-4F71-9C4C-A127EF551BA7}">
      <dsp:nvSpPr>
        <dsp:cNvPr id="0" name=""/>
        <dsp:cNvSpPr/>
      </dsp:nvSpPr>
      <dsp:spPr>
        <a:xfrm>
          <a:off x="0" y="506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ngOnChanges()</a:t>
          </a:r>
          <a:r>
            <a:rPr lang="pl-PL" sz="1500" b="0" i="0" kern="1200" baseline="0"/>
            <a:t> – przy zmianach danych wejściowych (@Input), jeśli się pojawią.</a:t>
          </a:r>
          <a:endParaRPr lang="pl-PL" sz="1500" kern="1200"/>
        </a:p>
      </dsp:txBody>
      <dsp:txXfrm>
        <a:off x="29128" y="79783"/>
        <a:ext cx="4692769" cy="538444"/>
      </dsp:txXfrm>
    </dsp:sp>
    <dsp:sp modelId="{36DFDABF-9BFD-4B28-8ED4-429D5E07BAC6}">
      <dsp:nvSpPr>
        <dsp:cNvPr id="0" name=""/>
        <dsp:cNvSpPr/>
      </dsp:nvSpPr>
      <dsp:spPr>
        <a:xfrm>
          <a:off x="0" y="6905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ngOnInit()</a:t>
          </a:r>
          <a:r>
            <a:rPr lang="pl-PL" sz="1500" b="0" i="0" kern="1200" baseline="0"/>
            <a:t> – po pierwszym renderowaniu.</a:t>
          </a:r>
          <a:endParaRPr lang="pl-PL" sz="1500" kern="1200"/>
        </a:p>
      </dsp:txBody>
      <dsp:txXfrm>
        <a:off x="29128" y="719683"/>
        <a:ext cx="4692769" cy="538444"/>
      </dsp:txXfrm>
    </dsp:sp>
    <dsp:sp modelId="{AFE08A5D-513E-4E1B-8F71-48A6CDC888F6}">
      <dsp:nvSpPr>
        <dsp:cNvPr id="0" name=""/>
        <dsp:cNvSpPr/>
      </dsp:nvSpPr>
      <dsp:spPr>
        <a:xfrm>
          <a:off x="0" y="13304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ngDoCheck()</a:t>
          </a:r>
          <a:r>
            <a:rPr lang="pl-PL" sz="1500" b="0" i="0" kern="1200" baseline="0"/>
            <a:t> – przy każdej detekcji zmian (po zmianach danych lub widoku).</a:t>
          </a:r>
          <a:endParaRPr lang="pl-PL" sz="1500" kern="1200"/>
        </a:p>
      </dsp:txBody>
      <dsp:txXfrm>
        <a:off x="29128" y="1359583"/>
        <a:ext cx="4692769" cy="538444"/>
      </dsp:txXfrm>
    </dsp:sp>
    <dsp:sp modelId="{09C925B0-2CC3-47D0-B12F-33FD6F6333BC}">
      <dsp:nvSpPr>
        <dsp:cNvPr id="0" name=""/>
        <dsp:cNvSpPr/>
      </dsp:nvSpPr>
      <dsp:spPr>
        <a:xfrm>
          <a:off x="0" y="19703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ngAfterContentInit()</a:t>
          </a:r>
          <a:r>
            <a:rPr lang="pl-PL" sz="1500" b="0" i="0" kern="1200" baseline="0"/>
            <a:t> – po inicjalizacji &lt;ng-content&gt;.</a:t>
          </a:r>
          <a:endParaRPr lang="pl-PL" sz="1500" kern="1200"/>
        </a:p>
      </dsp:txBody>
      <dsp:txXfrm>
        <a:off x="29128" y="1999483"/>
        <a:ext cx="4692769" cy="538444"/>
      </dsp:txXfrm>
    </dsp:sp>
    <dsp:sp modelId="{F55A9394-B6B8-4C23-ADB4-32295AD3F679}">
      <dsp:nvSpPr>
        <dsp:cNvPr id="0" name=""/>
        <dsp:cNvSpPr/>
      </dsp:nvSpPr>
      <dsp:spPr>
        <a:xfrm>
          <a:off x="0" y="26102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ngAfterContentChecked()</a:t>
          </a:r>
          <a:r>
            <a:rPr lang="pl-PL" sz="1500" b="0" i="0" kern="1200" baseline="0"/>
            <a:t> – po każdej detekcji zmian w &lt;ng-content&gt;.</a:t>
          </a:r>
          <a:endParaRPr lang="pl-PL" sz="1500" kern="1200"/>
        </a:p>
      </dsp:txBody>
      <dsp:txXfrm>
        <a:off x="29128" y="2639383"/>
        <a:ext cx="4692769" cy="538444"/>
      </dsp:txXfrm>
    </dsp:sp>
    <dsp:sp modelId="{7434EEAF-8B05-4AC0-A193-0099FF435EA6}">
      <dsp:nvSpPr>
        <dsp:cNvPr id="0" name=""/>
        <dsp:cNvSpPr/>
      </dsp:nvSpPr>
      <dsp:spPr>
        <a:xfrm>
          <a:off x="0" y="32501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ngAfterViewInit()</a:t>
          </a:r>
          <a:r>
            <a:rPr lang="pl-PL" sz="1500" b="0" i="0" kern="1200" baseline="0"/>
            <a:t> – po pełnym renderowaniu widoku komponentu.</a:t>
          </a:r>
          <a:endParaRPr lang="pl-PL" sz="1500" kern="1200"/>
        </a:p>
      </dsp:txBody>
      <dsp:txXfrm>
        <a:off x="29128" y="3279284"/>
        <a:ext cx="4692769" cy="538444"/>
      </dsp:txXfrm>
    </dsp:sp>
    <dsp:sp modelId="{2B20C2A7-7DD0-4430-B0E1-B3FD5C6F5C32}">
      <dsp:nvSpPr>
        <dsp:cNvPr id="0" name=""/>
        <dsp:cNvSpPr/>
      </dsp:nvSpPr>
      <dsp:spPr>
        <a:xfrm>
          <a:off x="0" y="38900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ngAfterViewChecked()</a:t>
          </a:r>
          <a:r>
            <a:rPr lang="pl-PL" sz="1500" b="0" i="0" kern="1200" baseline="0"/>
            <a:t> – po każdej detekcji zmian w widoku.</a:t>
          </a:r>
          <a:endParaRPr lang="pl-PL" sz="1500" kern="1200"/>
        </a:p>
      </dsp:txBody>
      <dsp:txXfrm>
        <a:off x="29128" y="3919184"/>
        <a:ext cx="4692769" cy="538444"/>
      </dsp:txXfrm>
    </dsp:sp>
    <dsp:sp modelId="{7B2F824F-956D-4A29-867D-03C19E4F0EBC}">
      <dsp:nvSpPr>
        <dsp:cNvPr id="0" name=""/>
        <dsp:cNvSpPr/>
      </dsp:nvSpPr>
      <dsp:spPr>
        <a:xfrm>
          <a:off x="0" y="45299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ngOnDestroy()</a:t>
          </a:r>
          <a:r>
            <a:rPr lang="pl-PL" sz="1500" b="0" i="0" kern="1200" baseline="0"/>
            <a:t> – przed zniszczeniem komponentu. </a:t>
          </a:r>
          <a:endParaRPr lang="pl-PL" sz="1500" kern="1200"/>
        </a:p>
      </dsp:txBody>
      <dsp:txXfrm>
        <a:off x="29128" y="4559084"/>
        <a:ext cx="4692769" cy="53844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0D183-A751-4BCC-8543-7E4C25AA6F06}">
      <dsp:nvSpPr>
        <dsp:cNvPr id="0" name=""/>
        <dsp:cNvSpPr/>
      </dsp:nvSpPr>
      <dsp:spPr>
        <a:xfrm flipH="1" flipV="1">
          <a:off x="10043689" y="50839"/>
          <a:ext cx="45710" cy="4571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51FCD8A5-C1F1-4A6D-B86A-C86F2707D317}">
      <dsp:nvSpPr>
        <dsp:cNvPr id="0" name=""/>
        <dsp:cNvSpPr/>
      </dsp:nvSpPr>
      <dsp:spPr>
        <a:xfrm>
          <a:off x="5447618" y="0"/>
          <a:ext cx="4155701" cy="268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t" anchorCtr="0">
          <a:noAutofit/>
        </a:bodyPr>
        <a:lstStyle/>
        <a:p>
          <a:pPr marL="0" lvl="0" indent="0" algn="l" defTabSz="800100">
            <a:lnSpc>
              <a:spcPct val="90000"/>
            </a:lnSpc>
            <a:spcBef>
              <a:spcPct val="0"/>
            </a:spcBef>
            <a:spcAft>
              <a:spcPct val="35000"/>
            </a:spcAft>
            <a:buNone/>
          </a:pPr>
          <a:r>
            <a:rPr lang="pl-PL" sz="1800" kern="1200" dirty="0"/>
            <a:t>Zbiór gotowych elementów interfejsu użytkownika, które można ponownie wykorzystać w różnych częściach aplikacji.</a:t>
          </a:r>
          <a:br>
            <a:rPr lang="pl-PL" sz="1800" kern="1200" dirty="0"/>
          </a:br>
          <a:br>
            <a:rPr lang="pl-PL" sz="1800" kern="1200" dirty="0"/>
          </a:br>
          <a:r>
            <a:rPr lang="pl-PL" sz="1800" kern="1200" dirty="0"/>
            <a:t>Komponenty te mogą obejmować:</a:t>
          </a:r>
        </a:p>
        <a:p>
          <a:pPr marL="171450" lvl="1" indent="-171450" algn="l" defTabSz="800100">
            <a:lnSpc>
              <a:spcPct val="90000"/>
            </a:lnSpc>
            <a:spcBef>
              <a:spcPct val="0"/>
            </a:spcBef>
            <a:spcAft>
              <a:spcPct val="15000"/>
            </a:spcAft>
            <a:buChar char="•"/>
          </a:pPr>
          <a:r>
            <a:rPr lang="pl-PL" sz="1800" kern="1200"/>
            <a:t>przyciski,</a:t>
          </a:r>
        </a:p>
        <a:p>
          <a:pPr marL="171450" lvl="1" indent="-171450" algn="l" defTabSz="800100">
            <a:lnSpc>
              <a:spcPct val="90000"/>
            </a:lnSpc>
            <a:spcBef>
              <a:spcPct val="0"/>
            </a:spcBef>
            <a:spcAft>
              <a:spcPct val="15000"/>
            </a:spcAft>
            <a:buChar char="•"/>
          </a:pPr>
          <a:r>
            <a:rPr lang="pl-PL" sz="1800" kern="1200" dirty="0"/>
            <a:t>formularze,</a:t>
          </a:r>
        </a:p>
        <a:p>
          <a:pPr marL="171450" lvl="1" indent="-171450" algn="l" defTabSz="800100">
            <a:lnSpc>
              <a:spcPct val="90000"/>
            </a:lnSpc>
            <a:spcBef>
              <a:spcPct val="0"/>
            </a:spcBef>
            <a:spcAft>
              <a:spcPct val="15000"/>
            </a:spcAft>
            <a:buChar char="•"/>
          </a:pPr>
          <a:r>
            <a:rPr lang="pl-PL" sz="1800" kern="1200" dirty="0"/>
            <a:t>pola tekstowe,</a:t>
          </a:r>
        </a:p>
        <a:p>
          <a:pPr marL="171450" lvl="1" indent="-171450" algn="l" defTabSz="800100">
            <a:lnSpc>
              <a:spcPct val="90000"/>
            </a:lnSpc>
            <a:spcBef>
              <a:spcPct val="0"/>
            </a:spcBef>
            <a:spcAft>
              <a:spcPct val="15000"/>
            </a:spcAft>
            <a:buChar char="•"/>
          </a:pPr>
          <a:r>
            <a:rPr lang="pl-PL" sz="1800" kern="1200"/>
            <a:t>listy,</a:t>
          </a:r>
        </a:p>
        <a:p>
          <a:pPr marL="171450" lvl="1" indent="-171450" algn="l" defTabSz="800100">
            <a:lnSpc>
              <a:spcPct val="90000"/>
            </a:lnSpc>
            <a:spcBef>
              <a:spcPct val="0"/>
            </a:spcBef>
            <a:spcAft>
              <a:spcPct val="15000"/>
            </a:spcAft>
            <a:buChar char="•"/>
          </a:pPr>
          <a:r>
            <a:rPr lang="pl-PL" sz="1800" kern="1200" dirty="0"/>
            <a:t>karty,</a:t>
          </a:r>
        </a:p>
        <a:p>
          <a:pPr marL="171450" lvl="1" indent="-171450" algn="l" defTabSz="800100">
            <a:lnSpc>
              <a:spcPct val="90000"/>
            </a:lnSpc>
            <a:spcBef>
              <a:spcPct val="0"/>
            </a:spcBef>
            <a:spcAft>
              <a:spcPct val="15000"/>
            </a:spcAft>
            <a:buChar char="•"/>
          </a:pPr>
          <a:r>
            <a:rPr lang="pl-PL" sz="1800" kern="1200"/>
            <a:t>panele nawigacyjne</a:t>
          </a:r>
        </a:p>
        <a:p>
          <a:pPr marL="171450" lvl="1" indent="-171450" algn="l" defTabSz="800100">
            <a:lnSpc>
              <a:spcPct val="90000"/>
            </a:lnSpc>
            <a:spcBef>
              <a:spcPct val="0"/>
            </a:spcBef>
            <a:spcAft>
              <a:spcPct val="15000"/>
            </a:spcAft>
            <a:buChar char="•"/>
          </a:pPr>
          <a:r>
            <a:rPr lang="pl-PL" sz="1800" kern="1200" dirty="0"/>
            <a:t>wiele innych.</a:t>
          </a:r>
          <a:br>
            <a:rPr lang="pl-PL" sz="1800" b="1" kern="1200" dirty="0"/>
          </a:br>
          <a:endParaRPr lang="pl-PL" sz="1800" kern="1200" dirty="0"/>
        </a:p>
      </dsp:txBody>
      <dsp:txXfrm>
        <a:off x="5447618" y="0"/>
        <a:ext cx="4155701" cy="2685564"/>
      </dsp:txXfrm>
    </dsp:sp>
    <dsp:sp modelId="{74D37A12-7765-4DF6-9F2B-5BA2AB4D12BB}">
      <dsp:nvSpPr>
        <dsp:cNvPr id="0" name=""/>
        <dsp:cNvSpPr/>
      </dsp:nvSpPr>
      <dsp:spPr>
        <a:xfrm>
          <a:off x="4966859" y="394547"/>
          <a:ext cx="475363" cy="0"/>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8C065117-2565-4413-8859-B500D2DE2AF7}">
      <dsp:nvSpPr>
        <dsp:cNvPr id="0" name=""/>
        <dsp:cNvSpPr/>
      </dsp:nvSpPr>
      <dsp:spPr>
        <a:xfrm rot="5400000">
          <a:off x="2868379" y="105499"/>
          <a:ext cx="1812504" cy="2384443"/>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997A9-CF97-48A7-9394-1A25483ADAAB}">
      <dsp:nvSpPr>
        <dsp:cNvPr id="0" name=""/>
        <dsp:cNvSpPr/>
      </dsp:nvSpPr>
      <dsp:spPr>
        <a:xfrm>
          <a:off x="0" y="6823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err="1"/>
            <a:t>Angular</a:t>
          </a:r>
          <a:r>
            <a:rPr lang="pl-PL" sz="2200" kern="1200" dirty="0"/>
            <a:t> to jeden z najpopularniejszych </a:t>
          </a:r>
          <a:r>
            <a:rPr lang="pl-PL" sz="2200" kern="1200" dirty="0" err="1"/>
            <a:t>frameworków</a:t>
          </a:r>
          <a:r>
            <a:rPr lang="pl-PL" sz="2200" kern="1200" dirty="0"/>
            <a:t> webowych, stworzony z myślą o budowie szybkich, dynamicznych i niezawodnych aplikacji typu Single </a:t>
          </a:r>
          <a:r>
            <a:rPr lang="pl-PL" sz="2200" kern="1200" dirty="0" err="1"/>
            <a:t>Page</a:t>
          </a:r>
          <a:r>
            <a:rPr lang="pl-PL" sz="2200" kern="1200" dirty="0"/>
            <a:t> Application (SPA). </a:t>
          </a:r>
        </a:p>
      </dsp:txBody>
      <dsp:txXfrm>
        <a:off x="92983" y="161218"/>
        <a:ext cx="5632941" cy="1718794"/>
      </dsp:txXfrm>
    </dsp:sp>
    <dsp:sp modelId="{2448A57B-007F-41BE-933F-12C6A6CC218F}">
      <dsp:nvSpPr>
        <dsp:cNvPr id="0" name=""/>
        <dsp:cNvSpPr/>
      </dsp:nvSpPr>
      <dsp:spPr>
        <a:xfrm>
          <a:off x="0" y="203635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Dzięki wsparciu </a:t>
          </a:r>
          <a:r>
            <a:rPr lang="pl-PL" sz="2200" kern="1200" dirty="0" err="1"/>
            <a:t>TypeScriptu</a:t>
          </a:r>
          <a:r>
            <a:rPr lang="pl-PL" sz="2200" kern="1200" dirty="0"/>
            <a:t>, </a:t>
          </a:r>
          <a:r>
            <a:rPr lang="pl-PL" sz="2200" kern="1200" dirty="0" err="1"/>
            <a:t>Angular</a:t>
          </a:r>
          <a:r>
            <a:rPr lang="pl-PL" sz="2200" kern="1200" dirty="0"/>
            <a:t> umożliwia programistom tworzenie skalowalnych i dobrze zorganizowanych projektów, które są łatwe w utrzymaniu.</a:t>
          </a:r>
        </a:p>
      </dsp:txBody>
      <dsp:txXfrm>
        <a:off x="92983" y="2129338"/>
        <a:ext cx="5632941" cy="17187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536D0-1949-4743-89FB-A705AEA3C76A}">
      <dsp:nvSpPr>
        <dsp:cNvPr id="0" name=""/>
        <dsp:cNvSpPr/>
      </dsp:nvSpPr>
      <dsp:spPr>
        <a:xfrm>
          <a:off x="0" y="31662"/>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dirty="0"/>
            <a:t>Powody dla których warto korzystać z gotowych bibliotek UI</a:t>
          </a:r>
          <a:endParaRPr lang="pl-PL" sz="2400" kern="1200" dirty="0"/>
        </a:p>
      </dsp:txBody>
      <dsp:txXfrm>
        <a:off x="28100" y="59762"/>
        <a:ext cx="10075225" cy="519439"/>
      </dsp:txXfrm>
    </dsp:sp>
    <dsp:sp modelId="{21161CD7-8958-4B9F-9EB7-96559B0118B5}">
      <dsp:nvSpPr>
        <dsp:cNvPr id="0" name=""/>
        <dsp:cNvSpPr/>
      </dsp:nvSpPr>
      <dsp:spPr>
        <a:xfrm>
          <a:off x="0" y="607302"/>
          <a:ext cx="10131425"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pl-PL" sz="1800" b="1" kern="1200" dirty="0"/>
            <a:t>Oszczędność czasu</a:t>
          </a:r>
          <a:r>
            <a:rPr lang="pl-PL" sz="1800" kern="1200" dirty="0"/>
            <a:t> – nie musisz tworzyć wszystkiego od zera, bo masz dostęp do gotowych elementów.</a:t>
          </a:r>
        </a:p>
        <a:p>
          <a:pPr marL="171450" lvl="1" indent="-171450" algn="l" defTabSz="800100">
            <a:lnSpc>
              <a:spcPct val="90000"/>
            </a:lnSpc>
            <a:spcBef>
              <a:spcPct val="0"/>
            </a:spcBef>
            <a:spcAft>
              <a:spcPct val="20000"/>
            </a:spcAft>
            <a:buChar char="•"/>
          </a:pPr>
          <a:r>
            <a:rPr lang="pl-PL" sz="1800" b="1" kern="1200" dirty="0"/>
            <a:t>Spójność wyglądu</a:t>
          </a:r>
          <a:r>
            <a:rPr lang="pl-PL" sz="1800" kern="1200" dirty="0"/>
            <a:t> – komponenty z jednej biblioteki są </a:t>
          </a:r>
          <a:r>
            <a:rPr lang="pl-PL" sz="1800" kern="1200" dirty="0" err="1"/>
            <a:t>stylowane</a:t>
          </a:r>
          <a:r>
            <a:rPr lang="pl-PL" sz="1800" kern="1200" dirty="0"/>
            <a:t> i zachowują się w sposób przewidywalny, co ułatwia utrzymanie jednolitego wyglądu aplikacji.</a:t>
          </a:r>
        </a:p>
        <a:p>
          <a:pPr marL="171450" lvl="1" indent="-171450" algn="l" defTabSz="800100">
            <a:lnSpc>
              <a:spcPct val="90000"/>
            </a:lnSpc>
            <a:spcBef>
              <a:spcPct val="0"/>
            </a:spcBef>
            <a:spcAft>
              <a:spcPct val="20000"/>
            </a:spcAft>
            <a:buChar char="•"/>
          </a:pPr>
          <a:r>
            <a:rPr lang="pl-PL" sz="1800" b="1" kern="1200" dirty="0"/>
            <a:t>Dobre praktyki</a:t>
          </a:r>
          <a:r>
            <a:rPr lang="pl-PL" sz="1800" kern="1200" dirty="0"/>
            <a:t> – komponenty są zazwyczaj tworzone przez doświadczonych deweloperów, więc używanie ich w aplikacji pozwala uniknąć wielu potencjalnych błędów.</a:t>
          </a:r>
          <a:br>
            <a:rPr lang="pl-PL" sz="1800" kern="1200" dirty="0"/>
          </a:br>
          <a:endParaRPr lang="pl-PL" sz="1800" kern="1200" dirty="0"/>
        </a:p>
      </dsp:txBody>
      <dsp:txXfrm>
        <a:off x="0" y="607302"/>
        <a:ext cx="10131425" cy="1937520"/>
      </dsp:txXfrm>
    </dsp:sp>
    <dsp:sp modelId="{EFC01438-8F46-480D-9F26-3DBAD3185A5F}">
      <dsp:nvSpPr>
        <dsp:cNvPr id="0" name=""/>
        <dsp:cNvSpPr/>
      </dsp:nvSpPr>
      <dsp:spPr>
        <a:xfrm>
          <a:off x="0" y="2544822"/>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dirty="0"/>
            <a:t>Powody dla których nie warto korzystać z gotowych bibliotek UI</a:t>
          </a:r>
          <a:endParaRPr lang="pl-PL" sz="2400" kern="1200" dirty="0"/>
        </a:p>
      </dsp:txBody>
      <dsp:txXfrm>
        <a:off x="28100" y="2572922"/>
        <a:ext cx="10075225" cy="519439"/>
      </dsp:txXfrm>
    </dsp:sp>
    <dsp:sp modelId="{5F12A307-E5EA-4022-AC52-FC8D59C1D5C1}">
      <dsp:nvSpPr>
        <dsp:cNvPr id="0" name=""/>
        <dsp:cNvSpPr/>
      </dsp:nvSpPr>
      <dsp:spPr>
        <a:xfrm>
          <a:off x="0" y="3120462"/>
          <a:ext cx="10131425" cy="243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pl-PL" sz="1800" b="1" kern="1200" dirty="0"/>
            <a:t>Elastyczność i kontrola nad wyglądem </a:t>
          </a:r>
          <a:r>
            <a:rPr lang="pl-PL" sz="1800" kern="1200" dirty="0"/>
            <a:t>- Gotowe komponenty mogą być trudne do dostosowania do bardzo specyficznych wymagań projektu.</a:t>
          </a:r>
        </a:p>
        <a:p>
          <a:pPr marL="171450" lvl="1" indent="-171450" algn="l" defTabSz="800100">
            <a:lnSpc>
              <a:spcPct val="90000"/>
            </a:lnSpc>
            <a:spcBef>
              <a:spcPct val="0"/>
            </a:spcBef>
            <a:spcAft>
              <a:spcPct val="20000"/>
            </a:spcAft>
            <a:buChar char="•"/>
          </a:pPr>
          <a:r>
            <a:rPr lang="pl-PL" sz="1800" b="1" kern="1200" dirty="0"/>
            <a:t>Unikanie zależności od zewnętrznych bibliotek - </a:t>
          </a:r>
          <a:r>
            <a:rPr lang="pl-PL" sz="1800" kern="1200" dirty="0"/>
            <a:t>Korzystanie z biblioteki UI oznacza, że aplikacja staje się zależna od jej wersji i aktualizacji. Czasami mogą wystąpić zmiany w samej bibliotece, które będą wymagały aktualizacji kodu aplikacji.</a:t>
          </a:r>
        </a:p>
        <a:p>
          <a:pPr marL="171450" lvl="1" indent="-171450" algn="l" defTabSz="800100">
            <a:lnSpc>
              <a:spcPct val="90000"/>
            </a:lnSpc>
            <a:spcBef>
              <a:spcPct val="0"/>
            </a:spcBef>
            <a:spcAft>
              <a:spcPct val="20000"/>
            </a:spcAft>
            <a:buChar char="•"/>
          </a:pPr>
          <a:r>
            <a:rPr lang="pl-PL" sz="1800" b="1" kern="1200" dirty="0"/>
            <a:t>Złożone, niestandardowe funkcjonalności - </a:t>
          </a:r>
          <a:r>
            <a:rPr lang="pl-PL" sz="1800" kern="1200" dirty="0"/>
            <a:t>Czasem aplikacje mają bardzo specyficzne potrzeby dotyczące działania komponentów. Niektóre interakcje użytkownika lub przepływy pracy mogą być trudne do wdrożenia, bazując na gotowych komponentach.</a:t>
          </a:r>
          <a:br>
            <a:rPr lang="pl-PL" sz="1800" b="1" kern="1200" dirty="0"/>
          </a:br>
          <a:endParaRPr lang="pl-PL" sz="1800" kern="1200" dirty="0"/>
        </a:p>
      </dsp:txBody>
      <dsp:txXfrm>
        <a:off x="0" y="3120462"/>
        <a:ext cx="10131425" cy="243432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E804-B1D4-4DD7-9546-2705F905C607}">
      <dsp:nvSpPr>
        <dsp:cNvPr id="0" name=""/>
        <dsp:cNvSpPr/>
      </dsp:nvSpPr>
      <dsp:spPr>
        <a:xfrm rot="5400000">
          <a:off x="1504" y="110293"/>
          <a:ext cx="1825167" cy="1610219"/>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pl-PL" sz="1600" b="1" kern="1200" dirty="0"/>
            <a:t>Wysoka jakość</a:t>
          </a:r>
          <a:endParaRPr lang="pl-PL" sz="1600" kern="1200" dirty="0"/>
        </a:p>
      </dsp:txBody>
      <dsp:txXfrm rot="-5400000">
        <a:off x="108979" y="807929"/>
        <a:ext cx="1610219" cy="214948"/>
      </dsp:txXfrm>
    </dsp:sp>
    <dsp:sp modelId="{F0A377DF-5535-4A57-AE22-A3D9418B4BEC}">
      <dsp:nvSpPr>
        <dsp:cNvPr id="0" name=""/>
        <dsp:cNvSpPr/>
      </dsp:nvSpPr>
      <dsp:spPr>
        <a:xfrm rot="5400000">
          <a:off x="5987971" y="-4005480"/>
          <a:ext cx="1186982" cy="920358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pl-PL" sz="1800" kern="1200" dirty="0"/>
            <a:t>Zinternacjonalizowane i dostępne komponenty dla każdego. Dobrze przetestowane, aby zapewnić wydajność i niezawodność.</a:t>
          </a:r>
        </a:p>
        <a:p>
          <a:pPr marL="171450" lvl="1" indent="-171450" algn="l" defTabSz="800100">
            <a:lnSpc>
              <a:spcPct val="90000"/>
            </a:lnSpc>
            <a:spcBef>
              <a:spcPct val="0"/>
            </a:spcBef>
            <a:spcAft>
              <a:spcPct val="15000"/>
            </a:spcAft>
            <a:buChar char="•"/>
          </a:pPr>
          <a:r>
            <a:rPr lang="pl-PL" sz="1800" kern="1200" dirty="0"/>
            <a:t>Proste interfejsy API o spójnym działaniu międzyplatformowym.</a:t>
          </a:r>
          <a:br>
            <a:rPr lang="pl-PL" sz="1800" b="1" kern="1200" dirty="0"/>
          </a:br>
          <a:endParaRPr lang="pl-PL" sz="1800" kern="1200" dirty="0"/>
        </a:p>
      </dsp:txBody>
      <dsp:txXfrm rot="-5400000">
        <a:off x="1979670" y="60765"/>
        <a:ext cx="9145640" cy="1071094"/>
      </dsp:txXfrm>
    </dsp:sp>
    <dsp:sp modelId="{DC5DFBA0-CAF7-4FC1-82D7-7B33C7F0AB24}">
      <dsp:nvSpPr>
        <dsp:cNvPr id="0" name=""/>
        <dsp:cNvSpPr/>
      </dsp:nvSpPr>
      <dsp:spPr>
        <a:xfrm rot="5400000">
          <a:off x="-35757" y="1780923"/>
          <a:ext cx="1825167" cy="153569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pl-PL" sz="1600" b="1" kern="1200" dirty="0"/>
            <a:t>Wszechstronność</a:t>
          </a:r>
          <a:endParaRPr lang="pl-PL" sz="1600" kern="1200" dirty="0"/>
        </a:p>
      </dsp:txBody>
      <dsp:txXfrm rot="-5400000">
        <a:off x="108980" y="2404035"/>
        <a:ext cx="1535695" cy="289472"/>
      </dsp:txXfrm>
    </dsp:sp>
    <dsp:sp modelId="{32E96E61-BCC9-48FC-9822-26A36DFD375D}">
      <dsp:nvSpPr>
        <dsp:cNvPr id="0" name=""/>
        <dsp:cNvSpPr/>
      </dsp:nvSpPr>
      <dsp:spPr>
        <a:xfrm rot="5400000">
          <a:off x="5951021" y="-2398171"/>
          <a:ext cx="1186358" cy="9255076"/>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pl-PL" sz="1800" kern="1200" dirty="0"/>
            <a:t>Udostępniaj narzędzia ułatwiające programistom tworzenie własnych, niestandardowych komponentów przy użyciu typowych wzorców interakcji.</a:t>
          </a:r>
        </a:p>
        <a:p>
          <a:pPr marL="171450" lvl="1" indent="-171450" algn="l" defTabSz="800100">
            <a:lnSpc>
              <a:spcPct val="90000"/>
            </a:lnSpc>
            <a:spcBef>
              <a:spcPct val="0"/>
            </a:spcBef>
            <a:spcAft>
              <a:spcPct val="15000"/>
            </a:spcAft>
            <a:buChar char="•"/>
          </a:pPr>
          <a:r>
            <a:rPr lang="pl-PL" sz="1800" kern="1200" dirty="0"/>
            <a:t>Możliwość dostosowania w ramach specyfikacji </a:t>
          </a:r>
          <a:r>
            <a:rPr lang="pl-PL" sz="1800" kern="1200" dirty="0" err="1"/>
            <a:t>Material</a:t>
          </a:r>
          <a:r>
            <a:rPr lang="pl-PL" sz="1800" kern="1200" dirty="0"/>
            <a:t> Design.</a:t>
          </a:r>
          <a:br>
            <a:rPr lang="pl-PL" sz="1800" b="1" kern="1200" dirty="0"/>
          </a:br>
          <a:endParaRPr lang="pl-PL" sz="1800" kern="1200" dirty="0"/>
        </a:p>
      </dsp:txBody>
      <dsp:txXfrm rot="-5400000">
        <a:off x="1916663" y="1694100"/>
        <a:ext cx="9197163" cy="1070532"/>
      </dsp:txXfrm>
    </dsp:sp>
    <dsp:sp modelId="{41187480-D364-45C6-BB24-64CEB94CE18D}">
      <dsp:nvSpPr>
        <dsp:cNvPr id="0" name=""/>
        <dsp:cNvSpPr/>
      </dsp:nvSpPr>
      <dsp:spPr>
        <a:xfrm rot="5400000">
          <a:off x="-31809" y="3410343"/>
          <a:ext cx="1825167" cy="15435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pl-PL" sz="1600" b="1" kern="1200" dirty="0"/>
            <a:t>Integralność</a:t>
          </a:r>
          <a:endParaRPr lang="pl-PL" sz="1600" kern="1200" dirty="0"/>
        </a:p>
      </dsp:txBody>
      <dsp:txXfrm rot="-5400000">
        <a:off x="108980" y="4041351"/>
        <a:ext cx="1543591" cy="281576"/>
      </dsp:txXfrm>
    </dsp:sp>
    <dsp:sp modelId="{33F7BC81-43DA-4E80-983A-055E1CD8CAB0}">
      <dsp:nvSpPr>
        <dsp:cNvPr id="0" name=""/>
        <dsp:cNvSpPr/>
      </dsp:nvSpPr>
      <dsp:spPr>
        <a:xfrm rot="5400000">
          <a:off x="5954969" y="-814887"/>
          <a:ext cx="1186358" cy="9355245"/>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pl-PL" sz="1800" kern="1200" dirty="0"/>
            <a:t>Zbudowany przez zespół </a:t>
          </a:r>
          <a:r>
            <a:rPr lang="pl-PL" sz="1800" kern="1200" dirty="0" err="1"/>
            <a:t>Angular</a:t>
          </a:r>
          <a:r>
            <a:rPr lang="pl-PL" sz="1800" kern="1200" dirty="0"/>
            <a:t>, aby bezproblemowo integrować się z </a:t>
          </a:r>
          <a:r>
            <a:rPr lang="pl-PL" sz="1800" kern="1200" dirty="0" err="1"/>
            <a:t>Angular</a:t>
          </a:r>
          <a:r>
            <a:rPr lang="en-US" sz="1800" kern="1200" dirty="0"/>
            <a:t>.</a:t>
          </a:r>
          <a:endParaRPr lang="pl-PL" sz="1800" kern="1200" dirty="0"/>
        </a:p>
        <a:p>
          <a:pPr marL="171450" lvl="1" indent="-171450" algn="l" defTabSz="800100">
            <a:lnSpc>
              <a:spcPct val="90000"/>
            </a:lnSpc>
            <a:spcBef>
              <a:spcPct val="0"/>
            </a:spcBef>
            <a:spcAft>
              <a:spcPct val="15000"/>
            </a:spcAft>
            <a:buChar char="•"/>
          </a:pPr>
          <a:r>
            <a:rPr lang="pl-PL" sz="1800" kern="1200" dirty="0"/>
            <a:t>Zacznij od zera lub przenieś do istniejących aplikacji</a:t>
          </a:r>
          <a:r>
            <a:rPr lang="en-US" sz="1800" kern="1200" dirty="0"/>
            <a:t>.</a:t>
          </a:r>
          <a:br>
            <a:rPr lang="pl-PL" sz="2000" b="1" kern="1200" dirty="0"/>
          </a:br>
          <a:endParaRPr lang="pl-PL" sz="2000" kern="1200" dirty="0"/>
        </a:p>
      </dsp:txBody>
      <dsp:txXfrm rot="-5400000">
        <a:off x="1870526" y="3327469"/>
        <a:ext cx="9297332" cy="107053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55B60-1A7A-401D-834F-22F248400378}">
      <dsp:nvSpPr>
        <dsp:cNvPr id="0" name=""/>
        <dsp:cNvSpPr/>
      </dsp:nvSpPr>
      <dsp:spPr>
        <a:xfrm>
          <a:off x="0" y="2772"/>
          <a:ext cx="10131426" cy="188152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l" defTabSz="889000">
            <a:lnSpc>
              <a:spcPct val="90000"/>
            </a:lnSpc>
            <a:spcBef>
              <a:spcPct val="0"/>
            </a:spcBef>
            <a:spcAft>
              <a:spcPct val="35000"/>
            </a:spcAft>
            <a:buNone/>
          </a:pPr>
          <a:r>
            <a:rPr lang="pl-PL" sz="2000" kern="1200" dirty="0"/>
            <a:t>Specjalny znacznik który działa jak </a:t>
          </a:r>
          <a:r>
            <a:rPr lang="pl-PL" sz="2000" kern="1200" dirty="0" err="1"/>
            <a:t>placeholder</a:t>
          </a:r>
          <a:r>
            <a:rPr lang="pl-PL" sz="2000" kern="1200" dirty="0"/>
            <a:t>.</a:t>
          </a:r>
          <a:br>
            <a:rPr lang="pl-PL" sz="2000" kern="1200" dirty="0"/>
          </a:br>
          <a:r>
            <a:rPr lang="pl-PL" sz="2000" kern="1200" dirty="0"/>
            <a:t>W miejscu w którym go wstawimy </a:t>
          </a:r>
          <a:r>
            <a:rPr lang="pl-PL" sz="2000" kern="1200" dirty="0" err="1"/>
            <a:t>Angular</a:t>
          </a:r>
          <a:r>
            <a:rPr lang="pl-PL" sz="2000" kern="1200" dirty="0"/>
            <a:t> wyświetli zawartość komponentu przypisanego do 	</a:t>
          </a:r>
          <a:r>
            <a:rPr lang="pl-PL" sz="2000" kern="1200" dirty="0" err="1"/>
            <a:t>route</a:t>
          </a:r>
          <a:r>
            <a:rPr lang="pl-PL" sz="2000" kern="1200" dirty="0"/>
            <a:t> które jest właśnie aktywne (</a:t>
          </a:r>
          <a:r>
            <a:rPr lang="pl-PL" sz="2000" kern="1200" dirty="0" err="1"/>
            <a:t>zawieta</a:t>
          </a:r>
          <a:r>
            <a:rPr lang="pl-PL" sz="2000" kern="1200" dirty="0"/>
            <a:t> się w </a:t>
          </a:r>
          <a:r>
            <a:rPr lang="pl-PL" sz="2000" kern="1200" dirty="0" err="1"/>
            <a:t>url</a:t>
          </a:r>
          <a:r>
            <a:rPr lang="pl-PL" sz="2000" kern="1200" dirty="0"/>
            <a:t>).</a:t>
          </a:r>
          <a:br>
            <a:rPr lang="pl-PL" sz="2000" kern="1200" dirty="0"/>
          </a:br>
          <a:r>
            <a:rPr lang="pl-PL" sz="2000" kern="1200" dirty="0"/>
            <a:t>Działa jak ekran w kinie, wyświetla film (komponent) na postawie biletu (trasy)</a:t>
          </a:r>
        </a:p>
      </dsp:txBody>
      <dsp:txXfrm>
        <a:off x="0" y="2772"/>
        <a:ext cx="10131426" cy="1881520"/>
      </dsp:txXfrm>
    </dsp:sp>
    <dsp:sp modelId="{E559A929-8837-4799-BE20-573D28D8A684}">
      <dsp:nvSpPr>
        <dsp:cNvPr id="0" name=""/>
        <dsp:cNvSpPr/>
      </dsp:nvSpPr>
      <dsp:spPr>
        <a:xfrm>
          <a:off x="0" y="1608705"/>
          <a:ext cx="10131426" cy="20203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br>
            <a:rPr lang="pl-PL" sz="2000" b="1" i="1" kern="1200" dirty="0"/>
          </a:br>
          <a:br>
            <a:rPr lang="pl-PL" sz="2000" b="1" i="1" kern="1200" dirty="0"/>
          </a:br>
          <a:r>
            <a:rPr lang="pl-PL" sz="2000" b="1" i="1" kern="1200" dirty="0"/>
            <a:t>&lt;router-</a:t>
          </a:r>
          <a:r>
            <a:rPr lang="pl-PL" sz="2000" b="1" i="1" kern="1200" dirty="0" err="1"/>
            <a:t>outlet</a:t>
          </a:r>
          <a:r>
            <a:rPr lang="pl-PL" sz="2000" b="1" i="1" kern="1200" dirty="0"/>
            <a:t>&gt;&lt;/router-</a:t>
          </a:r>
          <a:r>
            <a:rPr lang="pl-PL" sz="2000" b="1" i="1" kern="1200" dirty="0" err="1"/>
            <a:t>outlet</a:t>
          </a:r>
          <a:r>
            <a:rPr lang="pl-PL" sz="2000" b="1" i="1" kern="1200" dirty="0"/>
            <a:t>&gt;</a:t>
          </a:r>
          <a:br>
            <a:rPr lang="pl-PL" sz="2000" b="1" i="1" kern="1200" dirty="0"/>
          </a:br>
          <a:endParaRPr lang="pl-PL" sz="2000" b="1" i="1" kern="1200" dirty="0"/>
        </a:p>
      </dsp:txBody>
      <dsp:txXfrm>
        <a:off x="0" y="1608705"/>
        <a:ext cx="10131426" cy="202032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C2AE8-A011-4F20-9A0B-865980971811}">
      <dsp:nvSpPr>
        <dsp:cNvPr id="0" name=""/>
        <dsp:cNvSpPr/>
      </dsp:nvSpPr>
      <dsp:spPr>
        <a:xfrm>
          <a:off x="0" y="295185"/>
          <a:ext cx="10131426"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l-PL" sz="1700" b="1" kern="1200" dirty="0" err="1"/>
            <a:t>RouterLink</a:t>
          </a:r>
          <a:r>
            <a:rPr lang="pl-PL" sz="1700" kern="1200" dirty="0"/>
            <a:t> to dyrektywa, która pozwala tworzyć odnośniki nawigacyjne. </a:t>
          </a:r>
          <a:br>
            <a:rPr lang="pl-PL" sz="1700" kern="1200" dirty="0"/>
          </a:br>
          <a:r>
            <a:rPr lang="pl-PL" sz="1700" kern="1200" dirty="0"/>
            <a:t>Podczas kliknięcia w taki link, </a:t>
          </a:r>
          <a:r>
            <a:rPr lang="pl-PL" sz="1700" kern="1200" dirty="0" err="1"/>
            <a:t>Angular</a:t>
          </a:r>
          <a:r>
            <a:rPr lang="pl-PL" sz="1700" kern="1200" dirty="0"/>
            <a:t> dynamicznie ładuje przypisany komponent bez odświeżania całej strony.</a:t>
          </a:r>
        </a:p>
      </dsp:txBody>
      <dsp:txXfrm>
        <a:off x="33012" y="328197"/>
        <a:ext cx="10065402" cy="610236"/>
      </dsp:txXfrm>
    </dsp:sp>
    <dsp:sp modelId="{F978C3AE-CBC9-44A5-8FDC-6FAC15A411F9}">
      <dsp:nvSpPr>
        <dsp:cNvPr id="0" name=""/>
        <dsp:cNvSpPr/>
      </dsp:nvSpPr>
      <dsp:spPr>
        <a:xfrm>
          <a:off x="0" y="971445"/>
          <a:ext cx="10131426"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t-BR" sz="1800" b="1" i="1" kern="1200" dirty="0"/>
            <a:t>&lt;a [routerLink]="['/about']"&gt;O nas&lt;/a&gt;</a:t>
          </a:r>
          <a:br>
            <a:rPr lang="pl-PL" sz="1800" b="1" i="1" kern="1200" dirty="0"/>
          </a:br>
          <a:endParaRPr lang="pl-PL" sz="1800" b="1" i="1" kern="1200" dirty="0"/>
        </a:p>
      </dsp:txBody>
      <dsp:txXfrm>
        <a:off x="0" y="971445"/>
        <a:ext cx="10131426" cy="809370"/>
      </dsp:txXfrm>
    </dsp:sp>
    <dsp:sp modelId="{78F4BC81-11FC-4D59-80D9-BCFC18EF22E1}">
      <dsp:nvSpPr>
        <dsp:cNvPr id="0" name=""/>
        <dsp:cNvSpPr/>
      </dsp:nvSpPr>
      <dsp:spPr>
        <a:xfrm>
          <a:off x="0" y="1780815"/>
          <a:ext cx="10131426"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l-PL" sz="1700" kern="1200" dirty="0"/>
            <a:t>Może przyjmować dynamiczne wartości za pomocą parametrów (np. identyfikator).</a:t>
          </a:r>
        </a:p>
      </dsp:txBody>
      <dsp:txXfrm>
        <a:off x="33012" y="1813827"/>
        <a:ext cx="10065402" cy="610236"/>
      </dsp:txXfrm>
    </dsp:sp>
    <dsp:sp modelId="{539F1126-E652-4154-A401-14C85310C704}">
      <dsp:nvSpPr>
        <dsp:cNvPr id="0" name=""/>
        <dsp:cNvSpPr/>
      </dsp:nvSpPr>
      <dsp:spPr>
        <a:xfrm>
          <a:off x="0" y="2457075"/>
          <a:ext cx="10131426"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user</a:t>
          </a:r>
          <a:r>
            <a:rPr lang="pl-PL" sz="1800" b="1" i="1" kern="1200" dirty="0"/>
            <a:t>', </a:t>
          </a:r>
          <a:r>
            <a:rPr lang="pl-PL" sz="1800" b="1" i="1" kern="1200" dirty="0" err="1"/>
            <a:t>userId</a:t>
          </a:r>
          <a:r>
            <a:rPr lang="pl-PL" sz="1800" b="1" i="1" kern="1200" dirty="0"/>
            <a:t>]"&gt;Profil użytkownika&lt;/a&gt;</a:t>
          </a:r>
          <a:br>
            <a:rPr lang="pl-PL" sz="1800" b="1" i="1" kern="1200" dirty="0"/>
          </a:br>
          <a:endParaRPr lang="pl-PL" sz="1800" b="1" i="1" kern="1200" dirty="0"/>
        </a:p>
      </dsp:txBody>
      <dsp:txXfrm>
        <a:off x="0" y="2457075"/>
        <a:ext cx="10131426" cy="809370"/>
      </dsp:txXfrm>
    </dsp:sp>
    <dsp:sp modelId="{2A38BF2D-9BDD-4E5F-A556-EC0444120DB7}">
      <dsp:nvSpPr>
        <dsp:cNvPr id="0" name=""/>
        <dsp:cNvSpPr/>
      </dsp:nvSpPr>
      <dsp:spPr>
        <a:xfrm>
          <a:off x="0" y="3266445"/>
          <a:ext cx="10131426"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l-PL" sz="1700" kern="1200" dirty="0"/>
            <a:t>Jest też dyrektywa (</a:t>
          </a:r>
          <a:r>
            <a:rPr lang="pl-PL" sz="1700" b="1" kern="1200" dirty="0" err="1"/>
            <a:t>routerLinkActive</a:t>
          </a:r>
          <a:r>
            <a:rPr lang="pl-PL" sz="1700" kern="1200" dirty="0"/>
            <a:t>), która dodaje CSS klasę do aktywnego linku. Przydatne do wyróżniania obecnej trasy.</a:t>
          </a:r>
        </a:p>
      </dsp:txBody>
      <dsp:txXfrm>
        <a:off x="33012" y="3299457"/>
        <a:ext cx="10065402" cy="610236"/>
      </dsp:txXfrm>
    </dsp:sp>
    <dsp:sp modelId="{F1432FA5-F4CA-4B44-8B6B-C9F8F6645842}">
      <dsp:nvSpPr>
        <dsp:cNvPr id="0" name=""/>
        <dsp:cNvSpPr/>
      </dsp:nvSpPr>
      <dsp:spPr>
        <a:xfrm>
          <a:off x="0" y="3942705"/>
          <a:ext cx="10131426"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about</a:t>
          </a:r>
          <a:r>
            <a:rPr lang="pl-PL" sz="1800" b="1" i="1" kern="1200" dirty="0"/>
            <a:t>']" </a:t>
          </a:r>
          <a:r>
            <a:rPr lang="pl-PL" sz="1800" b="1" i="1" kern="1200" dirty="0" err="1"/>
            <a:t>routerLinkActive</a:t>
          </a:r>
          <a:r>
            <a:rPr lang="pl-PL" sz="1800" b="1" i="1" kern="1200" dirty="0"/>
            <a:t>="</a:t>
          </a:r>
          <a:r>
            <a:rPr lang="pl-PL" sz="1800" b="1" i="1" kern="1200" dirty="0" err="1"/>
            <a:t>active</a:t>
          </a:r>
          <a:r>
            <a:rPr lang="pl-PL" sz="1800" b="1" i="1" kern="1200" dirty="0"/>
            <a:t>"&gt;O nas&lt;/a&gt;</a:t>
          </a:r>
        </a:p>
      </dsp:txBody>
      <dsp:txXfrm>
        <a:off x="0" y="3942705"/>
        <a:ext cx="10131426" cy="55424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71008"/>
          <a:ext cx="9442451" cy="83006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pl-PL" sz="2200" kern="1200" dirty="0"/>
            <a:t>Możemy przekazywać parametry w trasach, np. </a:t>
          </a:r>
          <a:r>
            <a:rPr lang="pl-PL" sz="2200" b="1" kern="1200" dirty="0"/>
            <a:t>id</a:t>
          </a:r>
          <a:r>
            <a:rPr lang="pl-PL" sz="2200" kern="1200" dirty="0"/>
            <a:t> użytkownika co pozwoli na wyświetlanie zawartości dynamicznie na podstawie parametru.</a:t>
          </a:r>
        </a:p>
      </dsp:txBody>
      <dsp:txXfrm>
        <a:off x="0" y="71008"/>
        <a:ext cx="9442451" cy="830061"/>
      </dsp:txXfrm>
    </dsp:sp>
    <dsp:sp modelId="{44C60C36-8A8A-40FD-9E8E-5C396ECBCB31}">
      <dsp:nvSpPr>
        <dsp:cNvPr id="0" name=""/>
        <dsp:cNvSpPr/>
      </dsp:nvSpPr>
      <dsp:spPr>
        <a:xfrm>
          <a:off x="0" y="912222"/>
          <a:ext cx="9442451" cy="34422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pl-PL" sz="2200" b="1" kern="1200" dirty="0"/>
            <a:t>Definicja trasy z parametrem</a:t>
          </a:r>
          <a:br>
            <a:rPr lang="pl-PL" sz="2200" b="1" kern="1200" dirty="0"/>
          </a:br>
          <a:r>
            <a:rPr lang="pl-PL" sz="2200" b="1" kern="1200" dirty="0"/>
            <a:t>	</a:t>
          </a:r>
          <a:r>
            <a:rPr lang="pl-PL" sz="2200" b="0" i="1" kern="1200" dirty="0"/>
            <a:t>{</a:t>
          </a:r>
          <a:br>
            <a:rPr lang="pl-PL" sz="2200" b="1" i="1" kern="1200" dirty="0"/>
          </a:br>
          <a:r>
            <a:rPr lang="pl-PL" sz="2200" b="1" i="1" kern="1200" dirty="0"/>
            <a:t>	  </a:t>
          </a:r>
          <a:r>
            <a:rPr lang="pl-PL" sz="2200" i="1" kern="1200" dirty="0" err="1"/>
            <a:t>path</a:t>
          </a:r>
          <a:r>
            <a:rPr lang="pl-PL" sz="2200" i="1" kern="1200" dirty="0"/>
            <a:t>: '</a:t>
          </a:r>
          <a:r>
            <a:rPr lang="pl-PL" sz="2200" i="1" kern="1200" dirty="0" err="1"/>
            <a:t>user</a:t>
          </a:r>
          <a:r>
            <a:rPr lang="pl-PL" sz="2200" i="1" kern="1200" dirty="0"/>
            <a:t>/:</a:t>
          </a:r>
          <a:r>
            <a:rPr lang="pl-PL" sz="2200" b="1" i="1" kern="1200" dirty="0"/>
            <a:t>id</a:t>
          </a:r>
          <a:r>
            <a:rPr lang="pl-PL" sz="2200" i="1" kern="1200" dirty="0"/>
            <a:t>’,</a:t>
          </a:r>
          <a:br>
            <a:rPr lang="pl-PL" sz="2200" i="1" kern="1200" dirty="0"/>
          </a:br>
          <a:r>
            <a:rPr lang="pl-PL" sz="2200" i="1" kern="1200" dirty="0"/>
            <a:t>    	  component: </a:t>
          </a:r>
          <a:r>
            <a:rPr lang="pl-PL" sz="2200" i="1" kern="1200" dirty="0" err="1"/>
            <a:t>UserComponent</a:t>
          </a:r>
          <a:br>
            <a:rPr lang="pl-PL" sz="2200" i="1" kern="1200" dirty="0"/>
          </a:br>
          <a:r>
            <a:rPr lang="pl-PL" sz="2200" i="1" kern="1200" dirty="0"/>
            <a:t>	}</a:t>
          </a:r>
        </a:p>
        <a:p>
          <a:pPr marL="228600" lvl="1" indent="-228600" algn="l" defTabSz="977900">
            <a:lnSpc>
              <a:spcPct val="90000"/>
            </a:lnSpc>
            <a:spcBef>
              <a:spcPct val="0"/>
            </a:spcBef>
            <a:spcAft>
              <a:spcPct val="15000"/>
            </a:spcAft>
            <a:buChar char="•"/>
          </a:pPr>
          <a:r>
            <a:rPr lang="pl-PL" sz="2200" b="1" kern="1200" dirty="0"/>
            <a:t>Pobieranie parametru w komponencie</a:t>
          </a:r>
          <a:br>
            <a:rPr lang="pl-PL" sz="2200" kern="1200" dirty="0"/>
          </a:br>
          <a:r>
            <a:rPr lang="pl-PL" sz="2200" kern="1200" dirty="0"/>
            <a:t>	</a:t>
          </a:r>
          <a:r>
            <a:rPr lang="pl-PL" sz="2200" i="1" kern="1200" dirty="0" err="1"/>
            <a:t>constructor</a:t>
          </a:r>
          <a:r>
            <a:rPr lang="pl-PL" sz="2200" i="1" kern="1200" dirty="0"/>
            <a:t>(</a:t>
          </a:r>
          <a:r>
            <a:rPr lang="pl-PL" sz="2200" i="1" kern="1200" dirty="0" err="1"/>
            <a:t>private</a:t>
          </a:r>
          <a:r>
            <a:rPr lang="pl-PL" sz="2200" i="1" kern="1200" dirty="0"/>
            <a:t> </a:t>
          </a:r>
          <a:r>
            <a:rPr lang="pl-PL" sz="2200" i="1" kern="1200" dirty="0" err="1"/>
            <a:t>route</a:t>
          </a:r>
          <a:r>
            <a:rPr lang="pl-PL" sz="2200" i="1" kern="1200" dirty="0"/>
            <a:t>: </a:t>
          </a:r>
          <a:r>
            <a:rPr lang="pl-PL" sz="2200" b="0" i="1" kern="1200" dirty="0" err="1"/>
            <a:t>ActivatedRoute</a:t>
          </a:r>
          <a:r>
            <a:rPr lang="pl-PL" sz="2200" i="1" kern="1200" dirty="0"/>
            <a:t>) </a:t>
          </a:r>
          <a:br>
            <a:rPr lang="pl-PL" sz="2200" i="1" kern="1200" dirty="0"/>
          </a:br>
          <a:r>
            <a:rPr lang="pl-PL" sz="2200" i="1" kern="1200" dirty="0"/>
            <a:t>	{</a:t>
          </a:r>
          <a:br>
            <a:rPr lang="pl-PL" sz="2200" i="1" kern="1200" dirty="0"/>
          </a:br>
          <a:r>
            <a:rPr lang="pl-PL" sz="2200" i="1" kern="1200" dirty="0"/>
            <a:t>	  </a:t>
          </a:r>
          <a:r>
            <a:rPr lang="pl-PL" sz="2200" i="1" kern="1200" dirty="0" err="1"/>
            <a:t>this.route.snapshot.paramMap.get</a:t>
          </a:r>
          <a:r>
            <a:rPr lang="pl-PL" sz="2200" i="1" kern="1200" dirty="0"/>
            <a:t>('id’);</a:t>
          </a:r>
          <a:br>
            <a:rPr lang="pl-PL" sz="2200" i="1" kern="1200" dirty="0"/>
          </a:br>
          <a:r>
            <a:rPr lang="pl-PL" sz="2200" i="1" kern="1200" dirty="0"/>
            <a:t>	}</a:t>
          </a:r>
        </a:p>
      </dsp:txBody>
      <dsp:txXfrm>
        <a:off x="0" y="912222"/>
        <a:ext cx="9442451" cy="344223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59836"/>
          <a:ext cx="9442451" cy="123121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err="1"/>
            <a:t>Angular</a:t>
          </a:r>
          <a:r>
            <a:rPr lang="pl-PL" sz="1800" kern="1200" dirty="0"/>
            <a:t> pozwala zdefiniować przekierowania na inne trasy w ramach pliku konfiguracyjnego routingu.</a:t>
          </a:r>
          <a:br>
            <a:rPr lang="pl-PL" sz="1800" kern="1200" dirty="0"/>
          </a:br>
          <a:r>
            <a:rPr lang="pl-PL" sz="1800" kern="1200" dirty="0"/>
            <a:t>Trasa z </a:t>
          </a:r>
          <a:r>
            <a:rPr lang="pl-PL" sz="1800" b="1" kern="1200" dirty="0"/>
            <a:t>** </a:t>
          </a:r>
          <a:r>
            <a:rPr lang="pl-PL" sz="1800" b="0" kern="1200" dirty="0"/>
            <a:t>jako ścieżką jest używana do tzw. `</a:t>
          </a:r>
          <a:r>
            <a:rPr lang="pl-PL" sz="1800" b="0" kern="1200" dirty="0" err="1"/>
            <a:t>catch-all</a:t>
          </a:r>
          <a:r>
            <a:rPr lang="pl-PL" sz="1800" b="0" kern="1200" dirty="0"/>
            <a:t>`, czyli wyświetlenia komponentu w momencie gdy żadna powyżej zdefiniowana trasa nie pasuje. </a:t>
          </a:r>
        </a:p>
      </dsp:txBody>
      <dsp:txXfrm>
        <a:off x="0" y="59836"/>
        <a:ext cx="9442451" cy="1231214"/>
      </dsp:txXfrm>
    </dsp:sp>
    <dsp:sp modelId="{44C60C36-8A8A-40FD-9E8E-5C396ECBCB31}">
      <dsp:nvSpPr>
        <dsp:cNvPr id="0" name=""/>
        <dsp:cNvSpPr/>
      </dsp:nvSpPr>
      <dsp:spPr>
        <a:xfrm>
          <a:off x="0" y="1300976"/>
          <a:ext cx="9442451" cy="30634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pl-PL" sz="1800" b="1" kern="1200" dirty="0"/>
            <a:t>Przekierowanie do strony /</a:t>
          </a:r>
          <a:r>
            <a:rPr lang="pl-PL" sz="1800" b="1" kern="1200" dirty="0" err="1"/>
            <a:t>home</a:t>
          </a:r>
          <a:r>
            <a:rPr lang="pl-PL" sz="1800" b="1" kern="1200" dirty="0"/>
            <a:t> z pustego </a:t>
          </a:r>
          <a:r>
            <a:rPr lang="pl-PL" sz="1800" b="1" kern="1200" dirty="0" err="1"/>
            <a:t>url’a</a:t>
          </a:r>
          <a:br>
            <a:rPr lang="pl-PL" sz="1800" b="1" kern="1200" dirty="0"/>
          </a:br>
          <a:r>
            <a:rPr lang="pl-PL" sz="1800" b="1"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a:t>
          </a:r>
          <a:r>
            <a:rPr lang="pl-PL" sz="1800" i="1" kern="1200" dirty="0" err="1"/>
            <a:t>redirectTo</a:t>
          </a:r>
          <a:r>
            <a:rPr lang="pl-PL" sz="1800" i="1" kern="1200" dirty="0"/>
            <a:t>: `/</a:t>
          </a:r>
          <a:r>
            <a:rPr lang="pl-PL" sz="1800" i="1" kern="1200" dirty="0" err="1"/>
            <a:t>home</a:t>
          </a:r>
          <a:r>
            <a:rPr lang="pl-PL" sz="1800" i="1" kern="1200" dirty="0"/>
            <a:t>`,</a:t>
          </a:r>
          <a:br>
            <a:rPr lang="pl-PL" sz="1800" i="1" kern="1200" dirty="0"/>
          </a:br>
          <a:r>
            <a:rPr lang="pl-PL" sz="1800" i="1" kern="1200" dirty="0"/>
            <a:t>	  </a:t>
          </a:r>
          <a:r>
            <a:rPr lang="pl-PL" sz="1800" i="1" kern="1200" dirty="0" err="1"/>
            <a:t>patchMatch</a:t>
          </a:r>
          <a:r>
            <a:rPr lang="pl-PL" sz="1800" i="1" kern="1200" dirty="0"/>
            <a:t>: `</a:t>
          </a:r>
          <a:r>
            <a:rPr lang="pl-PL" sz="1800" i="1" kern="1200" dirty="0" err="1"/>
            <a:t>full</a:t>
          </a:r>
          <a:r>
            <a:rPr lang="pl-PL" sz="1800" i="1" kern="1200" dirty="0"/>
            <a:t>`,</a:t>
          </a:r>
          <a:br>
            <a:rPr lang="pl-PL" sz="1800" i="1" kern="1200" dirty="0"/>
          </a:br>
          <a:r>
            <a:rPr lang="pl-PL" sz="1800" i="1" kern="1200" dirty="0"/>
            <a:t>	}</a:t>
          </a:r>
        </a:p>
        <a:p>
          <a:pPr marL="171450" lvl="1" indent="-171450" algn="l" defTabSz="800100">
            <a:lnSpc>
              <a:spcPct val="90000"/>
            </a:lnSpc>
            <a:spcBef>
              <a:spcPct val="0"/>
            </a:spcBef>
            <a:spcAft>
              <a:spcPct val="15000"/>
            </a:spcAft>
            <a:buChar char="•"/>
          </a:pPr>
          <a:r>
            <a:rPr lang="pl-PL" sz="1800" b="1" kern="1200" dirty="0"/>
            <a:t>Przekierowanie gdy żadna wyżej zdefiniowana trasa nie pasuje</a:t>
          </a:r>
          <a:br>
            <a:rPr lang="pl-PL" sz="1800" kern="1200" dirty="0"/>
          </a:br>
          <a:r>
            <a:rPr lang="pl-PL" sz="1800"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component: </a:t>
          </a:r>
          <a:r>
            <a:rPr lang="pl-PL" sz="1800" i="1" kern="1200" dirty="0" err="1"/>
            <a:t>NotFoundComponent</a:t>
          </a:r>
          <a:br>
            <a:rPr lang="pl-PL" sz="1800" i="1" kern="1200" dirty="0"/>
          </a:br>
          <a:r>
            <a:rPr lang="pl-PL" sz="1800" i="1" kern="1200" dirty="0"/>
            <a:t>	}</a:t>
          </a:r>
        </a:p>
      </dsp:txBody>
      <dsp:txXfrm>
        <a:off x="0" y="1300976"/>
        <a:ext cx="9442451" cy="306342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BCA4D-C6BD-40A1-84EE-3E02C7CFA887}">
      <dsp:nvSpPr>
        <dsp:cNvPr id="0" name=""/>
        <dsp:cNvSpPr/>
      </dsp:nvSpPr>
      <dsp:spPr>
        <a:xfrm>
          <a:off x="0" y="16052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NavigationStart</a:t>
          </a:r>
          <a:endParaRPr lang="pl-PL" sz="2400" kern="1200"/>
        </a:p>
      </dsp:txBody>
      <dsp:txXfrm>
        <a:off x="28100" y="188629"/>
        <a:ext cx="9386251" cy="519439"/>
      </dsp:txXfrm>
    </dsp:sp>
    <dsp:sp modelId="{FBD34B9B-36CD-4303-97E7-6B76198FAB5E}">
      <dsp:nvSpPr>
        <dsp:cNvPr id="0" name=""/>
        <dsp:cNvSpPr/>
      </dsp:nvSpPr>
      <dsp:spPr>
        <a:xfrm>
          <a:off x="0" y="736169"/>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rozpoczyna się nawigacja (np. po kliknięciu linku). </a:t>
          </a:r>
        </a:p>
      </dsp:txBody>
      <dsp:txXfrm>
        <a:off x="0" y="736169"/>
        <a:ext cx="9442451" cy="397440"/>
      </dsp:txXfrm>
    </dsp:sp>
    <dsp:sp modelId="{DDFFF818-3255-4F2D-BD85-156E3D8FA054}">
      <dsp:nvSpPr>
        <dsp:cNvPr id="0" name=""/>
        <dsp:cNvSpPr/>
      </dsp:nvSpPr>
      <dsp:spPr>
        <a:xfrm>
          <a:off x="0" y="113360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NavigationEnd</a:t>
          </a:r>
          <a:endParaRPr lang="pl-PL" sz="2400" kern="1200"/>
        </a:p>
      </dsp:txBody>
      <dsp:txXfrm>
        <a:off x="28100" y="1161709"/>
        <a:ext cx="9386251" cy="519439"/>
      </dsp:txXfrm>
    </dsp:sp>
    <dsp:sp modelId="{D9A6823E-F498-4D0B-99F0-0424D8B454EC}">
      <dsp:nvSpPr>
        <dsp:cNvPr id="0" name=""/>
        <dsp:cNvSpPr/>
      </dsp:nvSpPr>
      <dsp:spPr>
        <a:xfrm>
          <a:off x="0" y="170924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zakończy się sukcesem. </a:t>
          </a:r>
        </a:p>
      </dsp:txBody>
      <dsp:txXfrm>
        <a:off x="0" y="1709248"/>
        <a:ext cx="9442451" cy="397440"/>
      </dsp:txXfrm>
    </dsp:sp>
    <dsp:sp modelId="{00EA82B8-B2A5-4640-A852-C7DA0D73F6BF}">
      <dsp:nvSpPr>
        <dsp:cNvPr id="0" name=""/>
        <dsp:cNvSpPr/>
      </dsp:nvSpPr>
      <dsp:spPr>
        <a:xfrm>
          <a:off x="0" y="2106688"/>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NavigationError</a:t>
          </a:r>
          <a:endParaRPr lang="pl-PL" sz="2400" kern="1200"/>
        </a:p>
      </dsp:txBody>
      <dsp:txXfrm>
        <a:off x="28100" y="2134788"/>
        <a:ext cx="9386251" cy="519439"/>
      </dsp:txXfrm>
    </dsp:sp>
    <dsp:sp modelId="{C02083D7-E6ED-4C54-ABC9-258F6715232E}">
      <dsp:nvSpPr>
        <dsp:cNvPr id="0" name=""/>
        <dsp:cNvSpPr/>
      </dsp:nvSpPr>
      <dsp:spPr>
        <a:xfrm>
          <a:off x="0" y="2682329"/>
          <a:ext cx="9442451"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kończy się błędem (np. gdy </a:t>
          </a:r>
          <a:r>
            <a:rPr lang="pl-PL" sz="1900" kern="1200" dirty="0" err="1"/>
            <a:t>resolver</a:t>
          </a:r>
          <a:r>
            <a:rPr lang="pl-PL" sz="1900" kern="1200" dirty="0"/>
            <a:t> zwrócił pustą wartość lub błąd). </a:t>
          </a:r>
        </a:p>
      </dsp:txBody>
      <dsp:txXfrm>
        <a:off x="0" y="2682329"/>
        <a:ext cx="9442451" cy="596160"/>
      </dsp:txXfrm>
    </dsp:sp>
    <dsp:sp modelId="{8FBF21B4-4AE3-4264-AC73-1739612D377D}">
      <dsp:nvSpPr>
        <dsp:cNvPr id="0" name=""/>
        <dsp:cNvSpPr/>
      </dsp:nvSpPr>
      <dsp:spPr>
        <a:xfrm>
          <a:off x="0" y="327848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NavigationCancel</a:t>
          </a:r>
          <a:endParaRPr lang="pl-PL" sz="2400" kern="1200"/>
        </a:p>
      </dsp:txBody>
      <dsp:txXfrm>
        <a:off x="28100" y="3306589"/>
        <a:ext cx="9386251" cy="519439"/>
      </dsp:txXfrm>
    </dsp:sp>
    <dsp:sp modelId="{0B41CF0A-0624-43B1-A75F-6790772982E8}">
      <dsp:nvSpPr>
        <dsp:cNvPr id="0" name=""/>
        <dsp:cNvSpPr/>
      </dsp:nvSpPr>
      <dsp:spPr>
        <a:xfrm>
          <a:off x="0" y="385412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a:t>Emitowane, gdy nawigacja zostaje anulowana (np. gdy guard zablokuje dostęp do trasy)</a:t>
          </a:r>
        </a:p>
      </dsp:txBody>
      <dsp:txXfrm>
        <a:off x="0" y="3854128"/>
        <a:ext cx="9442451" cy="39744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D43E3-1B92-40A2-BF99-42442B27D61C}">
      <dsp:nvSpPr>
        <dsp:cNvPr id="0" name=""/>
        <dsp:cNvSpPr/>
      </dsp:nvSpPr>
      <dsp:spPr>
        <a:xfrm>
          <a:off x="0" y="252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zachłanne (</a:t>
          </a:r>
          <a:r>
            <a:rPr lang="pl-PL" sz="2400" b="1" kern="1200" dirty="0" err="1"/>
            <a:t>eager</a:t>
          </a:r>
          <a:r>
            <a:rPr lang="pl-PL" sz="2400" b="1" kern="1200" dirty="0"/>
            <a:t> </a:t>
          </a:r>
          <a:r>
            <a:rPr lang="pl-PL" sz="2400" b="1" kern="1200" dirty="0" err="1"/>
            <a:t>loading</a:t>
          </a:r>
          <a:r>
            <a:rPr lang="pl-PL" sz="2400" kern="1200" dirty="0"/>
            <a:t>)</a:t>
          </a:r>
        </a:p>
      </dsp:txBody>
      <dsp:txXfrm>
        <a:off x="28100" y="53353"/>
        <a:ext cx="10075225" cy="519439"/>
      </dsp:txXfrm>
    </dsp:sp>
    <dsp:sp modelId="{480E4EDE-50EF-4E2C-ADBB-A57E39B1438F}">
      <dsp:nvSpPr>
        <dsp:cNvPr id="0" name=""/>
        <dsp:cNvSpPr/>
      </dsp:nvSpPr>
      <dsp:spPr>
        <a:xfrm>
          <a:off x="0" y="600893"/>
          <a:ext cx="10131425" cy="146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Zasoby ładowane w ten sposób są ładowane od razu, </a:t>
          </a:r>
          <a:r>
            <a:rPr lang="pl-PL" sz="1900" kern="1200" dirty="0" err="1"/>
            <a:t>tzn</a:t>
          </a:r>
          <a:r>
            <a:rPr lang="pl-PL" sz="1900" kern="1200" dirty="0"/>
            <a:t> trafiają do paczki która jest ładowana jako inicjalna.</a:t>
          </a:r>
        </a:p>
        <a:p>
          <a:pPr marL="171450" lvl="1" indent="-171450" algn="l" defTabSz="844550">
            <a:lnSpc>
              <a:spcPct val="90000"/>
            </a:lnSpc>
            <a:spcBef>
              <a:spcPct val="0"/>
            </a:spcBef>
            <a:spcAft>
              <a:spcPct val="20000"/>
            </a:spcAft>
            <a:buChar char="•"/>
          </a:pPr>
          <a:r>
            <a:rPr lang="pl-PL" sz="1900" kern="1200" dirty="0"/>
            <a:t>Wpływa to na zwiększenie rozmiaru tej inicjalnej paczki a więc „pogorszenie wydajności” aplikacji, urządzenie będzie potrzebowało więcej czasu by pokazać </a:t>
          </a:r>
          <a:r>
            <a:rPr lang="pl-PL" sz="1900" kern="1200" dirty="0" err="1"/>
            <a:t>użytkownikow</a:t>
          </a:r>
          <a:r>
            <a:rPr lang="pl-PL" sz="1900" kern="1200" dirty="0"/>
            <a:t> cokolwiek po wejściu do aplikacji</a:t>
          </a:r>
        </a:p>
      </dsp:txBody>
      <dsp:txXfrm>
        <a:off x="0" y="600893"/>
        <a:ext cx="10131425" cy="1465560"/>
      </dsp:txXfrm>
    </dsp:sp>
    <dsp:sp modelId="{ED699DB7-372E-41CF-B406-E7C658469A95}">
      <dsp:nvSpPr>
        <dsp:cNvPr id="0" name=""/>
        <dsp:cNvSpPr/>
      </dsp:nvSpPr>
      <dsp:spPr>
        <a:xfrm>
          <a:off x="0" y="20664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leniwe (</a:t>
          </a:r>
          <a:r>
            <a:rPr lang="pl-PL" sz="2400" b="1" kern="1200" dirty="0" err="1"/>
            <a:t>lazy</a:t>
          </a:r>
          <a:r>
            <a:rPr lang="pl-PL" sz="2400" b="1" kern="1200" dirty="0"/>
            <a:t> </a:t>
          </a:r>
          <a:r>
            <a:rPr lang="pl-PL" sz="2400" b="1" kern="1200" dirty="0" err="1"/>
            <a:t>loading</a:t>
          </a:r>
          <a:r>
            <a:rPr lang="pl-PL" sz="2400" kern="1200" dirty="0"/>
            <a:t>)</a:t>
          </a:r>
        </a:p>
      </dsp:txBody>
      <dsp:txXfrm>
        <a:off x="28100" y="2094553"/>
        <a:ext cx="10075225" cy="519439"/>
      </dsp:txXfrm>
    </dsp:sp>
    <dsp:sp modelId="{B58F540A-DA36-4FD9-8663-1889FC75E7E5}">
      <dsp:nvSpPr>
        <dsp:cNvPr id="0" name=""/>
        <dsp:cNvSpPr/>
      </dsp:nvSpPr>
      <dsp:spPr>
        <a:xfrm>
          <a:off x="0" y="2642093"/>
          <a:ext cx="10131425"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Umożliwia ładowanie modułów dopiero wtedy, gdy są potrzebne (np. przy pierwszej wizycie na danej trasie)</a:t>
          </a:r>
        </a:p>
        <a:p>
          <a:pPr marL="171450" lvl="1" indent="-171450" algn="l" defTabSz="844550">
            <a:lnSpc>
              <a:spcPct val="90000"/>
            </a:lnSpc>
            <a:spcBef>
              <a:spcPct val="0"/>
            </a:spcBef>
            <a:spcAft>
              <a:spcPct val="20000"/>
            </a:spcAft>
            <a:buChar char="•"/>
          </a:pPr>
          <a:r>
            <a:rPr lang="pl-PL" sz="1900" kern="1200" dirty="0"/>
            <a:t>Wpływa to na zwiększa wydajność aplikacji, przez zmniejszenie inicjalnej paczki, odłożenie ładowania na później.</a:t>
          </a:r>
        </a:p>
      </dsp:txBody>
      <dsp:txXfrm>
        <a:off x="0" y="2642093"/>
        <a:ext cx="10131425" cy="1192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B6C59-8735-4437-B182-EA1D28A533AE}">
      <dsp:nvSpPr>
        <dsp:cNvPr id="0" name=""/>
        <dsp:cNvSpPr/>
      </dsp:nvSpPr>
      <dsp:spPr>
        <a:xfrm>
          <a:off x="0" y="245854"/>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To implementacja aplikacji internetowej, która ładuje tylko pojedynczy dokument internetowy, a następnie aktualizuje zawartość tego pojedynczego dokumentu za pomocą interfejsów API JavaScript, takich jak </a:t>
          </a:r>
          <a:r>
            <a:rPr lang="pl-PL" sz="1700" kern="1200" dirty="0" err="1"/>
            <a:t>fetch</a:t>
          </a:r>
          <a:r>
            <a:rPr lang="pl-PL" sz="1700" kern="1200" dirty="0"/>
            <a:t>, gdy ma zostać wyświetlona inna zawartość.</a:t>
          </a:r>
        </a:p>
      </dsp:txBody>
      <dsp:txXfrm>
        <a:off x="110021" y="355875"/>
        <a:ext cx="4783289" cy="2033743"/>
      </dsp:txXfrm>
    </dsp:sp>
    <dsp:sp modelId="{0520CF10-B23E-4FDA-B607-8C4C5AB53B96}">
      <dsp:nvSpPr>
        <dsp:cNvPr id="0" name=""/>
        <dsp:cNvSpPr/>
      </dsp:nvSpPr>
      <dsp:spPr>
        <a:xfrm>
          <a:off x="0" y="2629811"/>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sp:txBody>
      <dsp:txXfrm>
        <a:off x="110021" y="2739832"/>
        <a:ext cx="4783289" cy="2033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19C8A-60CA-4992-BAE4-FE0F10FD7099}">
      <dsp:nvSpPr>
        <dsp:cNvPr id="0" name=""/>
        <dsp:cNvSpPr/>
      </dsp:nvSpPr>
      <dsp:spPr>
        <a:xfrm>
          <a:off x="4898737" y="1126993"/>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21DC5CB-F4A9-44B4-B903-E3FAE75F0D8B}">
      <dsp:nvSpPr>
        <dsp:cNvPr id="0" name=""/>
        <dsp:cNvSpPr/>
      </dsp:nvSpPr>
      <dsp:spPr>
        <a:xfrm>
          <a:off x="4793463" y="0"/>
          <a:ext cx="1654303" cy="8853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Kompleksowe rozwiązanie</a:t>
          </a:r>
          <a:endParaRPr lang="pl-PL" sz="1700" kern="1200" dirty="0"/>
        </a:p>
      </dsp:txBody>
      <dsp:txXfrm>
        <a:off x="4793463" y="0"/>
        <a:ext cx="1654303" cy="885305"/>
      </dsp:txXfrm>
    </dsp:sp>
    <dsp:sp modelId="{77A9863D-B0EA-43AE-B7A0-B0FCE7A36459}">
      <dsp:nvSpPr>
        <dsp:cNvPr id="0" name=""/>
        <dsp:cNvSpPr/>
      </dsp:nvSpPr>
      <dsp:spPr>
        <a:xfrm>
          <a:off x="5322239"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A650AFA-72F9-4C61-BE5D-20CB7BB0A809}">
      <dsp:nvSpPr>
        <dsp:cNvPr id="0" name=""/>
        <dsp:cNvSpPr/>
      </dsp:nvSpPr>
      <dsp:spPr>
        <a:xfrm>
          <a:off x="6944058"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Wsparcie </a:t>
          </a:r>
          <a:r>
            <a:rPr lang="pl-PL" sz="1700" b="1" kern="1200" dirty="0" err="1"/>
            <a:t>TypeScriptu</a:t>
          </a:r>
          <a:endParaRPr lang="pl-PL" sz="1700" kern="1200" dirty="0"/>
        </a:p>
      </dsp:txBody>
      <dsp:txXfrm>
        <a:off x="6944058" y="841040"/>
        <a:ext cx="1564069" cy="973835"/>
      </dsp:txXfrm>
    </dsp:sp>
    <dsp:sp modelId="{60803A07-1B2C-495C-AD52-A70716382A69}">
      <dsp:nvSpPr>
        <dsp:cNvPr id="0" name=""/>
        <dsp:cNvSpPr/>
      </dsp:nvSpPr>
      <dsp:spPr>
        <a:xfrm>
          <a:off x="5426309"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9D310FF-0B10-48C1-A449-CB92687C62E2}">
      <dsp:nvSpPr>
        <dsp:cNvPr id="0" name=""/>
        <dsp:cNvSpPr/>
      </dsp:nvSpPr>
      <dsp:spPr>
        <a:xfrm>
          <a:off x="7094449"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Podejście komponentowe</a:t>
          </a:r>
        </a:p>
      </dsp:txBody>
      <dsp:txXfrm>
        <a:off x="7094449" y="2080467"/>
        <a:ext cx="1533990" cy="1040233"/>
      </dsp:txXfrm>
    </dsp:sp>
    <dsp:sp modelId="{6675AEE4-93F0-4716-9374-10DA800B64C3}">
      <dsp:nvSpPr>
        <dsp:cNvPr id="0" name=""/>
        <dsp:cNvSpPr/>
      </dsp:nvSpPr>
      <dsp:spPr>
        <a:xfrm>
          <a:off x="513334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1D3BCC1-5D68-4433-B056-F43344E9EADD}">
      <dsp:nvSpPr>
        <dsp:cNvPr id="0" name=""/>
        <dsp:cNvSpPr/>
      </dsp:nvSpPr>
      <dsp:spPr>
        <a:xfrm>
          <a:off x="643272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Modularność, skalowalność</a:t>
          </a:r>
        </a:p>
      </dsp:txBody>
      <dsp:txXfrm>
        <a:off x="6432728" y="3474823"/>
        <a:ext cx="1654303" cy="951703"/>
      </dsp:txXfrm>
    </dsp:sp>
    <dsp:sp modelId="{53B8B8D5-3B2B-40C1-B1D2-067D07496015}">
      <dsp:nvSpPr>
        <dsp:cNvPr id="0" name=""/>
        <dsp:cNvSpPr/>
      </dsp:nvSpPr>
      <dsp:spPr>
        <a:xfrm>
          <a:off x="466412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B4ABA27-CF4B-4C74-8832-B756C692D7F0}">
      <dsp:nvSpPr>
        <dsp:cNvPr id="0" name=""/>
        <dsp:cNvSpPr/>
      </dsp:nvSpPr>
      <dsp:spPr>
        <a:xfrm>
          <a:off x="315419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Silne wsparcie społeczności i długoterminowe wsparcie</a:t>
          </a:r>
          <a:endParaRPr lang="pl-PL" sz="1700" kern="1200" dirty="0"/>
        </a:p>
      </dsp:txBody>
      <dsp:txXfrm>
        <a:off x="3154198" y="3474823"/>
        <a:ext cx="1654303" cy="951703"/>
      </dsp:txXfrm>
    </dsp:sp>
    <dsp:sp modelId="{0BE8AD31-7744-4DCB-A470-9D522ADE269D}">
      <dsp:nvSpPr>
        <dsp:cNvPr id="0" name=""/>
        <dsp:cNvSpPr/>
      </dsp:nvSpPr>
      <dsp:spPr>
        <a:xfrm>
          <a:off x="4371164"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665D312-2637-4991-8A08-9DBC7C90ECA6}">
      <dsp:nvSpPr>
        <dsp:cNvPr id="0" name=""/>
        <dsp:cNvSpPr/>
      </dsp:nvSpPr>
      <dsp:spPr>
        <a:xfrm>
          <a:off x="2612790"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Zintegrowane testowanie</a:t>
          </a:r>
        </a:p>
      </dsp:txBody>
      <dsp:txXfrm>
        <a:off x="2612790" y="2080467"/>
        <a:ext cx="1533990" cy="1040233"/>
      </dsp:txXfrm>
    </dsp:sp>
    <dsp:sp modelId="{E4BDD353-5C1D-4FD9-8A74-0516470A4F6C}">
      <dsp:nvSpPr>
        <dsp:cNvPr id="0" name=""/>
        <dsp:cNvSpPr/>
      </dsp:nvSpPr>
      <dsp:spPr>
        <a:xfrm>
          <a:off x="4475235"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51F8889-B9E8-4FC2-A75A-C7A981F8226B}">
      <dsp:nvSpPr>
        <dsp:cNvPr id="0" name=""/>
        <dsp:cNvSpPr/>
      </dsp:nvSpPr>
      <dsp:spPr>
        <a:xfrm>
          <a:off x="2733103"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Rozbudowany ekosystem</a:t>
          </a:r>
        </a:p>
      </dsp:txBody>
      <dsp:txXfrm>
        <a:off x="2733103" y="841040"/>
        <a:ext cx="1564069" cy="973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3A9FD-25F5-4264-9B16-D9D2F06250F1}">
      <dsp:nvSpPr>
        <dsp:cNvPr id="0" name=""/>
        <dsp:cNvSpPr/>
      </dsp:nvSpPr>
      <dsp:spPr>
        <a:xfrm rot="5400000">
          <a:off x="2955498" y="-615796"/>
          <a:ext cx="1988585"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None/>
          </a:pPr>
          <a:r>
            <a:rPr lang="pl-PL" sz="1400" kern="1200" dirty="0" err="1"/>
            <a:t>TypeScript</a:t>
          </a:r>
          <a:r>
            <a:rPr lang="pl-PL" sz="1400" kern="1200" dirty="0"/>
            <a:t> i </a:t>
          </a:r>
          <a:r>
            <a:rPr lang="pl-PL" sz="1400" kern="1200" dirty="0" err="1"/>
            <a:t>Angular</a:t>
          </a:r>
          <a:r>
            <a:rPr lang="pl-PL" sz="1400" kern="1200" dirty="0"/>
            <a:t> tworzą potężne duo, które pozwala na budowanie dużych i złożonych aplikacji.</a:t>
          </a:r>
        </a:p>
      </dsp:txBody>
      <dsp:txXfrm rot="-5400000">
        <a:off x="2091066" y="345711"/>
        <a:ext cx="3620375" cy="1794435"/>
      </dsp:txXfrm>
    </dsp:sp>
    <dsp:sp modelId="{0829327A-644D-4C7D-9C8D-4B74F8F51190}">
      <dsp:nvSpPr>
        <dsp:cNvPr id="0" name=""/>
        <dsp:cNvSpPr/>
      </dsp:nvSpPr>
      <dsp:spPr>
        <a:xfrm>
          <a:off x="0" y="62"/>
          <a:ext cx="2091065" cy="248573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Idealne połączenie: </a:t>
          </a:r>
          <a:endParaRPr lang="pl-PL" sz="2200" kern="1200"/>
        </a:p>
      </dsp:txBody>
      <dsp:txXfrm>
        <a:off x="102077" y="102139"/>
        <a:ext cx="1886911" cy="2281577"/>
      </dsp:txXfrm>
    </dsp:sp>
    <dsp:sp modelId="{C6CF6D90-D0F8-4066-A128-72A6034F2532}">
      <dsp:nvSpPr>
        <dsp:cNvPr id="0" name=""/>
        <dsp:cNvSpPr/>
      </dsp:nvSpPr>
      <dsp:spPr>
        <a:xfrm rot="5400000">
          <a:off x="2955498" y="1994221"/>
          <a:ext cx="1988585"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None/>
          </a:pPr>
          <a:r>
            <a:rPr lang="pl-PL" sz="1400" b="1" kern="1200" dirty="0"/>
            <a:t>Wydajność</a:t>
          </a:r>
          <a:r>
            <a:rPr lang="pl-PL" sz="1400" kern="1200" dirty="0"/>
            <a:t>: </a:t>
          </a:r>
          <a:r>
            <a:rPr lang="pl-PL" sz="1400" kern="1200" dirty="0" err="1"/>
            <a:t>TypeScript</a:t>
          </a:r>
          <a:r>
            <a:rPr lang="pl-PL" sz="1400" kern="1200" dirty="0"/>
            <a:t> kompiluje się do czystego JavaScript, co zapewnia wysoką wydajność aplikacji.</a:t>
          </a:r>
        </a:p>
        <a:p>
          <a:pPr marL="114300" lvl="1" indent="-114300" algn="l" defTabSz="622300">
            <a:lnSpc>
              <a:spcPct val="90000"/>
            </a:lnSpc>
            <a:spcBef>
              <a:spcPct val="0"/>
            </a:spcBef>
            <a:spcAft>
              <a:spcPct val="15000"/>
            </a:spcAft>
            <a:buNone/>
          </a:pPr>
          <a:r>
            <a:rPr lang="pl-PL" sz="1400" b="1" kern="1200" dirty="0"/>
            <a:t>Ekosystem</a:t>
          </a:r>
          <a:r>
            <a:rPr lang="pl-PL" sz="1400" kern="1200" dirty="0"/>
            <a:t>: Duża społeczność i bogaty ekosystem narzędzi i bibliotek.</a:t>
          </a:r>
        </a:p>
        <a:p>
          <a:pPr marL="114300" lvl="1" indent="-114300" algn="l" defTabSz="622300">
            <a:lnSpc>
              <a:spcPct val="90000"/>
            </a:lnSpc>
            <a:spcBef>
              <a:spcPct val="0"/>
            </a:spcBef>
            <a:spcAft>
              <a:spcPct val="15000"/>
            </a:spcAft>
            <a:buNone/>
          </a:pPr>
          <a:r>
            <a:rPr lang="pl-PL" sz="1400" b="1" kern="1200" dirty="0"/>
            <a:t>Skalowalność</a:t>
          </a:r>
          <a:r>
            <a:rPr lang="pl-PL" sz="1400" kern="1200" dirty="0"/>
            <a:t>: </a:t>
          </a:r>
          <a:r>
            <a:rPr lang="pl-PL" sz="1400" kern="1200" dirty="0" err="1"/>
            <a:t>TypeScript</a:t>
          </a:r>
          <a:r>
            <a:rPr lang="pl-PL" sz="1400" kern="1200" dirty="0"/>
            <a:t> pomaga w tworzeniu dużych i złożonych aplikacji, które są łatwe w utrzymaniu.</a:t>
          </a:r>
        </a:p>
      </dsp:txBody>
      <dsp:txXfrm rot="-5400000">
        <a:off x="2091066" y="2955729"/>
        <a:ext cx="3620375" cy="1794435"/>
      </dsp:txXfrm>
    </dsp:sp>
    <dsp:sp modelId="{D0383E04-768D-48A7-89AF-1AE28F284CE3}">
      <dsp:nvSpPr>
        <dsp:cNvPr id="0" name=""/>
        <dsp:cNvSpPr/>
      </dsp:nvSpPr>
      <dsp:spPr>
        <a:xfrm>
          <a:off x="0" y="2610080"/>
          <a:ext cx="2091065" cy="248573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Korzyści dla deweloperów:</a:t>
          </a:r>
          <a:endParaRPr lang="pl-PL" sz="2200" kern="1200"/>
        </a:p>
      </dsp:txBody>
      <dsp:txXfrm>
        <a:off x="102077" y="2712157"/>
        <a:ext cx="1886911" cy="22815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0A857-F682-4A14-963D-8B14FAC902B1}">
      <dsp:nvSpPr>
        <dsp:cNvPr id="0" name=""/>
        <dsp:cNvSpPr/>
      </dsp:nvSpPr>
      <dsp:spPr>
        <a:xfrm>
          <a:off x="0" y="2045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dirty="0"/>
            <a:t>Statyczne typowanie:</a:t>
          </a:r>
        </a:p>
      </dsp:txBody>
      <dsp:txXfrm>
        <a:off x="23388" y="43846"/>
        <a:ext cx="11459426" cy="432338"/>
      </dsp:txXfrm>
    </dsp:sp>
    <dsp:sp modelId="{B56A17FC-3896-4C6A-915C-26C0EEA0D202}">
      <dsp:nvSpPr>
        <dsp:cNvPr id="0" name=""/>
        <dsp:cNvSpPr/>
      </dsp:nvSpPr>
      <dsp:spPr>
        <a:xfrm>
          <a:off x="0" y="499573"/>
          <a:ext cx="11506202" cy="543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Zmienna </a:t>
          </a:r>
          <a:r>
            <a:rPr lang="pl-PL" sz="1600" kern="1200" dirty="0" err="1"/>
            <a:t>name</a:t>
          </a:r>
          <a:r>
            <a:rPr lang="pl-PL" sz="1600" kern="1200" dirty="0"/>
            <a:t> ma określony typ string, co zapobiega przypadkowemu przypisaniu wartości innego typu.</a:t>
          </a:r>
        </a:p>
        <a:p>
          <a:pPr marL="171450" lvl="1" indent="-171450" algn="l" defTabSz="711200">
            <a:lnSpc>
              <a:spcPct val="90000"/>
            </a:lnSpc>
            <a:spcBef>
              <a:spcPct val="0"/>
            </a:spcBef>
            <a:spcAft>
              <a:spcPct val="20000"/>
            </a:spcAft>
            <a:buNone/>
          </a:pPr>
          <a:r>
            <a:rPr lang="pl-PL" sz="1600" b="1" kern="1200" dirty="0"/>
            <a:t>JavaScript</a:t>
          </a:r>
          <a:r>
            <a:rPr lang="pl-PL" sz="1600" kern="1200" dirty="0"/>
            <a:t>: Typ zmiennej jest ustalany dynamicznie w czasie wykonywania, co może prowadzić do błędów.</a:t>
          </a:r>
        </a:p>
      </dsp:txBody>
      <dsp:txXfrm>
        <a:off x="0" y="499573"/>
        <a:ext cx="11506202" cy="543375"/>
      </dsp:txXfrm>
    </dsp:sp>
    <dsp:sp modelId="{A276E3C4-3158-4363-96EB-240703946673}">
      <dsp:nvSpPr>
        <dsp:cNvPr id="0" name=""/>
        <dsp:cNvSpPr/>
      </dsp:nvSpPr>
      <dsp:spPr>
        <a:xfrm>
          <a:off x="0" y="104294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a:t>Czytelność:</a:t>
          </a:r>
        </a:p>
      </dsp:txBody>
      <dsp:txXfrm>
        <a:off x="23388" y="1066336"/>
        <a:ext cx="11459426" cy="432338"/>
      </dsp:txXfrm>
    </dsp:sp>
    <dsp:sp modelId="{407847E5-539C-49F9-B6C6-D1E0BEAC1172}">
      <dsp:nvSpPr>
        <dsp:cNvPr id="0" name=""/>
        <dsp:cNvSpPr/>
      </dsp:nvSpPr>
      <dsp:spPr>
        <a:xfrm>
          <a:off x="0" y="1522063"/>
          <a:ext cx="11506202"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Deklaracja typu sprawia, że kod jest bardziej czytelny i samodokumentujący się.</a:t>
          </a:r>
        </a:p>
        <a:p>
          <a:pPr marL="171450" lvl="1" indent="-171450" algn="l" defTabSz="711200">
            <a:lnSpc>
              <a:spcPct val="90000"/>
            </a:lnSpc>
            <a:spcBef>
              <a:spcPct val="0"/>
            </a:spcBef>
            <a:spcAft>
              <a:spcPct val="20000"/>
            </a:spcAft>
            <a:buNone/>
          </a:pPr>
          <a:r>
            <a:rPr lang="pl-PL" sz="1600" b="1" kern="1200" dirty="0"/>
            <a:t>JavaScript</a:t>
          </a:r>
          <a:r>
            <a:rPr lang="pl-PL" sz="1600" kern="1200" dirty="0"/>
            <a:t>: Bez deklaracji typu, trzeba dokładnie analizować kod, aby zrozumieć, jaki typ danych przechowuje dana 		  	</a:t>
          </a:r>
          <a:r>
            <a:rPr lang="pl-PL" sz="1600" kern="1200" dirty="0" err="1"/>
            <a:t>zmienna.Bezpieczeństwo:TypeScript</a:t>
          </a:r>
          <a:r>
            <a:rPr lang="pl-PL" sz="1600" kern="1200" dirty="0"/>
            <a:t>: </a:t>
          </a:r>
        </a:p>
      </dsp:txBody>
      <dsp:txXfrm>
        <a:off x="0" y="1522063"/>
        <a:ext cx="11506202" cy="760725"/>
      </dsp:txXfrm>
    </dsp:sp>
    <dsp:sp modelId="{F07E9FDC-2A57-4C64-934F-11AEB4AE1AFD}">
      <dsp:nvSpPr>
        <dsp:cNvPr id="0" name=""/>
        <dsp:cNvSpPr/>
      </dsp:nvSpPr>
      <dsp:spPr>
        <a:xfrm>
          <a:off x="0" y="228278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a:t>Kompilator </a:t>
          </a:r>
        </a:p>
      </dsp:txBody>
      <dsp:txXfrm>
        <a:off x="23388" y="2306176"/>
        <a:ext cx="11459426" cy="432338"/>
      </dsp:txXfrm>
    </dsp:sp>
    <dsp:sp modelId="{E01E4BDC-C479-4C14-9E5E-FC3ABA4B21F1}">
      <dsp:nvSpPr>
        <dsp:cNvPr id="0" name=""/>
        <dsp:cNvSpPr/>
      </dsp:nvSpPr>
      <dsp:spPr>
        <a:xfrm>
          <a:off x="0" y="2761903"/>
          <a:ext cx="11506202"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Wyłapie wiele błędów na etapie pisania kodu, takich jak nieprawidłowe przypisania wartości czy niezadeklarowane zmienne.</a:t>
          </a:r>
        </a:p>
        <a:p>
          <a:pPr marL="171450" lvl="1" indent="-171450" algn="l" defTabSz="711200">
            <a:lnSpc>
              <a:spcPct val="90000"/>
            </a:lnSpc>
            <a:spcBef>
              <a:spcPct val="0"/>
            </a:spcBef>
            <a:spcAft>
              <a:spcPct val="20000"/>
            </a:spcAft>
            <a:buNone/>
          </a:pPr>
          <a:r>
            <a:rPr lang="pl-PL" sz="1600" b="1" kern="1200" dirty="0"/>
            <a:t>JavaScript</a:t>
          </a:r>
          <a:r>
            <a:rPr lang="pl-PL" sz="1600" kern="1200" dirty="0"/>
            <a:t>: Błędy tego typu są wykrywane dopiero podczas wykonywania aplikacji, co może prowadzić do nieoczekiwanych </a:t>
          </a:r>
          <a:r>
            <a:rPr lang="pl-PL" sz="1600" kern="1200" dirty="0" err="1"/>
            <a:t>zachowań</a:t>
          </a:r>
          <a:r>
            <a:rPr lang="pl-PL" sz="1600" kern="1200" dirty="0"/>
            <a:t>.</a:t>
          </a:r>
        </a:p>
      </dsp:txBody>
      <dsp:txXfrm>
        <a:off x="0" y="2761903"/>
        <a:ext cx="11506202" cy="760725"/>
      </dsp:txXfrm>
    </dsp:sp>
    <dsp:sp modelId="{74C5F0DC-EA41-480E-8499-191DDFC1C8C5}">
      <dsp:nvSpPr>
        <dsp:cNvPr id="0" name=""/>
        <dsp:cNvSpPr/>
      </dsp:nvSpPr>
      <dsp:spPr>
        <a:xfrm>
          <a:off x="0" y="352262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a:t>Wsparcie narzędzi:</a:t>
          </a:r>
        </a:p>
      </dsp:txBody>
      <dsp:txXfrm>
        <a:off x="23388" y="3546016"/>
        <a:ext cx="11459426" cy="432338"/>
      </dsp:txXfrm>
    </dsp:sp>
    <dsp:sp modelId="{9E6CA003-969C-404F-9E13-3F27FE35A640}">
      <dsp:nvSpPr>
        <dsp:cNvPr id="0" name=""/>
        <dsp:cNvSpPr/>
      </dsp:nvSpPr>
      <dsp:spPr>
        <a:xfrm>
          <a:off x="0" y="4001743"/>
          <a:ext cx="11506202"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IDE z obsługą </a:t>
          </a:r>
          <a:r>
            <a:rPr lang="pl-PL" sz="1600" kern="1200" dirty="0" err="1"/>
            <a:t>TypeScript</a:t>
          </a:r>
          <a:r>
            <a:rPr lang="pl-PL" sz="1600" kern="1200" dirty="0"/>
            <a:t> oferują zaawansowane funkcje takie jak auto uzupełnianie kodu, </a:t>
          </a:r>
          <a:r>
            <a:rPr lang="pl-PL" sz="1600" kern="1200" dirty="0" err="1"/>
            <a:t>refaktoryzacja</a:t>
          </a:r>
          <a:r>
            <a:rPr lang="pl-PL" sz="1600" kern="1200" dirty="0"/>
            <a:t>, czy sprawdzanie typów.</a:t>
          </a:r>
        </a:p>
        <a:p>
          <a:pPr marL="171450" lvl="1" indent="-171450" algn="l" defTabSz="711200">
            <a:lnSpc>
              <a:spcPct val="90000"/>
            </a:lnSpc>
            <a:spcBef>
              <a:spcPct val="0"/>
            </a:spcBef>
            <a:spcAft>
              <a:spcPct val="20000"/>
            </a:spcAft>
            <a:buNone/>
          </a:pPr>
          <a:r>
            <a:rPr lang="pl-PL" sz="1600" b="1" kern="1200" dirty="0"/>
            <a:t>JavaScript</a:t>
          </a:r>
          <a:r>
            <a:rPr lang="pl-PL" sz="1600" kern="1200" dirty="0"/>
            <a:t>: Wsparcie narzędzi jest ograniczone.</a:t>
          </a:r>
        </a:p>
      </dsp:txBody>
      <dsp:txXfrm>
        <a:off x="0" y="4001743"/>
        <a:ext cx="11506202" cy="7607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EDC7D-7086-41C4-A9E2-0AC9A01654B5}">
      <dsp:nvSpPr>
        <dsp:cNvPr id="0" name=""/>
        <dsp:cNvSpPr/>
      </dsp:nvSpPr>
      <dsp:spPr>
        <a:xfrm>
          <a:off x="0" y="99229"/>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dirty="0"/>
            <a:t>Co to jest </a:t>
          </a:r>
          <a:r>
            <a:rPr lang="pl-PL" sz="1700" b="1" kern="1200" dirty="0" err="1"/>
            <a:t>Angular</a:t>
          </a:r>
          <a:r>
            <a:rPr lang="pl-PL" sz="1700" b="1" kern="1200" dirty="0"/>
            <a:t> CLI? </a:t>
          </a:r>
          <a:endParaRPr lang="pl-PL" sz="1700" kern="1200" dirty="0"/>
        </a:p>
      </dsp:txBody>
      <dsp:txXfrm>
        <a:off x="19904" y="119133"/>
        <a:ext cx="10780592" cy="367937"/>
      </dsp:txXfrm>
    </dsp:sp>
    <dsp:sp modelId="{FA4903CB-D6C2-4F5F-86D7-B4EC2299F2A5}">
      <dsp:nvSpPr>
        <dsp:cNvPr id="0" name=""/>
        <dsp:cNvSpPr/>
      </dsp:nvSpPr>
      <dsp:spPr>
        <a:xfrm>
          <a:off x="0" y="506974"/>
          <a:ext cx="10820400"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kern="1200"/>
            <a:t>Wyobraź sobie magiczną różdżkę, która tworzy za Ciebie całą strukturę aplikacji Angularowej. Definiuje początkowy zestaw zależności, czy ustawia TypeScript dla wcześniej stworzonej struktury.</a:t>
          </a:r>
        </a:p>
      </dsp:txBody>
      <dsp:txXfrm>
        <a:off x="0" y="506974"/>
        <a:ext cx="10820400" cy="413482"/>
      </dsp:txXfrm>
    </dsp:sp>
    <dsp:sp modelId="{B37C5E71-845E-4795-B49F-2E069BECE823}">
      <dsp:nvSpPr>
        <dsp:cNvPr id="0" name=""/>
        <dsp:cNvSpPr/>
      </dsp:nvSpPr>
      <dsp:spPr>
        <a:xfrm>
          <a:off x="0" y="920457"/>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a:t>Dlaczego warto go używać? </a:t>
          </a:r>
          <a:endParaRPr lang="pl-PL" sz="1700" kern="1200"/>
        </a:p>
      </dsp:txBody>
      <dsp:txXfrm>
        <a:off x="19904" y="940361"/>
        <a:ext cx="10780592" cy="367937"/>
      </dsp:txXfrm>
    </dsp:sp>
    <dsp:sp modelId="{47532927-1D9E-4223-9F94-30CE54511647}">
      <dsp:nvSpPr>
        <dsp:cNvPr id="0" name=""/>
        <dsp:cNvSpPr/>
      </dsp:nvSpPr>
      <dsp:spPr>
        <a:xfrm>
          <a:off x="0" y="1328202"/>
          <a:ext cx="108204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kern="1200" dirty="0"/>
            <a:t>Oszczędza mnóstwo czasu i nerwów, pozwala skupić się na logice biznesowej, a nie na konfiguracji.</a:t>
          </a:r>
        </a:p>
      </dsp:txBody>
      <dsp:txXfrm>
        <a:off x="0" y="1328202"/>
        <a:ext cx="10820400" cy="281520"/>
      </dsp:txXfrm>
    </dsp:sp>
    <dsp:sp modelId="{324D83AA-0435-4F1E-B476-8E41B64CE29F}">
      <dsp:nvSpPr>
        <dsp:cNvPr id="0" name=""/>
        <dsp:cNvSpPr/>
      </dsp:nvSpPr>
      <dsp:spPr>
        <a:xfrm>
          <a:off x="0" y="1609722"/>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a:t>Przykłady:</a:t>
          </a:r>
          <a:endParaRPr lang="pl-PL" sz="1700" kern="1200"/>
        </a:p>
      </dsp:txBody>
      <dsp:txXfrm>
        <a:off x="19904" y="1629626"/>
        <a:ext cx="10780592" cy="367937"/>
      </dsp:txXfrm>
    </dsp:sp>
    <dsp:sp modelId="{0F43C65F-B265-43FE-93BD-2990FDB93379}">
      <dsp:nvSpPr>
        <dsp:cNvPr id="0" name=""/>
        <dsp:cNvSpPr/>
      </dsp:nvSpPr>
      <dsp:spPr>
        <a:xfrm>
          <a:off x="0" y="2017467"/>
          <a:ext cx="10820400"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b="1" kern="1200" dirty="0" err="1"/>
            <a:t>ng</a:t>
          </a:r>
          <a:r>
            <a:rPr lang="pl-PL" sz="1300" b="1" kern="1200" dirty="0"/>
            <a:t> </a:t>
          </a:r>
          <a:r>
            <a:rPr lang="pl-PL" sz="1300" b="1" kern="1200" dirty="0" err="1"/>
            <a:t>new</a:t>
          </a:r>
          <a:r>
            <a:rPr lang="pl-PL" sz="1300" b="1" kern="1200" dirty="0"/>
            <a:t> moja-aplikacja </a:t>
          </a:r>
          <a:r>
            <a:rPr lang="pl-PL" sz="1300" kern="1200" dirty="0"/>
            <a:t>– generuje aplikacje</a:t>
          </a:r>
        </a:p>
        <a:p>
          <a:pPr marL="114300" lvl="1" indent="-114300" algn="l" defTabSz="577850">
            <a:lnSpc>
              <a:spcPct val="90000"/>
            </a:lnSpc>
            <a:spcBef>
              <a:spcPct val="0"/>
            </a:spcBef>
            <a:spcAft>
              <a:spcPct val="20000"/>
            </a:spcAft>
            <a:buNone/>
          </a:pPr>
          <a:r>
            <a:rPr lang="pl-PL" sz="1300" b="1" kern="1200" dirty="0" err="1"/>
            <a:t>ng</a:t>
          </a:r>
          <a:r>
            <a:rPr lang="pl-PL" sz="1300" b="1" kern="1200" dirty="0"/>
            <a:t> </a:t>
          </a:r>
          <a:r>
            <a:rPr lang="pl-PL" sz="1300" b="1" kern="1200" dirty="0" err="1"/>
            <a:t>generate</a:t>
          </a:r>
          <a:r>
            <a:rPr lang="pl-PL" sz="1300" b="1" kern="1200" dirty="0"/>
            <a:t> component my-component </a:t>
          </a:r>
          <a:r>
            <a:rPr lang="pl-PL" sz="1300" kern="1200" dirty="0"/>
            <a:t>– generuje komponent</a:t>
          </a:r>
        </a:p>
      </dsp:txBody>
      <dsp:txXfrm>
        <a:off x="0" y="2017467"/>
        <a:ext cx="10820400" cy="448672"/>
      </dsp:txXfrm>
    </dsp:sp>
    <dsp:sp modelId="{8D7EB1DB-E2C0-4FE8-A0F1-B2BCF611E095}">
      <dsp:nvSpPr>
        <dsp:cNvPr id="0" name=""/>
        <dsp:cNvSpPr/>
      </dsp:nvSpPr>
      <dsp:spPr>
        <a:xfrm>
          <a:off x="0" y="2466140"/>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a:t>Zaawansowane zastosowania:</a:t>
          </a:r>
          <a:endParaRPr lang="pl-PL" sz="1700" kern="1200"/>
        </a:p>
      </dsp:txBody>
      <dsp:txXfrm>
        <a:off x="19904" y="2486044"/>
        <a:ext cx="10780592" cy="367937"/>
      </dsp:txXfrm>
    </dsp:sp>
    <dsp:sp modelId="{A7BAE965-33D9-4019-B15F-2541012C4322}">
      <dsp:nvSpPr>
        <dsp:cNvPr id="0" name=""/>
        <dsp:cNvSpPr/>
      </dsp:nvSpPr>
      <dsp:spPr>
        <a:xfrm>
          <a:off x="0" y="2873884"/>
          <a:ext cx="10820400" cy="668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b="1" kern="1200" dirty="0" err="1"/>
            <a:t>Customowe</a:t>
          </a:r>
          <a:r>
            <a:rPr lang="pl-PL" sz="1300" b="1" kern="1200" dirty="0"/>
            <a:t> schematy:</a:t>
          </a:r>
          <a:r>
            <a:rPr lang="pl-PL" sz="1300" kern="1200" dirty="0"/>
            <a:t> Twórz własne schematy, aby automatyzować powtarzalne zadania.</a:t>
          </a:r>
        </a:p>
        <a:p>
          <a:pPr marL="114300" lvl="1" indent="-114300" algn="l" defTabSz="577850">
            <a:lnSpc>
              <a:spcPct val="90000"/>
            </a:lnSpc>
            <a:spcBef>
              <a:spcPct val="0"/>
            </a:spcBef>
            <a:spcAft>
              <a:spcPct val="20000"/>
            </a:spcAft>
            <a:buNone/>
          </a:pPr>
          <a:r>
            <a:rPr lang="pl-PL" sz="1300" b="1" kern="1200" dirty="0"/>
            <a:t>Konfiguracja:</a:t>
          </a:r>
          <a:r>
            <a:rPr lang="pl-PL" sz="1300" kern="1200" dirty="0"/>
            <a:t> Dostosuj proces budowania i </a:t>
          </a:r>
          <a:r>
            <a:rPr lang="pl-PL" sz="1300" kern="1200" dirty="0" err="1"/>
            <a:t>deployowania</a:t>
          </a:r>
          <a:r>
            <a:rPr lang="pl-PL" sz="1300" kern="1200" dirty="0"/>
            <a:t> aplikacji.</a:t>
          </a:r>
        </a:p>
        <a:p>
          <a:pPr marL="114300" lvl="1" indent="-114300" algn="l" defTabSz="577850">
            <a:lnSpc>
              <a:spcPct val="90000"/>
            </a:lnSpc>
            <a:spcBef>
              <a:spcPct val="0"/>
            </a:spcBef>
            <a:spcAft>
              <a:spcPct val="20000"/>
            </a:spcAft>
            <a:buNone/>
          </a:pPr>
          <a:r>
            <a:rPr lang="pl-PL" sz="1300" b="1" kern="1200" dirty="0"/>
            <a:t>Integracja z innymi narzędziami:</a:t>
          </a:r>
          <a:r>
            <a:rPr lang="pl-PL" sz="1300" kern="1200" dirty="0"/>
            <a:t> Łącz </a:t>
          </a:r>
          <a:r>
            <a:rPr lang="pl-PL" sz="1300" kern="1200" dirty="0" err="1"/>
            <a:t>Angular</a:t>
          </a:r>
          <a:r>
            <a:rPr lang="pl-PL" sz="1300" kern="1200" dirty="0"/>
            <a:t> CLI z narzędziami do zarządzania wersjami, ciągłej integracji itp.</a:t>
          </a:r>
        </a:p>
      </dsp:txBody>
      <dsp:txXfrm>
        <a:off x="0" y="2873884"/>
        <a:ext cx="10820400" cy="6686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9D627-C627-43EA-BAE7-7E2B2E6FA871}">
      <dsp:nvSpPr>
        <dsp:cNvPr id="0" name=""/>
        <dsp:cNvSpPr/>
      </dsp:nvSpPr>
      <dsp:spPr>
        <a:xfrm>
          <a:off x="5586412" y="551543"/>
          <a:ext cx="3331508" cy="231278"/>
        </a:xfrm>
        <a:custGeom>
          <a:avLst/>
          <a:gdLst/>
          <a:ahLst/>
          <a:cxnLst/>
          <a:rect l="0" t="0" r="0" b="0"/>
          <a:pathLst>
            <a:path>
              <a:moveTo>
                <a:pt x="0" y="0"/>
              </a:moveTo>
              <a:lnTo>
                <a:pt x="0" y="115639"/>
              </a:lnTo>
              <a:lnTo>
                <a:pt x="3331508" y="115639"/>
              </a:lnTo>
              <a:lnTo>
                <a:pt x="3331508"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C05B90-A771-411C-A62E-6A7AAABD820D}">
      <dsp:nvSpPr>
        <dsp:cNvPr id="0" name=""/>
        <dsp:cNvSpPr/>
      </dsp:nvSpPr>
      <dsp:spPr>
        <a:xfrm>
          <a:off x="5586412" y="551543"/>
          <a:ext cx="1998905" cy="231278"/>
        </a:xfrm>
        <a:custGeom>
          <a:avLst/>
          <a:gdLst/>
          <a:ahLst/>
          <a:cxnLst/>
          <a:rect l="0" t="0" r="0" b="0"/>
          <a:pathLst>
            <a:path>
              <a:moveTo>
                <a:pt x="0" y="0"/>
              </a:moveTo>
              <a:lnTo>
                <a:pt x="0" y="115639"/>
              </a:lnTo>
              <a:lnTo>
                <a:pt x="1998905" y="115639"/>
              </a:lnTo>
              <a:lnTo>
                <a:pt x="1998905"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F286BE-1E51-4CC0-B126-BBD1604DF539}">
      <dsp:nvSpPr>
        <dsp:cNvPr id="0" name=""/>
        <dsp:cNvSpPr/>
      </dsp:nvSpPr>
      <dsp:spPr>
        <a:xfrm>
          <a:off x="5586412" y="551543"/>
          <a:ext cx="666301" cy="231278"/>
        </a:xfrm>
        <a:custGeom>
          <a:avLst/>
          <a:gdLst/>
          <a:ahLst/>
          <a:cxnLst/>
          <a:rect l="0" t="0" r="0" b="0"/>
          <a:pathLst>
            <a:path>
              <a:moveTo>
                <a:pt x="0" y="0"/>
              </a:moveTo>
              <a:lnTo>
                <a:pt x="0" y="115639"/>
              </a:lnTo>
              <a:lnTo>
                <a:pt x="666301" y="115639"/>
              </a:lnTo>
              <a:lnTo>
                <a:pt x="666301"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4858BF-FF88-4CE7-BF90-A9983412A819}">
      <dsp:nvSpPr>
        <dsp:cNvPr id="0" name=""/>
        <dsp:cNvSpPr/>
      </dsp:nvSpPr>
      <dsp:spPr>
        <a:xfrm>
          <a:off x="4920110" y="551543"/>
          <a:ext cx="666301" cy="231278"/>
        </a:xfrm>
        <a:custGeom>
          <a:avLst/>
          <a:gdLst/>
          <a:ahLst/>
          <a:cxnLst/>
          <a:rect l="0" t="0" r="0" b="0"/>
          <a:pathLst>
            <a:path>
              <a:moveTo>
                <a:pt x="666301" y="0"/>
              </a:moveTo>
              <a:lnTo>
                <a:pt x="666301" y="115639"/>
              </a:lnTo>
              <a:lnTo>
                <a:pt x="0" y="115639"/>
              </a:lnTo>
              <a:lnTo>
                <a:pt x="0"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1659B-E9BF-4A73-81AE-4F0DF5A05D0B}">
      <dsp:nvSpPr>
        <dsp:cNvPr id="0" name=""/>
        <dsp:cNvSpPr/>
      </dsp:nvSpPr>
      <dsp:spPr>
        <a:xfrm>
          <a:off x="3587507" y="551543"/>
          <a:ext cx="1998905" cy="231278"/>
        </a:xfrm>
        <a:custGeom>
          <a:avLst/>
          <a:gdLst/>
          <a:ahLst/>
          <a:cxnLst/>
          <a:rect l="0" t="0" r="0" b="0"/>
          <a:pathLst>
            <a:path>
              <a:moveTo>
                <a:pt x="1998905" y="0"/>
              </a:moveTo>
              <a:lnTo>
                <a:pt x="1998905" y="115639"/>
              </a:lnTo>
              <a:lnTo>
                <a:pt x="0" y="115639"/>
              </a:lnTo>
              <a:lnTo>
                <a:pt x="0"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258DEE-8F4F-4F0F-AFB9-49F81694DC11}">
      <dsp:nvSpPr>
        <dsp:cNvPr id="0" name=""/>
        <dsp:cNvSpPr/>
      </dsp:nvSpPr>
      <dsp:spPr>
        <a:xfrm>
          <a:off x="2254903" y="551543"/>
          <a:ext cx="3331508" cy="231278"/>
        </a:xfrm>
        <a:custGeom>
          <a:avLst/>
          <a:gdLst/>
          <a:ahLst/>
          <a:cxnLst/>
          <a:rect l="0" t="0" r="0" b="0"/>
          <a:pathLst>
            <a:path>
              <a:moveTo>
                <a:pt x="3331508" y="0"/>
              </a:moveTo>
              <a:lnTo>
                <a:pt x="3331508" y="115639"/>
              </a:lnTo>
              <a:lnTo>
                <a:pt x="0" y="115639"/>
              </a:lnTo>
              <a:lnTo>
                <a:pt x="0"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4D6C9-5393-40BF-8F0E-0D2B1ACF2CC0}">
      <dsp:nvSpPr>
        <dsp:cNvPr id="0" name=""/>
        <dsp:cNvSpPr/>
      </dsp:nvSpPr>
      <dsp:spPr>
        <a:xfrm>
          <a:off x="5035749" y="881"/>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dirty="0" err="1"/>
            <a:t>Angular</a:t>
          </a:r>
          <a:r>
            <a:rPr lang="pl-PL" sz="1500" kern="1200" dirty="0"/>
            <a:t> CLI</a:t>
          </a:r>
        </a:p>
      </dsp:txBody>
      <dsp:txXfrm>
        <a:off x="5035749" y="881"/>
        <a:ext cx="1101325" cy="550662"/>
      </dsp:txXfrm>
    </dsp:sp>
    <dsp:sp modelId="{AB8C2E9A-AD88-43FB-B02E-94AD5896007E}">
      <dsp:nvSpPr>
        <dsp:cNvPr id="0" name=""/>
        <dsp:cNvSpPr/>
      </dsp:nvSpPr>
      <dsp:spPr>
        <a:xfrm>
          <a:off x="1704241"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dirty="0"/>
            <a:t>Project </a:t>
          </a:r>
          <a:r>
            <a:rPr lang="pl-PL" sz="1500" kern="1200" dirty="0" err="1"/>
            <a:t>generation</a:t>
          </a:r>
          <a:endParaRPr lang="pl-PL" sz="1500" kern="1200" dirty="0"/>
        </a:p>
      </dsp:txBody>
      <dsp:txXfrm>
        <a:off x="1704241" y="782822"/>
        <a:ext cx="1101325" cy="550662"/>
      </dsp:txXfrm>
    </dsp:sp>
    <dsp:sp modelId="{43F817C1-7E68-4A5D-A18D-B15C4220CB66}">
      <dsp:nvSpPr>
        <dsp:cNvPr id="0" name=""/>
        <dsp:cNvSpPr/>
      </dsp:nvSpPr>
      <dsp:spPr>
        <a:xfrm>
          <a:off x="3036844"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Conde generation</a:t>
          </a:r>
        </a:p>
      </dsp:txBody>
      <dsp:txXfrm>
        <a:off x="3036844" y="782822"/>
        <a:ext cx="1101325" cy="550662"/>
      </dsp:txXfrm>
    </dsp:sp>
    <dsp:sp modelId="{77EDDFBA-AC56-4417-9363-E210DD53EDFF}">
      <dsp:nvSpPr>
        <dsp:cNvPr id="0" name=""/>
        <dsp:cNvSpPr/>
      </dsp:nvSpPr>
      <dsp:spPr>
        <a:xfrm>
          <a:off x="4369448"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Code linting</a:t>
          </a:r>
        </a:p>
      </dsp:txBody>
      <dsp:txXfrm>
        <a:off x="4369448" y="782822"/>
        <a:ext cx="1101325" cy="550662"/>
      </dsp:txXfrm>
    </dsp:sp>
    <dsp:sp modelId="{AAB80C3D-8B00-45B4-812B-6FEA16F884E8}">
      <dsp:nvSpPr>
        <dsp:cNvPr id="0" name=""/>
        <dsp:cNvSpPr/>
      </dsp:nvSpPr>
      <dsp:spPr>
        <a:xfrm>
          <a:off x="5702051"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dirty="0"/>
            <a:t>Development </a:t>
          </a:r>
          <a:r>
            <a:rPr lang="pl-PL" sz="1500" kern="1200" dirty="0" err="1"/>
            <a:t>server</a:t>
          </a:r>
          <a:endParaRPr lang="pl-PL" sz="1500" kern="1200" dirty="0"/>
        </a:p>
      </dsp:txBody>
      <dsp:txXfrm>
        <a:off x="5702051" y="782822"/>
        <a:ext cx="1101325" cy="550662"/>
      </dsp:txXfrm>
    </dsp:sp>
    <dsp:sp modelId="{CE9B11A0-840F-4243-9A43-BF59F65D0270}">
      <dsp:nvSpPr>
        <dsp:cNvPr id="0" name=""/>
        <dsp:cNvSpPr/>
      </dsp:nvSpPr>
      <dsp:spPr>
        <a:xfrm>
          <a:off x="7034655"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Optimised production</a:t>
          </a:r>
        </a:p>
      </dsp:txBody>
      <dsp:txXfrm>
        <a:off x="7034655" y="782822"/>
        <a:ext cx="1101325" cy="550662"/>
      </dsp:txXfrm>
    </dsp:sp>
    <dsp:sp modelId="{5343939A-4CD5-43A9-8A9B-E832E1A6263B}">
      <dsp:nvSpPr>
        <dsp:cNvPr id="0" name=""/>
        <dsp:cNvSpPr/>
      </dsp:nvSpPr>
      <dsp:spPr>
        <a:xfrm>
          <a:off x="8367258"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Testing automation</a:t>
          </a:r>
        </a:p>
      </dsp:txBody>
      <dsp:txXfrm>
        <a:off x="8367258" y="782822"/>
        <a:ext cx="1101325" cy="5506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AA48C-FFF2-4662-8EAF-14D8FCE0CADB}">
      <dsp:nvSpPr>
        <dsp:cNvPr id="0" name=""/>
        <dsp:cNvSpPr/>
      </dsp:nvSpPr>
      <dsp:spPr>
        <a:xfrm rot="5400000">
          <a:off x="6749258" y="-2820249"/>
          <a:ext cx="857965" cy="67559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pl-PL" sz="1100" kern="1200" dirty="0"/>
            <a:t>Node.js – v18.9.1 albo nowsza</a:t>
          </a:r>
        </a:p>
        <a:p>
          <a:pPr marL="57150" lvl="1" indent="-57150" algn="l" defTabSz="488950">
            <a:lnSpc>
              <a:spcPct val="90000"/>
            </a:lnSpc>
            <a:spcBef>
              <a:spcPct val="0"/>
            </a:spcBef>
            <a:spcAft>
              <a:spcPct val="15000"/>
            </a:spcAft>
            <a:buChar char="•"/>
          </a:pPr>
          <a:r>
            <a:rPr lang="pl-PL" sz="1100" kern="1200" dirty="0"/>
            <a:t>Edytor kodu / IDE – my użyjemy Visual Studio </a:t>
          </a:r>
          <a:r>
            <a:rPr lang="pl-PL" sz="1100" kern="1200" dirty="0" err="1"/>
            <a:t>Code</a:t>
          </a:r>
          <a:endParaRPr lang="pl-PL" sz="1100" kern="1200" dirty="0"/>
        </a:p>
        <a:p>
          <a:pPr marL="57150" lvl="1" indent="-57150" algn="l" defTabSz="488950">
            <a:lnSpc>
              <a:spcPct val="90000"/>
            </a:lnSpc>
            <a:spcBef>
              <a:spcPct val="0"/>
            </a:spcBef>
            <a:spcAft>
              <a:spcPct val="15000"/>
            </a:spcAft>
            <a:buChar char="•"/>
          </a:pPr>
          <a:r>
            <a:rPr lang="pl-PL" sz="1100" kern="1200" dirty="0"/>
            <a:t>Git oraz dostęp do terminala</a:t>
          </a:r>
        </a:p>
        <a:p>
          <a:pPr marL="57150" lvl="1" indent="-57150" algn="l" defTabSz="488950">
            <a:lnSpc>
              <a:spcPct val="90000"/>
            </a:lnSpc>
            <a:spcBef>
              <a:spcPct val="0"/>
            </a:spcBef>
            <a:spcAft>
              <a:spcPct val="15000"/>
            </a:spcAft>
            <a:buChar char="•"/>
          </a:pPr>
          <a:r>
            <a:rPr lang="pl-PL" sz="1100" kern="1200"/>
            <a:t>Dostęp do zdalnych repozytoriów (eg. npm).</a:t>
          </a:r>
        </a:p>
      </dsp:txBody>
      <dsp:txXfrm rot="-5400000">
        <a:off x="3800245" y="170646"/>
        <a:ext cx="6714109" cy="774201"/>
      </dsp:txXfrm>
    </dsp:sp>
    <dsp:sp modelId="{135F296C-85C4-4B7A-AF7F-0192BE3AF1C6}">
      <dsp:nvSpPr>
        <dsp:cNvPr id="0" name=""/>
        <dsp:cNvSpPr/>
      </dsp:nvSpPr>
      <dsp:spPr>
        <a:xfrm>
          <a:off x="0" y="0"/>
          <a:ext cx="3800245" cy="10724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90000"/>
            </a:lnSpc>
            <a:spcBef>
              <a:spcPct val="0"/>
            </a:spcBef>
            <a:spcAft>
              <a:spcPct val="35000"/>
            </a:spcAft>
            <a:buNone/>
          </a:pPr>
          <a:r>
            <a:rPr lang="pl-PL" sz="5000" b="1" kern="1200" dirty="0"/>
            <a:t>Wymagania:</a:t>
          </a:r>
          <a:endParaRPr lang="pl-PL" sz="5000" kern="1200" dirty="0"/>
        </a:p>
      </dsp:txBody>
      <dsp:txXfrm>
        <a:off x="52353" y="52353"/>
        <a:ext cx="3695539" cy="9677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45008F-94DB-43E0-8C9F-1F0525894FDF}" type="datetime1">
              <a:rPr lang="pl-PL" smtClean="0"/>
              <a:t>17.11.2024</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dirty="0"/>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7B4BC46-CA7A-4D04-99E7-1DA77BD3C4E2}" type="datetime1">
              <a:rPr lang="pl-PL" smtClean="0"/>
              <a:t>17.11.2024</a:t>
            </a:fld>
            <a:endParaRPr lang="en-US"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dirty="0"/>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kursjs.pl/kurs/obiekty/obiekty"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kursjs.pl/kurs/obiekty/clas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Witam na szkoleniu z podstaw </a:t>
            </a:r>
            <a:r>
              <a:rPr lang="pl-PL" dirty="0" err="1"/>
              <a:t>Angulara</a:t>
            </a:r>
            <a:r>
              <a:rPr lang="pl-PL" dirty="0"/>
              <a:t>.</a:t>
            </a:r>
          </a:p>
          <a:p>
            <a:br>
              <a:rPr lang="pl-PL" dirty="0"/>
            </a:br>
            <a:r>
              <a:rPr lang="pl-PL" dirty="0"/>
              <a:t>Zanim przejdziemy do części właściwej, ustalmy sobie, </a:t>
            </a:r>
          </a:p>
          <a:p>
            <a:r>
              <a:rPr lang="pl-PL" dirty="0"/>
              <a:t>że określenia </a:t>
            </a:r>
            <a:r>
              <a:rPr lang="pl-PL" dirty="0" err="1"/>
              <a:t>Angular</a:t>
            </a:r>
            <a:r>
              <a:rPr lang="pl-PL" dirty="0"/>
              <a:t> będę używał zawsze, mając na myśli </a:t>
            </a:r>
            <a:r>
              <a:rPr lang="pl-PL" dirty="0" err="1"/>
              <a:t>Angulara</a:t>
            </a:r>
            <a:r>
              <a:rPr lang="pl-PL" dirty="0"/>
              <a:t> napisanego w </a:t>
            </a:r>
            <a:r>
              <a:rPr lang="pl-PL" dirty="0" err="1"/>
              <a:t>TypeScripcie</a:t>
            </a:r>
            <a:r>
              <a:rPr lang="pl-PL" dirty="0"/>
              <a:t>, więc wersje 2+</a:t>
            </a:r>
          </a:p>
          <a:p>
            <a:br>
              <a:rPr lang="pl-PL" dirty="0"/>
            </a:br>
            <a:r>
              <a:rPr lang="pl-PL" dirty="0"/>
              <a:t>Gdyby ktoś miał jakieś pytania, czegoś nie rozumiał, chciałby do czegoś wrócić, coś jeszcze raz przegadać, nie krępujcie się.</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a:t>
            </a:fld>
            <a:endParaRPr lang="en-US" dirty="0"/>
          </a:p>
        </p:txBody>
      </p:sp>
    </p:spTree>
    <p:extLst>
      <p:ext uri="{BB962C8B-B14F-4D97-AF65-F5344CB8AC3E}">
        <p14:creationId xmlns:p14="http://schemas.microsoft.com/office/powerpoint/2010/main" val="81550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dirty="0"/>
              <a:t>Nowym </a:t>
            </a:r>
            <a:r>
              <a:rPr lang="pl-PL" dirty="0" err="1"/>
              <a:t>feature</a:t>
            </a:r>
            <a:r>
              <a:rPr lang="pl-PL" dirty="0"/>
              <a:t> wprowadzonym w </a:t>
            </a:r>
            <a:r>
              <a:rPr lang="pl-PL" dirty="0" err="1"/>
              <a:t>Angular</a:t>
            </a:r>
            <a:r>
              <a:rPr lang="pl-PL" dirty="0"/>
              <a:t> v15 jest </a:t>
            </a:r>
            <a:r>
              <a:rPr lang="pl-PL" b="1" dirty="0" err="1"/>
              <a:t>standalone</a:t>
            </a:r>
            <a:r>
              <a:rPr lang="pl-PL" b="1" dirty="0"/>
              <a:t> </a:t>
            </a:r>
            <a:r>
              <a:rPr lang="pl-PL" b="1" dirty="0" err="1"/>
              <a:t>components</a:t>
            </a:r>
            <a:r>
              <a:rPr lang="pl-PL" dirty="0"/>
              <a:t>, stał się standardem od wersji 17.</a:t>
            </a:r>
          </a:p>
          <a:p>
            <a:pPr marL="0" indent="0">
              <a:buNone/>
            </a:pPr>
            <a:r>
              <a:rPr lang="pl-PL" dirty="0"/>
              <a:t>Do tej pory komponent </a:t>
            </a:r>
            <a:r>
              <a:rPr lang="pl-PL" dirty="0" err="1"/>
              <a:t>musiałbyć</a:t>
            </a:r>
            <a:r>
              <a:rPr lang="pl-PL" dirty="0"/>
              <a:t> zadeklarowany w module </a:t>
            </a:r>
            <a:r>
              <a:rPr lang="pl-PL" dirty="0" err="1"/>
              <a:t>angularowym</a:t>
            </a:r>
            <a:r>
              <a:rPr lang="pl-PL" dirty="0"/>
              <a:t>. Dzisiaj jeżeli jest </a:t>
            </a:r>
            <a:r>
              <a:rPr lang="pl-PL" dirty="0" err="1"/>
              <a:t>standalone</a:t>
            </a:r>
            <a:r>
              <a:rPr lang="pl-PL" dirty="0"/>
              <a:t>, to nie musimy się martwić o moduł deklarujący nasz komponent.</a:t>
            </a:r>
            <a:br>
              <a:rPr lang="pl-PL" dirty="0"/>
            </a:br>
            <a:r>
              <a:rPr lang="pl-PL" dirty="0"/>
              <a:t>Zobaczymy to dokładniej podczas budowania aplikacji.</a:t>
            </a:r>
            <a:br>
              <a:rPr lang="pl-PL" dirty="0"/>
            </a:br>
            <a:endParaRPr lang="pl-PL" dirty="0"/>
          </a:p>
          <a:p>
            <a:r>
              <a:rPr lang="pl-PL" dirty="0"/>
              <a:t>Poza wymienionymi szablonem, klasą i stylami - Komponent może zawierać: </a:t>
            </a:r>
          </a:p>
          <a:p>
            <a:pPr lvl="1"/>
            <a:r>
              <a:rPr kumimoji="0" lang="pl-PL" altLang="pl-PL" sz="1200" b="1" i="0" u="none" strike="noStrike" cap="none" normalizeH="0" baseline="0" dirty="0">
                <a:ln>
                  <a:noFill/>
                </a:ln>
                <a:solidFill>
                  <a:schemeClr val="tx1"/>
                </a:solidFill>
                <a:effectLst/>
              </a:rPr>
              <a:t>Selektor:</a:t>
            </a:r>
            <a:r>
              <a:rPr kumimoji="0" lang="pl-PL" altLang="pl-PL" sz="1200" b="0" i="0" u="none" strike="noStrike" cap="none" normalizeH="0" baseline="0" dirty="0">
                <a:ln>
                  <a:noFill/>
                </a:ln>
                <a:solidFill>
                  <a:schemeClr val="tx1"/>
                </a:solidFill>
                <a:effectLst/>
              </a:rPr>
              <a:t> Nazwa, pod którą będziesz używać komponentu w szablonie. </a:t>
            </a:r>
          </a:p>
          <a:p>
            <a:pPr lvl="1"/>
            <a:r>
              <a:rPr kumimoji="0" lang="pl-PL" altLang="pl-PL" sz="1200" b="1" i="0" u="none" strike="noStrike" cap="none" normalizeH="0" baseline="0" dirty="0">
                <a:ln>
                  <a:noFill/>
                </a:ln>
                <a:solidFill>
                  <a:schemeClr val="tx1"/>
                </a:solidFill>
                <a:effectLst/>
              </a:rPr>
              <a:t>Klasa:</a:t>
            </a:r>
            <a:r>
              <a:rPr kumimoji="0" lang="pl-PL" altLang="pl-PL" sz="1200" b="0" i="0" u="none" strike="noStrike" cap="none" normalizeH="0" baseline="0" dirty="0">
                <a:ln>
                  <a:noFill/>
                </a:ln>
                <a:solidFill>
                  <a:schemeClr val="tx1"/>
                </a:solidFill>
                <a:effectLst/>
              </a:rPr>
              <a:t> Plik </a:t>
            </a:r>
            <a:r>
              <a:rPr kumimoji="0" lang="pl-PL" altLang="pl-PL" sz="1200" b="0" i="0" u="none" strike="noStrike" cap="none" normalizeH="0" baseline="0" dirty="0" err="1">
                <a:ln>
                  <a:noFill/>
                </a:ln>
                <a:solidFill>
                  <a:schemeClr val="tx1"/>
                </a:solidFill>
                <a:effectLst/>
              </a:rPr>
              <a:t>TypeScript</a:t>
            </a:r>
            <a:r>
              <a:rPr kumimoji="0" lang="pl-PL" altLang="pl-PL" sz="1200" b="0" i="0" u="none" strike="noStrike" cap="none" normalizeH="0" baseline="0" dirty="0">
                <a:ln>
                  <a:noFill/>
                </a:ln>
                <a:solidFill>
                  <a:schemeClr val="tx1"/>
                </a:solidFill>
                <a:effectLst/>
              </a:rPr>
              <a:t> zawierający logikę komponentu, np. obsługę zdarzeń, zarządzanie danymi.</a:t>
            </a:r>
          </a:p>
          <a:p>
            <a:pPr lvl="1"/>
            <a:r>
              <a:rPr kumimoji="0" lang="pl-PL" altLang="pl-PL" sz="1200" b="1" i="0" u="none" strike="noStrike" cap="none" normalizeH="0" baseline="0" dirty="0">
                <a:ln>
                  <a:noFill/>
                </a:ln>
                <a:solidFill>
                  <a:schemeClr val="tx1"/>
                </a:solidFill>
                <a:effectLst/>
              </a:rPr>
              <a:t>Dekorator @Component:</a:t>
            </a:r>
            <a:r>
              <a:rPr kumimoji="0" lang="pl-PL" altLang="pl-PL" sz="1200" b="0" i="0" u="none" strike="noStrike" cap="none" normalizeH="0" baseline="0" dirty="0">
                <a:ln>
                  <a:noFill/>
                </a:ln>
                <a:solidFill>
                  <a:schemeClr val="tx1"/>
                </a:solidFill>
                <a:effectLst/>
              </a:rPr>
              <a:t> Oznacza klasę jako komponent i dostarcza metadanych, takich jak selektor, szablon i styl. </a:t>
            </a:r>
            <a:endParaRPr lang="pl-PL" sz="1200" b="1"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Komponent przechodzi przez różne fazy swojego istnienia (cykle życia), Zobaczymy je dokładniej, trochę później.</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Dodatkowo o komponentach warto wiedzieć że:</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	Komponenty komunikują się ze sobą za pomocą </a:t>
            </a:r>
            <a:r>
              <a:rPr lang="pl-PL" sz="1200" dirty="0" err="1"/>
              <a:t>inputów</a:t>
            </a:r>
            <a:r>
              <a:rPr lang="pl-PL" sz="1200" dirty="0"/>
              <a:t> i </a:t>
            </a:r>
            <a:r>
              <a:rPr lang="pl-PL" sz="1200" dirty="0" err="1"/>
              <a:t>outputów</a:t>
            </a:r>
            <a:r>
              <a:rPr lang="pl-PL"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	Komponenty otrzymują potrzebne zależności poprzez wstrzykiwanie zależności, porozmawiamy o tym trochę później.</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	</a:t>
            </a:r>
            <a:r>
              <a:rPr lang="pl-PL" sz="1200" dirty="0" err="1"/>
              <a:t>Angular</a:t>
            </a:r>
            <a:r>
              <a:rPr lang="pl-PL" sz="1200" dirty="0"/>
              <a:t> automatycznie wykrywa zmiany i aktualizuje widok. Możemy to robić inaczej, ale nie porozmawiamy o tym dzisiaj, jest to temat dla bardziej 		zaawansowanych programistów.</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10</a:t>
            </a:fld>
            <a:endParaRPr lang="en-US" dirty="0"/>
          </a:p>
        </p:txBody>
      </p:sp>
    </p:spTree>
    <p:extLst>
      <p:ext uri="{BB962C8B-B14F-4D97-AF65-F5344CB8AC3E}">
        <p14:creationId xmlns:p14="http://schemas.microsoft.com/office/powerpoint/2010/main" val="3683806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Bardzo </a:t>
            </a:r>
            <a:r>
              <a:rPr lang="pl-PL" dirty="0" err="1"/>
              <a:t>przydatnę</a:t>
            </a:r>
            <a:r>
              <a:rPr lang="pl-PL" dirty="0"/>
              <a:t> gdy chcemy w łatwy i przyjemny sposób budować i utrzymywać logikę biznesową.</a:t>
            </a:r>
            <a:br>
              <a:rPr lang="pl-PL" dirty="0"/>
            </a:br>
            <a:r>
              <a:rPr lang="pl-PL" dirty="0"/>
              <a:t>Robimy to poprzez dzielenie logiki na klasy wg kryteriów dla jakich istnieje.</a:t>
            </a:r>
          </a:p>
          <a:p>
            <a:r>
              <a:rPr lang="pl-PL" dirty="0"/>
              <a:t>Dzięki temu gdy zachodzi zmiana wymagać co do projektu, zmiany dokonujemy w jednym miejscu, a nie szukamy po całym projekcie.</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11</a:t>
            </a:fld>
            <a:endParaRPr lang="en-US" dirty="0"/>
          </a:p>
        </p:txBody>
      </p:sp>
    </p:spTree>
    <p:extLst>
      <p:ext uri="{BB962C8B-B14F-4D97-AF65-F5344CB8AC3E}">
        <p14:creationId xmlns:p14="http://schemas.microsoft.com/office/powerpoint/2010/main" val="513867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Font typeface="+mj-lt"/>
              <a:buNone/>
            </a:pPr>
            <a:r>
              <a:rPr lang="pl-PL" dirty="0" err="1"/>
              <a:t>RouterModule</a:t>
            </a:r>
            <a:r>
              <a:rPr lang="pl-PL" dirty="0"/>
              <a:t> czy </a:t>
            </a:r>
            <a:r>
              <a:rPr lang="pl-PL" dirty="0" err="1"/>
              <a:t>ProvideRouter</a:t>
            </a:r>
            <a:r>
              <a:rPr lang="pl-PL" dirty="0"/>
              <a:t> dostarcza niezbędną logikę, umożliwiającą konfigurację nawigacji aplikacji. To taka paczka funkcjonalności.</a:t>
            </a:r>
          </a:p>
          <a:p>
            <a:pPr marL="0" indent="0">
              <a:buFont typeface="+mj-lt"/>
              <a:buNone/>
            </a:pPr>
            <a:endParaRPr lang="pl-PL" dirty="0"/>
          </a:p>
          <a:p>
            <a:pPr marL="0" indent="0">
              <a:buFont typeface="+mj-lt"/>
              <a:buNone/>
            </a:pPr>
            <a:r>
              <a:rPr lang="pl-PL" dirty="0"/>
              <a:t>By skorzystać z routingu w aplikacji potrzebne do tego są jeszcze tablice tras.</a:t>
            </a:r>
            <a:br>
              <a:rPr lang="pl-PL" dirty="0"/>
            </a:br>
            <a:r>
              <a:rPr lang="pl-PL" dirty="0"/>
              <a:t>W ramach tablic tras definiujemy strukturę poruszania się po aplikacji oraz to czego do tego potrzebujemy. (zasady na jakich się poruszamy)</a:t>
            </a:r>
          </a:p>
          <a:p>
            <a:pPr marL="0" indent="0">
              <a:buFont typeface="+mj-lt"/>
              <a:buNone/>
            </a:pPr>
            <a:br>
              <a:rPr lang="pl-PL" dirty="0"/>
            </a:br>
            <a:endParaRPr lang="pl-PL" dirty="0"/>
          </a:p>
          <a:p>
            <a:pPr marL="228600" indent="-228600">
              <a:buFont typeface="+mj-lt"/>
              <a:buAutoNum type="arabicPeriod"/>
            </a:pPr>
            <a:r>
              <a:rPr lang="en-US" dirty="0"/>
              <a:t>import { </a:t>
            </a:r>
            <a:r>
              <a:rPr lang="en-US" dirty="0" err="1"/>
              <a:t>RouterModule</a:t>
            </a:r>
            <a:r>
              <a:rPr lang="en-US" dirty="0"/>
              <a:t> } from '@angular/router’;</a:t>
            </a:r>
            <a:endParaRPr lang="pl-PL" dirty="0"/>
          </a:p>
          <a:p>
            <a:pPr marL="228600" indent="-228600">
              <a:buFont typeface="+mj-lt"/>
              <a:buAutoNum type="arabicPeriod"/>
            </a:pPr>
            <a:r>
              <a:rPr lang="pl-PL" dirty="0" err="1"/>
              <a:t>const</a:t>
            </a:r>
            <a:r>
              <a:rPr lang="pl-PL" dirty="0"/>
              <a:t> </a:t>
            </a:r>
            <a:r>
              <a:rPr lang="pl-PL" dirty="0" err="1"/>
              <a:t>routes</a:t>
            </a:r>
            <a:r>
              <a:rPr lang="pl-PL" dirty="0"/>
              <a:t>: </a:t>
            </a:r>
            <a:r>
              <a:rPr lang="pl-PL" dirty="0" err="1"/>
              <a:t>Routes</a:t>
            </a:r>
            <a:r>
              <a:rPr lang="pl-PL" dirty="0"/>
              <a:t> = [</a:t>
            </a:r>
            <a:br>
              <a:rPr lang="pl-PL" dirty="0"/>
            </a:br>
            <a:r>
              <a:rPr lang="pl-PL" dirty="0"/>
              <a:t>  { </a:t>
            </a:r>
            <a:r>
              <a:rPr lang="pl-PL" dirty="0" err="1"/>
              <a:t>path</a:t>
            </a:r>
            <a:r>
              <a:rPr lang="pl-PL" dirty="0"/>
              <a:t>: '', component: </a:t>
            </a:r>
            <a:r>
              <a:rPr lang="pl-PL" dirty="0" err="1"/>
              <a:t>HomeComponent</a:t>
            </a:r>
            <a:r>
              <a:rPr lang="pl-PL" dirty="0"/>
              <a:t> },</a:t>
            </a:r>
            <a:br>
              <a:rPr lang="pl-PL" dirty="0"/>
            </a:br>
            <a:r>
              <a:rPr lang="pl-PL" dirty="0"/>
              <a:t>  { </a:t>
            </a:r>
            <a:r>
              <a:rPr lang="pl-PL" dirty="0" err="1"/>
              <a:t>path</a:t>
            </a:r>
            <a:r>
              <a:rPr lang="pl-PL" dirty="0"/>
              <a:t>: '</a:t>
            </a:r>
            <a:r>
              <a:rPr lang="pl-PL" dirty="0" err="1"/>
              <a:t>about</a:t>
            </a:r>
            <a:r>
              <a:rPr lang="pl-PL" dirty="0"/>
              <a:t>', component: </a:t>
            </a:r>
            <a:r>
              <a:rPr lang="pl-PL" dirty="0" err="1"/>
              <a:t>AboutComponent</a:t>
            </a:r>
            <a:r>
              <a:rPr lang="pl-PL" dirty="0"/>
              <a:t> },</a:t>
            </a:r>
            <a:br>
              <a:rPr lang="pl-PL" dirty="0"/>
            </a:br>
            <a:r>
              <a:rPr lang="pl-PL" dirty="0"/>
              <a:t>  { </a:t>
            </a:r>
            <a:r>
              <a:rPr lang="pl-PL" dirty="0" err="1"/>
              <a:t>path</a:t>
            </a:r>
            <a:r>
              <a:rPr lang="pl-PL" dirty="0"/>
              <a:t>: '**', component: </a:t>
            </a:r>
            <a:r>
              <a:rPr lang="pl-PL" dirty="0" err="1"/>
              <a:t>NotFoundComponent</a:t>
            </a:r>
            <a:r>
              <a:rPr lang="pl-PL" dirty="0"/>
              <a:t> } // "</a:t>
            </a:r>
            <a:r>
              <a:rPr lang="pl-PL" dirty="0" err="1"/>
              <a:t>catch-all</a:t>
            </a:r>
            <a:r>
              <a:rPr lang="pl-PL" dirty="0"/>
              <a:t>" na błędne URL</a:t>
            </a:r>
            <a:br>
              <a:rPr lang="pl-PL" dirty="0"/>
            </a:br>
            <a:r>
              <a:rPr lang="pl-PL" dirty="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pl-PL" dirty="0"/>
              <a:t>Router może być importowany jako module. Może też być podawany jako </a:t>
            </a:r>
            <a:r>
              <a:rPr lang="pl-PL" dirty="0" err="1"/>
              <a:t>provider</a:t>
            </a:r>
            <a:r>
              <a:rPr lang="pl-PL" dirty="0"/>
              <a:t> - </a:t>
            </a:r>
            <a:r>
              <a:rPr lang="pl-PL" b="1" dirty="0" err="1">
                <a:solidFill>
                  <a:srgbClr val="7AA2F7"/>
                </a:solidFill>
                <a:effectLst/>
                <a:latin typeface="Consolas" panose="020B0609020204030204" pitchFamily="49" charset="0"/>
              </a:rPr>
              <a:t>provideRouter</a:t>
            </a:r>
            <a:r>
              <a:rPr lang="pl-PL" b="1" dirty="0">
                <a:solidFill>
                  <a:srgbClr val="9ABDF5"/>
                </a:solidFill>
                <a:effectLst/>
                <a:latin typeface="Consolas" panose="020B0609020204030204" pitchFamily="49" charset="0"/>
              </a:rPr>
              <a:t>(</a:t>
            </a:r>
            <a:r>
              <a:rPr lang="pl-PL" b="1" dirty="0" err="1">
                <a:solidFill>
                  <a:srgbClr val="7DCFFF"/>
                </a:solidFill>
                <a:effectLst/>
                <a:latin typeface="Consolas" panose="020B0609020204030204" pitchFamily="49" charset="0"/>
              </a:rPr>
              <a:t>routes</a:t>
            </a:r>
            <a:r>
              <a:rPr lang="pl-PL" b="1" dirty="0">
                <a:solidFill>
                  <a:srgbClr val="9ABDF5"/>
                </a:solidFill>
                <a:effectLst/>
                <a:latin typeface="Consolas" panose="020B0609020204030204" pitchFamily="49" charset="0"/>
              </a:rPr>
              <a:t>)</a:t>
            </a:r>
            <a:endParaRPr lang="pl-PL" b="1" dirty="0"/>
          </a:p>
          <a:p>
            <a:pPr marL="228600" indent="-228600">
              <a:buFont typeface="+mj-lt"/>
              <a:buAutoNum type="arabicPeriod"/>
            </a:pP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12</a:t>
            </a:fld>
            <a:endParaRPr lang="en-US" dirty="0"/>
          </a:p>
        </p:txBody>
      </p:sp>
    </p:spTree>
    <p:extLst>
      <p:ext uri="{BB962C8B-B14F-4D97-AF65-F5344CB8AC3E}">
        <p14:creationId xmlns:p14="http://schemas.microsoft.com/office/powerpoint/2010/main" val="259270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Tym slajdem chciałbym Wam pokazać, jak architektura </a:t>
            </a:r>
            <a:r>
              <a:rPr lang="pl-PL" dirty="0" err="1"/>
              <a:t>frameworka</a:t>
            </a:r>
            <a:r>
              <a:rPr lang="pl-PL" dirty="0"/>
              <a:t> wspiera dzielenie aplikacji na mniejsze części (moduły)</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dowolnie importować i eksportować moduły, niezależnie czy pochodzą z Naszej </a:t>
            </a:r>
            <a:r>
              <a:rPr lang="pl-PL" dirty="0" err="1"/>
              <a:t>aplikcaji</a:t>
            </a:r>
            <a:r>
              <a:rPr lang="pl-PL" dirty="0"/>
              <a:t> czy </a:t>
            </a:r>
            <a:r>
              <a:rPr lang="pl-PL" dirty="0" err="1"/>
              <a:t>sa</a:t>
            </a:r>
            <a:r>
              <a:rPr lang="pl-PL" dirty="0"/>
              <a:t> </a:t>
            </a:r>
            <a:r>
              <a:rPr lang="pl-PL" dirty="0" err="1"/>
              <a:t>dostarczene</a:t>
            </a:r>
            <a:r>
              <a:rPr lang="pl-PL" dirty="0"/>
              <a:t> przez zewnętrzne biblioteki.</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dirty="0"/>
            </a:br>
            <a:r>
              <a:rPr lang="pl-PL" dirty="0"/>
              <a:t>Możemy wydzielić serwis z konkretna logika biznesowa po czym możemy go podać danej ścieżce, modułowi czy komponentowi by następnie z niego skorzystać</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wydzielić część UI jak komponent, dyrektywę czy </a:t>
            </a:r>
            <a:r>
              <a:rPr lang="pl-PL" dirty="0" err="1"/>
              <a:t>pipe</a:t>
            </a:r>
            <a:r>
              <a:rPr lang="pl-PL" dirty="0"/>
              <a:t> by łatwiej zarządzać widokiem po czym zaimportować go lub wyeksportować by umożliwić użycie.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13</a:t>
            </a:fld>
            <a:endParaRPr lang="en-US" dirty="0"/>
          </a:p>
        </p:txBody>
      </p:sp>
    </p:spTree>
    <p:extLst>
      <p:ext uri="{BB962C8B-B14F-4D97-AF65-F5344CB8AC3E}">
        <p14:creationId xmlns:p14="http://schemas.microsoft.com/office/powerpoint/2010/main" val="3874007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programowaniu chyba nie ma nic gorszego niż ciasno powiązane ze sobą klasy.</a:t>
            </a:r>
            <a:br>
              <a:rPr lang="pl-PL" dirty="0"/>
            </a:br>
            <a:r>
              <a:rPr lang="pl-PL" dirty="0"/>
              <a:t>Gdy ich ilość i objętość oraz </a:t>
            </a:r>
            <a:r>
              <a:rPr lang="pl-PL" dirty="0" err="1"/>
              <a:t>skomplkowanie</a:t>
            </a:r>
            <a:r>
              <a:rPr lang="pl-PL" dirty="0"/>
              <a:t> rośnie, często mała zmiana wymagań może wymagać mnóstwa zmian w kodzie.</a:t>
            </a:r>
          </a:p>
          <a:p>
            <a:endParaRPr lang="pl-PL" dirty="0"/>
          </a:p>
          <a:p>
            <a:r>
              <a:rPr lang="pl-PL" dirty="0"/>
              <a:t>By uzyskać luźniej powiązane ze sobą klasy, w </a:t>
            </a:r>
            <a:r>
              <a:rPr lang="pl-PL" dirty="0" err="1"/>
              <a:t>Angularze</a:t>
            </a:r>
            <a:r>
              <a:rPr lang="pl-PL" dirty="0"/>
              <a:t> został zaimplementowany wzorzec odwróconych zależności.</a:t>
            </a:r>
            <a:br>
              <a:rPr lang="pl-PL" dirty="0"/>
            </a:br>
            <a:endParaRPr lang="pl-PL" dirty="0"/>
          </a:p>
          <a:p>
            <a:r>
              <a:rPr lang="pl-PL" dirty="0" err="1"/>
              <a:t>Feature</a:t>
            </a:r>
            <a:r>
              <a:rPr lang="pl-PL" dirty="0"/>
              <a:t> odpowiedzialny za stworzenie zależności i podanie jej gdy trzeba nazywa się </a:t>
            </a:r>
            <a:r>
              <a:rPr lang="pl-PL" dirty="0" err="1"/>
              <a:t>Injector</a:t>
            </a:r>
            <a:br>
              <a:rPr lang="pl-PL" dirty="0"/>
            </a:br>
            <a:r>
              <a:rPr lang="pl-PL" dirty="0"/>
              <a:t>Wymaga od Nas określenie w którym momencie ma się stworzyć instancja danej klasy.</a:t>
            </a:r>
          </a:p>
          <a:p>
            <a:endParaRPr lang="pl-PL" dirty="0"/>
          </a:p>
          <a:p>
            <a:r>
              <a:rPr lang="pl-PL" dirty="0"/>
              <a:t>W rezultacie wszystko co później musimy zrobić jako programiści by dostać potrzebną zależność to dopisanie jej jako parametr konstruktora, a mechanizm DI zrobi za Nas </a:t>
            </a:r>
            <a:r>
              <a:rPr lang="pl-PL" dirty="0" err="1"/>
              <a:t>reszte</a:t>
            </a:r>
            <a:r>
              <a:rPr lang="pl-PL" dirty="0"/>
              <a:t>.</a:t>
            </a:r>
            <a:br>
              <a:rPr lang="pl-PL" dirty="0"/>
            </a:br>
            <a:r>
              <a:rPr lang="pl-PL" dirty="0"/>
              <a:t>Alternatywą dla konstruktora, od niedawno stała się funkcja </a:t>
            </a:r>
            <a:r>
              <a:rPr lang="pl-PL" dirty="0" err="1"/>
              <a:t>inject</a:t>
            </a:r>
            <a:r>
              <a:rPr lang="pl-PL" dirty="0"/>
              <a:t>().</a:t>
            </a:r>
            <a:br>
              <a:rPr lang="pl-PL" dirty="0"/>
            </a:br>
            <a:br>
              <a:rPr lang="pl-PL" dirty="0"/>
            </a:br>
            <a:r>
              <a:rPr lang="pl-PL" dirty="0"/>
              <a:t>Dzięki temu że tworzenie instancji oddelegowujemy na zewnątrz uzyskujemy luźniej powiązane ze sobą klasy.</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14</a:t>
            </a:fld>
            <a:endParaRPr lang="en-US" dirty="0"/>
          </a:p>
        </p:txBody>
      </p:sp>
    </p:spTree>
    <p:extLst>
      <p:ext uri="{BB962C8B-B14F-4D97-AF65-F5344CB8AC3E}">
        <p14:creationId xmlns:p14="http://schemas.microsoft.com/office/powerpoint/2010/main" val="587655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15</a:t>
            </a:fld>
            <a:endParaRPr lang="en-US" dirty="0"/>
          </a:p>
        </p:txBody>
      </p:sp>
    </p:spTree>
    <p:extLst>
      <p:ext uri="{BB962C8B-B14F-4D97-AF65-F5344CB8AC3E}">
        <p14:creationId xmlns:p14="http://schemas.microsoft.com/office/powerpoint/2010/main" val="1648601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17</a:t>
            </a:fld>
            <a:endParaRPr lang="en-US" dirty="0"/>
          </a:p>
        </p:txBody>
      </p:sp>
    </p:spTree>
    <p:extLst>
      <p:ext uri="{BB962C8B-B14F-4D97-AF65-F5344CB8AC3E}">
        <p14:creationId xmlns:p14="http://schemas.microsoft.com/office/powerpoint/2010/main" val="1724333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18</a:t>
            </a:fld>
            <a:endParaRPr lang="en-US" dirty="0"/>
          </a:p>
        </p:txBody>
      </p:sp>
    </p:spTree>
    <p:extLst>
      <p:ext uri="{BB962C8B-B14F-4D97-AF65-F5344CB8AC3E}">
        <p14:creationId xmlns:p14="http://schemas.microsoft.com/office/powerpoint/2010/main" val="2333573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19</a:t>
            </a:fld>
            <a:endParaRPr lang="en-US" dirty="0"/>
          </a:p>
        </p:txBody>
      </p:sp>
    </p:spTree>
    <p:extLst>
      <p:ext uri="{BB962C8B-B14F-4D97-AF65-F5344CB8AC3E}">
        <p14:creationId xmlns:p14="http://schemas.microsoft.com/office/powerpoint/2010/main" val="117733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0" i="0" dirty="0">
                <a:solidFill>
                  <a:srgbClr val="BDC1C6"/>
                </a:solidFill>
                <a:effectLst/>
                <a:latin typeface="Poppins" panose="020B0502040204020203" pitchFamily="2" charset="-18"/>
              </a:rPr>
              <a:t>Funkcje strzałkowe nie mają wiązania </a:t>
            </a:r>
            <a:r>
              <a:rPr lang="pl-PL" b="1" i="0" dirty="0" err="1">
                <a:solidFill>
                  <a:srgbClr val="BDC1C6"/>
                </a:solidFill>
                <a:effectLst/>
                <a:latin typeface="Poppins" panose="020B0502040204020203" pitchFamily="2" charset="-18"/>
              </a:rPr>
              <a:t>this</a:t>
            </a:r>
            <a:r>
              <a:rPr lang="pl-PL" b="0" i="0" dirty="0">
                <a:solidFill>
                  <a:srgbClr val="BDC1C6"/>
                </a:solidFill>
                <a:effectLst/>
                <a:latin typeface="Poppins" panose="020B0502040204020203" pitchFamily="2" charset="-18"/>
              </a:rPr>
              <a:t> i </a:t>
            </a:r>
            <a:r>
              <a:rPr lang="pl-PL" b="1" i="0" dirty="0">
                <a:solidFill>
                  <a:srgbClr val="BDC1C6"/>
                </a:solidFill>
                <a:effectLst/>
                <a:latin typeface="Poppins" panose="020B0502040204020203" pitchFamily="2" charset="-18"/>
              </a:rPr>
              <a:t>super</a:t>
            </a:r>
            <a:r>
              <a:rPr lang="pl-PL" b="0" i="0" dirty="0">
                <a:solidFill>
                  <a:srgbClr val="BDC1C6"/>
                </a:solidFill>
                <a:effectLst/>
                <a:latin typeface="Poppins" panose="020B0502040204020203" pitchFamily="2" charset="-18"/>
              </a:rPr>
              <a:t>. Dlatego nie powinniśmy ich używać do definiowania metod w </a:t>
            </a:r>
            <a:r>
              <a:rPr lang="pl-PL" b="0" i="0" dirty="0">
                <a:solidFill>
                  <a:srgbClr val="BDC1C6"/>
                </a:solidFill>
                <a:effectLst/>
                <a:latin typeface="Poppins" panose="020B0502040204020203" pitchFamily="2" charset="-18"/>
                <a:hlinkClick r:id="rId3"/>
              </a:rPr>
              <a:t>obiektach</a:t>
            </a:r>
            <a:r>
              <a:rPr lang="pl-PL" b="0" i="0" dirty="0">
                <a:solidFill>
                  <a:srgbClr val="BDC1C6"/>
                </a:solidFill>
                <a:effectLst/>
                <a:latin typeface="Poppins" panose="020B0502040204020203" pitchFamily="2" charset="-18"/>
              </a:rPr>
              <a:t> i </a:t>
            </a:r>
            <a:r>
              <a:rPr lang="pl-PL" b="0" i="0" dirty="0">
                <a:solidFill>
                  <a:srgbClr val="BDC1C6"/>
                </a:solidFill>
                <a:effectLst/>
                <a:latin typeface="Poppins" panose="020B0502040204020203" pitchFamily="2" charset="-18"/>
                <a:hlinkClick r:id="rId4"/>
              </a:rPr>
              <a:t>klasach</a:t>
            </a:r>
            <a:endParaRPr lang="pl-PL" b="0" i="0" dirty="0">
              <a:solidFill>
                <a:srgbClr val="BDC1C6"/>
              </a:solidFill>
              <a:effectLst/>
              <a:latin typeface="Poppins" panose="020B0502040204020203" pitchFamily="2" charset="-18"/>
            </a:endParaRPr>
          </a:p>
          <a:p>
            <a:r>
              <a:rPr lang="pl-PL" dirty="0"/>
              <a:t>Są fajną alternatywą jak piszemy funkcje, które mają tworzyć nasze </a:t>
            </a:r>
            <a:r>
              <a:rPr lang="pl-PL" dirty="0" err="1"/>
              <a:t>tzw</a:t>
            </a:r>
            <a:r>
              <a:rPr lang="pl-PL" dirty="0"/>
              <a:t>, metody </a:t>
            </a:r>
            <a:r>
              <a:rPr lang="pl-PL" dirty="0" err="1"/>
              <a:t>utils</a:t>
            </a:r>
            <a:r>
              <a:rPr lang="pl-PL" dirty="0"/>
              <a:t> czy </a:t>
            </a:r>
            <a:r>
              <a:rPr lang="pl-PL" dirty="0" err="1"/>
              <a:t>prowajdery</a:t>
            </a:r>
            <a:r>
              <a:rPr lang="pl-PL" dirty="0"/>
              <a:t>.</a:t>
            </a:r>
            <a:br>
              <a:rPr lang="pl-PL" dirty="0"/>
            </a:br>
            <a:br>
              <a:rPr lang="pl-PL" dirty="0"/>
            </a:br>
            <a:r>
              <a:rPr lang="pl-PL" dirty="0"/>
              <a:t>Wywołanie jest identyczne w obu przypadkach.</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20</a:t>
            </a:fld>
            <a:endParaRPr lang="en-US" dirty="0"/>
          </a:p>
        </p:txBody>
      </p:sp>
    </p:spTree>
    <p:extLst>
      <p:ext uri="{BB962C8B-B14F-4D97-AF65-F5344CB8AC3E}">
        <p14:creationId xmlns:p14="http://schemas.microsoft.com/office/powerpoint/2010/main" val="302566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trike="sngStrike" dirty="0"/>
              <a:t>To pierwszy raz kiedy biorę udział w szkoleniu w roli trenera. Postaram się by wyszło jak najlepiej, proszę jednak o wyrozumiałość </a:t>
            </a:r>
            <a:r>
              <a:rPr lang="pl-PL" strike="sngStrike" dirty="0">
                <a:sym typeface="Wingdings" panose="05000000000000000000" pitchFamily="2" charset="2"/>
              </a:rPr>
              <a:t> </a:t>
            </a:r>
          </a:p>
          <a:p>
            <a:br>
              <a:rPr lang="pl-PL" dirty="0">
                <a:sym typeface="Wingdings" panose="05000000000000000000" pitchFamily="2" charset="2"/>
              </a:rPr>
            </a:br>
            <a:r>
              <a:rPr lang="pl-PL" dirty="0">
                <a:sym typeface="Wingdings" panose="05000000000000000000" pitchFamily="2" charset="2"/>
              </a:rPr>
              <a:t>Jeżeli będziecie mieli jakieś pytania, zadawajcie je śmiało. Jeżeli nie będę umiał, zabiorę je ze sobą a do Was wrócę z odpowiedzią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a:t>
            </a:fld>
            <a:endParaRPr lang="en-US" dirty="0"/>
          </a:p>
        </p:txBody>
      </p:sp>
    </p:spTree>
    <p:extLst>
      <p:ext uri="{BB962C8B-B14F-4D97-AF65-F5344CB8AC3E}">
        <p14:creationId xmlns:p14="http://schemas.microsoft.com/office/powerpoint/2010/main" val="2246664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21</a:t>
            </a:fld>
            <a:endParaRPr lang="en-US" dirty="0"/>
          </a:p>
        </p:txBody>
      </p:sp>
    </p:spTree>
    <p:extLst>
      <p:ext uri="{BB962C8B-B14F-4D97-AF65-F5344CB8AC3E}">
        <p14:creationId xmlns:p14="http://schemas.microsoft.com/office/powerpoint/2010/main" val="329998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zależy nam by pisany przez Nas kod był łatwiejszy w utrzymaniu oraz rozszerzaniu</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22</a:t>
            </a:fld>
            <a:endParaRPr lang="en-US" dirty="0"/>
          </a:p>
        </p:txBody>
      </p:sp>
    </p:spTree>
    <p:extLst>
      <p:ext uri="{BB962C8B-B14F-4D97-AF65-F5344CB8AC3E}">
        <p14:creationId xmlns:p14="http://schemas.microsoft.com/office/powerpoint/2010/main" val="1751189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23</a:t>
            </a:fld>
            <a:endParaRPr lang="en-US" dirty="0"/>
          </a:p>
        </p:txBody>
      </p:sp>
    </p:spTree>
    <p:extLst>
      <p:ext uri="{BB962C8B-B14F-4D97-AF65-F5344CB8AC3E}">
        <p14:creationId xmlns:p14="http://schemas.microsoft.com/office/powerpoint/2010/main" val="3834500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Podsumowując</a:t>
            </a:r>
          </a:p>
          <a:p>
            <a:pPr marL="0" indent="0">
              <a:buNone/>
            </a:pPr>
            <a:r>
              <a:rPr lang="pl-PL" dirty="0"/>
              <a:t>Chociaż oba przykłady tworzą funkcjonalny komponent, </a:t>
            </a:r>
            <a:r>
              <a:rPr lang="pl-PL" dirty="0" err="1"/>
              <a:t>TypeScript</a:t>
            </a:r>
            <a:r>
              <a:rPr lang="pl-PL" dirty="0"/>
              <a:t> oferuje kilka istotnych korzyści:</a:t>
            </a:r>
          </a:p>
          <a:p>
            <a:pPr lvl="1">
              <a:buFont typeface="Arial" panose="020B0604020202020204" pitchFamily="34" charset="0"/>
              <a:buChar char="•"/>
            </a:pPr>
            <a:r>
              <a:rPr lang="pl-PL" b="1" dirty="0"/>
              <a:t>Zwiększona pewność:</a:t>
            </a:r>
            <a:r>
              <a:rPr lang="pl-PL" dirty="0"/>
              <a:t> Statyczne typowanie minimalizuje ryzyko wystąpienia błędów w czasie wykonywania.</a:t>
            </a:r>
          </a:p>
          <a:p>
            <a:pPr lvl="1">
              <a:buFont typeface="Arial" panose="020B0604020202020204" pitchFamily="34" charset="0"/>
              <a:buChar char="•"/>
            </a:pPr>
            <a:r>
              <a:rPr lang="pl-PL" b="1" dirty="0"/>
              <a:t>Ułatwia utrzymanie:</a:t>
            </a:r>
            <a:r>
              <a:rPr lang="pl-PL" dirty="0"/>
              <a:t> Kod jest bardziej czytelny i łatwiejszy do zrozumienia, co ułatwia wprowadzanie zmian w przyszłości.</a:t>
            </a:r>
          </a:p>
          <a:p>
            <a:pPr lvl="1">
              <a:buFont typeface="Arial" panose="020B0604020202020204" pitchFamily="34" charset="0"/>
              <a:buChar char="•"/>
            </a:pPr>
            <a:r>
              <a:rPr lang="pl-PL" b="1" dirty="0"/>
              <a:t>Wyższa produktywność:</a:t>
            </a:r>
            <a:r>
              <a:rPr lang="pl-PL" dirty="0"/>
              <a:t> Zaawansowane narzędzia do pracy z </a:t>
            </a:r>
            <a:r>
              <a:rPr lang="pl-PL" dirty="0" err="1"/>
              <a:t>TypeScript</a:t>
            </a:r>
            <a:r>
              <a:rPr lang="pl-PL" dirty="0"/>
              <a:t> przyspieszają proces tworzenia aplikacji.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24</a:t>
            </a:fld>
            <a:endParaRPr lang="en-US" dirty="0"/>
          </a:p>
        </p:txBody>
      </p:sp>
    </p:spTree>
    <p:extLst>
      <p:ext uri="{BB962C8B-B14F-4D97-AF65-F5344CB8AC3E}">
        <p14:creationId xmlns:p14="http://schemas.microsoft.com/office/powerpoint/2010/main" val="3215418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Przyjżymy</a:t>
            </a:r>
            <a:r>
              <a:rPr lang="pl-PL" dirty="0"/>
              <a:t> się teraz bliżej podstawą </a:t>
            </a:r>
            <a:r>
              <a:rPr lang="pl-PL" dirty="0" err="1"/>
              <a:t>TS’a</a:t>
            </a:r>
            <a:r>
              <a:rPr lang="pl-PL" dirty="0"/>
              <a:t> które warto żebyśmy chociaż kojarzyli pisząc aplikacje z wykorzystaniem </a:t>
            </a:r>
            <a:r>
              <a:rPr lang="pl-PL" dirty="0" err="1"/>
              <a:t>Angulara</a:t>
            </a:r>
            <a:r>
              <a:rPr lang="pl-PL" dirty="0"/>
              <a:t>.</a:t>
            </a:r>
          </a:p>
          <a:p>
            <a:r>
              <a:rPr lang="pl-PL" dirty="0"/>
              <a:t>Nie interesują nas wszystkie przedstawione tu konstrukcji, ale chciałem Wam pokazać, że jest ich trochę, nie przeraźcie się.</a:t>
            </a:r>
            <a:br>
              <a:rPr lang="pl-PL" dirty="0"/>
            </a:br>
            <a:r>
              <a:rPr lang="pl-PL" dirty="0"/>
              <a:t>Istnieją po to by rozwiązywać jakieś problemy, które tak czy inaczej mogą uderzyć w Nas podczas tworzenia aplikacji.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25</a:t>
            </a:fld>
            <a:endParaRPr lang="en-US" dirty="0"/>
          </a:p>
        </p:txBody>
      </p:sp>
    </p:spTree>
    <p:extLst>
      <p:ext uri="{BB962C8B-B14F-4D97-AF65-F5344CB8AC3E}">
        <p14:creationId xmlns:p14="http://schemas.microsoft.com/office/powerpoint/2010/main" val="1657744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nSpc>
                <a:spcPct val="150000"/>
              </a:lnSpc>
            </a:pPr>
            <a:r>
              <a:rPr lang="pl-PL" b="1" u="sng" dirty="0"/>
              <a:t>Dlaczego </a:t>
            </a:r>
            <a:r>
              <a:rPr lang="pl-PL" b="1" u="sng" dirty="0" err="1"/>
              <a:t>dekoratory</a:t>
            </a:r>
            <a:r>
              <a:rPr lang="pl-PL" b="1" u="sng" dirty="0"/>
              <a:t> są ważne?</a:t>
            </a:r>
          </a:p>
          <a:p>
            <a:pPr>
              <a:lnSpc>
                <a:spcPct val="150000"/>
              </a:lnSpc>
            </a:pPr>
            <a:r>
              <a:rPr lang="pl-PL" sz="1200" dirty="0" err="1"/>
              <a:t>Dekoratory</a:t>
            </a:r>
            <a:r>
              <a:rPr lang="pl-PL" sz="1200" dirty="0"/>
              <a:t> sprawiają, że </a:t>
            </a:r>
            <a:r>
              <a:rPr lang="pl-PL" sz="1200" dirty="0" err="1"/>
              <a:t>Angular</a:t>
            </a:r>
            <a:r>
              <a:rPr lang="pl-PL" sz="1200" dirty="0"/>
              <a:t> wie, jak traktować daną klasę lub metodę. </a:t>
            </a:r>
          </a:p>
          <a:p>
            <a:pPr>
              <a:lnSpc>
                <a:spcPct val="150000"/>
              </a:lnSpc>
            </a:pPr>
            <a:r>
              <a:rPr lang="pl-PL" sz="1200" dirty="0"/>
              <a:t>Są to podstawowe narzędzia, które pomagają </a:t>
            </a:r>
            <a:r>
              <a:rPr lang="pl-PL" sz="1200" dirty="0" err="1"/>
              <a:t>Angularowi</a:t>
            </a:r>
            <a:r>
              <a:rPr lang="pl-PL" sz="1200" dirty="0"/>
              <a:t> zarządzać komponentami, modułami, usługami i wstrzykiwaniem zależności. </a:t>
            </a:r>
          </a:p>
          <a:p>
            <a:pPr>
              <a:lnSpc>
                <a:spcPct val="150000"/>
              </a:lnSpc>
            </a:pPr>
            <a:r>
              <a:rPr lang="pl-PL" sz="1200" dirty="0"/>
              <a:t>Bez nich </a:t>
            </a:r>
            <a:r>
              <a:rPr lang="pl-PL" sz="1200" dirty="0" err="1"/>
              <a:t>Angular</a:t>
            </a:r>
            <a:r>
              <a:rPr lang="pl-PL" sz="1200" dirty="0"/>
              <a:t> nie mógłby "zrozumieć", co jest czym w aplikacji.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26</a:t>
            </a:fld>
            <a:endParaRPr lang="en-US" dirty="0"/>
          </a:p>
        </p:txBody>
      </p:sp>
    </p:spTree>
    <p:extLst>
      <p:ext uri="{BB962C8B-B14F-4D97-AF65-F5344CB8AC3E}">
        <p14:creationId xmlns:p14="http://schemas.microsoft.com/office/powerpoint/2010/main" val="1896438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już niemal ostatni slajd z teorią którą chciałbym żebyśmy byli zaznajomieni.</a:t>
            </a:r>
            <a:br>
              <a:rPr lang="pl-PL" dirty="0"/>
            </a:br>
            <a:r>
              <a:rPr lang="pl-PL" dirty="0"/>
              <a:t>Zanim jeszcze wskoczymy w kompilator, warto wspomnieć o istnieniu </a:t>
            </a:r>
            <a:r>
              <a:rPr lang="pl-PL" dirty="0" err="1"/>
              <a:t>Angular</a:t>
            </a:r>
            <a:r>
              <a:rPr lang="pl-PL" dirty="0"/>
              <a:t> CLI.</a:t>
            </a:r>
          </a:p>
          <a:p>
            <a:r>
              <a:rPr lang="pl-PL" dirty="0"/>
              <a:t>To zestaw poleceń, których możemy użyć z poziomu terminala, by stworzyć, sprawdzić, zbudować i przetestować powstały kod.</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27</a:t>
            </a:fld>
            <a:endParaRPr lang="en-US" dirty="0"/>
          </a:p>
        </p:txBody>
      </p:sp>
    </p:spTree>
    <p:extLst>
      <p:ext uri="{BB962C8B-B14F-4D97-AF65-F5344CB8AC3E}">
        <p14:creationId xmlns:p14="http://schemas.microsoft.com/office/powerpoint/2010/main" val="2256856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br>
              <a:rPr lang="pl-PL" dirty="0"/>
            </a:br>
            <a:r>
              <a:rPr lang="pl-PL" dirty="0"/>
              <a:t>Przechodzimy do tego na co wszyscy czekaliśmy, wskakujemy w kompilator i zaczynamy coś razem tworzyć.</a:t>
            </a:r>
            <a:br>
              <a:rPr lang="pl-PL" dirty="0"/>
            </a:br>
            <a:r>
              <a:rPr lang="pl-PL" dirty="0"/>
              <a:t>Upewnijmy się jednak, że wszyscy mamy tę samo środowisko do pracy.</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28</a:t>
            </a:fld>
            <a:endParaRPr lang="en-US" dirty="0"/>
          </a:p>
        </p:txBody>
      </p:sp>
    </p:spTree>
    <p:extLst>
      <p:ext uri="{BB962C8B-B14F-4D97-AF65-F5344CB8AC3E}">
        <p14:creationId xmlns:p14="http://schemas.microsoft.com/office/powerpoint/2010/main" val="2279853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Jednak najpierw </a:t>
            </a:r>
            <a:r>
              <a:rPr lang="pl-PL" dirty="0">
                <a:sym typeface="Wingdings" panose="05000000000000000000" pitchFamily="2" charset="2"/>
              </a:rPr>
              <a:t>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29</a:t>
            </a:fld>
            <a:endParaRPr lang="en-US" dirty="0"/>
          </a:p>
        </p:txBody>
      </p:sp>
    </p:spTree>
    <p:extLst>
      <p:ext uri="{BB962C8B-B14F-4D97-AF65-F5344CB8AC3E}">
        <p14:creationId xmlns:p14="http://schemas.microsoft.com/office/powerpoint/2010/main" val="3126226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30</a:t>
            </a:fld>
            <a:endParaRPr lang="en-US" dirty="0"/>
          </a:p>
        </p:txBody>
      </p:sp>
    </p:spTree>
    <p:extLst>
      <p:ext uri="{BB962C8B-B14F-4D97-AF65-F5344CB8AC3E}">
        <p14:creationId xmlns:p14="http://schemas.microsoft.com/office/powerpoint/2010/main" val="1860797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a:t>
            </a:fld>
            <a:endParaRPr lang="en-US" dirty="0"/>
          </a:p>
        </p:txBody>
      </p:sp>
    </p:spTree>
    <p:extLst>
      <p:ext uri="{BB962C8B-B14F-4D97-AF65-F5344CB8AC3E}">
        <p14:creationId xmlns:p14="http://schemas.microsoft.com/office/powerpoint/2010/main" val="667444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a:t>
            </a:r>
            <a:r>
              <a:rPr lang="pl-PL" dirty="0" err="1"/>
              <a:t>Angularze</a:t>
            </a:r>
            <a:r>
              <a:rPr lang="pl-PL" dirty="0"/>
              <a:t> możemy kontrolować, w jaki sposób style są stosowane do naszych komponentów. </a:t>
            </a:r>
          </a:p>
          <a:p>
            <a:endParaRPr lang="pl-PL" dirty="0"/>
          </a:p>
          <a:p>
            <a:r>
              <a:rPr lang="pl-PL" dirty="0"/>
              <a:t>Jest to jednak rzecz wykraczająca poza potrzeby początkującego programisty. Miejcie jednak świadomość że da się robić takie rzeczy </a:t>
            </a:r>
            <a:r>
              <a:rPr lang="pl-PL" dirty="0">
                <a:sym typeface="Wingdings" panose="05000000000000000000" pitchFamily="2" charset="2"/>
              </a:rPr>
              <a:t>.</a:t>
            </a:r>
            <a:br>
              <a:rPr lang="pl-PL" dirty="0"/>
            </a:b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35</a:t>
            </a:fld>
            <a:endParaRPr lang="en-US" dirty="0"/>
          </a:p>
        </p:txBody>
      </p:sp>
    </p:spTree>
    <p:extLst>
      <p:ext uri="{BB962C8B-B14F-4D97-AF65-F5344CB8AC3E}">
        <p14:creationId xmlns:p14="http://schemas.microsoft.com/office/powerpoint/2010/main" val="1064834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sz="1200" dirty="0"/>
              <a:t>Data </a:t>
            </a:r>
            <a:r>
              <a:rPr lang="pl-PL" sz="1200" dirty="0" err="1"/>
              <a:t>binding</a:t>
            </a:r>
            <a:r>
              <a:rPr lang="pl-PL" sz="1200" dirty="0"/>
              <a:t> w </a:t>
            </a:r>
            <a:r>
              <a:rPr lang="pl-PL" sz="1200" dirty="0" err="1"/>
              <a:t>Angularze</a:t>
            </a:r>
            <a:r>
              <a:rPr lang="pl-PL" sz="1200" dirty="0"/>
              <a:t> to mechanizm łączący dane między logiką aplikacji a jej interfejsem użytkownika (HTML).</a:t>
            </a:r>
          </a:p>
          <a:p>
            <a:pPr marL="0" indent="0">
              <a:buNone/>
            </a:pPr>
            <a:br>
              <a:rPr lang="pl-PL" sz="1200" dirty="0"/>
            </a:br>
            <a:r>
              <a:rPr lang="pl-PL" sz="1200" dirty="0"/>
              <a:t>Dzięki data </a:t>
            </a:r>
            <a:r>
              <a:rPr lang="pl-PL" sz="1200" dirty="0" err="1"/>
              <a:t>bindingowi</a:t>
            </a:r>
            <a:r>
              <a:rPr lang="pl-PL" sz="1200" dirty="0"/>
              <a:t> możemy automatycznie wyświetlać i aktualizować dane na stronie, bez potrzeby ręcznego manipulowania kodem HTML za każdym razem, gdy coś się zmienia.</a:t>
            </a:r>
          </a:p>
          <a:p>
            <a:pPr marL="0" indent="0">
              <a:buNone/>
            </a:pPr>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36</a:t>
            </a:fld>
            <a:endParaRPr lang="en-US" dirty="0"/>
          </a:p>
        </p:txBody>
      </p:sp>
    </p:spTree>
    <p:extLst>
      <p:ext uri="{BB962C8B-B14F-4D97-AF65-F5344CB8AC3E}">
        <p14:creationId xmlns:p14="http://schemas.microsoft.com/office/powerpoint/2010/main" val="4281849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pl-PL" b="1" dirty="0"/>
              <a:t>Wcześniej wspomnieliśmy sobie o cyklach życia komponentów. Teraz porozmawiamy sobie trochę o każdym z nich.</a:t>
            </a:r>
            <a:br>
              <a:rPr lang="pl-PL" b="1" dirty="0"/>
            </a:br>
            <a:r>
              <a:rPr lang="pl-PL" b="1" dirty="0"/>
              <a:t>Pierwsze co odpali się podczas budowania komponentu będzie jego konstruktor.</a:t>
            </a:r>
            <a:br>
              <a:rPr lang="pl-PL" b="1" dirty="0"/>
            </a:br>
            <a:r>
              <a:rPr lang="pl-PL" b="1" dirty="0"/>
              <a:t>Następnie będą to </a:t>
            </a:r>
            <a:r>
              <a:rPr lang="pl-PL" b="1" dirty="0" err="1"/>
              <a:t>hooki</a:t>
            </a:r>
            <a:r>
              <a:rPr lang="pl-PL" b="1" dirty="0"/>
              <a:t> zaczynając od </a:t>
            </a:r>
            <a:r>
              <a:rPr lang="pl-PL" b="1" dirty="0" err="1"/>
              <a:t>ngOnChanges</a:t>
            </a:r>
            <a:r>
              <a:rPr lang="pl-PL" b="1" dirty="0"/>
              <a:t>()…</a:t>
            </a:r>
          </a:p>
          <a:p>
            <a:pPr marL="0" marR="0" lvl="0" indent="0" algn="l" defTabSz="914400" rtl="0" eaLnBrk="0" fontAlgn="base" latinLnBrk="0" hangingPunct="0">
              <a:lnSpc>
                <a:spcPct val="100000"/>
              </a:lnSpc>
              <a:spcBef>
                <a:spcPct val="0"/>
              </a:spcBef>
              <a:spcAft>
                <a:spcPct val="0"/>
              </a:spcAft>
              <a:buClrTx/>
              <a:buSzTx/>
              <a:buFontTx/>
              <a:buNone/>
              <a:tabLst/>
            </a:pPr>
            <a:endParaRPr lang="pl-PL" b="1" dirty="0"/>
          </a:p>
          <a:p>
            <a:pPr marL="0" marR="0" lvl="0" indent="0" algn="l" defTabSz="914400" rtl="0" eaLnBrk="0" fontAlgn="base" latinLnBrk="0" hangingPunct="0">
              <a:lnSpc>
                <a:spcPct val="100000"/>
              </a:lnSpc>
              <a:spcBef>
                <a:spcPct val="0"/>
              </a:spcBef>
              <a:spcAft>
                <a:spcPct val="0"/>
              </a:spcAft>
              <a:buClrTx/>
              <a:buSzTx/>
              <a:buFontTx/>
              <a:buNone/>
              <a:tabLst/>
            </a:pPr>
            <a:endParaRPr lang="pl-PL" b="1"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37</a:t>
            </a:fld>
            <a:endParaRPr lang="en-US" dirty="0"/>
          </a:p>
        </p:txBody>
      </p:sp>
    </p:spTree>
    <p:extLst>
      <p:ext uri="{BB962C8B-B14F-4D97-AF65-F5344CB8AC3E}">
        <p14:creationId xmlns:p14="http://schemas.microsoft.com/office/powerpoint/2010/main" val="2405180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38</a:t>
            </a:fld>
            <a:endParaRPr lang="en-US" dirty="0"/>
          </a:p>
        </p:txBody>
      </p:sp>
    </p:spTree>
    <p:extLst>
      <p:ext uri="{BB962C8B-B14F-4D97-AF65-F5344CB8AC3E}">
        <p14:creationId xmlns:p14="http://schemas.microsoft.com/office/powerpoint/2010/main" val="2512225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41</a:t>
            </a:fld>
            <a:endParaRPr lang="en-US" dirty="0"/>
          </a:p>
        </p:txBody>
      </p:sp>
    </p:spTree>
    <p:extLst>
      <p:ext uri="{BB962C8B-B14F-4D97-AF65-F5344CB8AC3E}">
        <p14:creationId xmlns:p14="http://schemas.microsoft.com/office/powerpoint/2010/main" val="876570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228600" marR="0" lvl="0" indent="-228600" defTabSz="914400" rtl="0" eaLnBrk="0" fontAlgn="base" latinLnBrk="0" hangingPunct="0">
              <a:lnSpc>
                <a:spcPct val="100000"/>
              </a:lnSpc>
              <a:spcBef>
                <a:spcPct val="0"/>
              </a:spcBef>
              <a:spcAft>
                <a:spcPct val="0"/>
              </a:spcAft>
              <a:buClrTx/>
              <a:buSzTx/>
              <a:buAutoNum type="arabicPeriod"/>
              <a:tabLst/>
            </a:pPr>
            <a:r>
              <a:rPr lang="pl-PL" dirty="0"/>
              <a:t>Referencja szablonu formularza (#form)</a:t>
            </a:r>
            <a:br>
              <a:rPr kumimoji="0" lang="pl-PL" altLang="pl-PL" b="0" i="0" u="none" strike="noStrike" cap="none" normalizeH="0" baseline="0" dirty="0">
                <a:ln>
                  <a:noFill/>
                </a:ln>
                <a:solidFill>
                  <a:schemeClr val="tx1"/>
                </a:solidFill>
                <a:effectLst/>
                <a:latin typeface="Arial" panose="020B0604020202020204" pitchFamily="34" charset="0"/>
              </a:rPr>
            </a:br>
            <a:r>
              <a:rPr kumimoji="0" lang="pl-PL" altLang="pl-PL" b="0" i="0" u="none" strike="noStrike" cap="none" normalizeH="0" baseline="0" dirty="0">
                <a:ln>
                  <a:noFill/>
                </a:ln>
                <a:solidFill>
                  <a:schemeClr val="tx1"/>
                </a:solidFill>
                <a:effectLst/>
                <a:latin typeface="Arial" panose="020B0604020202020204" pitchFamily="34" charset="0"/>
              </a:rPr>
              <a:t>	</a:t>
            </a:r>
            <a:r>
              <a:rPr lang="pl-PL" dirty="0"/>
              <a:t>W HTML możesz nadać formularzowi referencję za pomocą # i przypisać do niej dyrektywę </a:t>
            </a:r>
            <a:r>
              <a:rPr lang="pl-PL" dirty="0" err="1"/>
              <a:t>ngForm</a:t>
            </a:r>
            <a:r>
              <a:rPr lang="pl-PL" dirty="0"/>
              <a:t>. Ta referencja daje dostęp do pełnego modelu danych i stanu formularza.</a:t>
            </a:r>
          </a:p>
          <a:p>
            <a:pPr marL="0" marR="0" lvl="0" indent="0" defTabSz="914400" rtl="0" eaLnBrk="0" fontAlgn="base" latinLnBrk="0" hangingPunct="0">
              <a:lnSpc>
                <a:spcPct val="100000"/>
              </a:lnSpc>
              <a:spcBef>
                <a:spcPct val="0"/>
              </a:spcBef>
              <a:spcAft>
                <a:spcPct val="0"/>
              </a:spcAft>
              <a:buClrTx/>
              <a:buSz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a:p>
            <a:r>
              <a:rPr lang="pl-PL" dirty="0"/>
              <a:t>2. Dwukierunkowe wiązanie danych z modelem (</a:t>
            </a:r>
            <a:r>
              <a:rPr lang="pl-PL" dirty="0" err="1"/>
              <a:t>ngModel</a:t>
            </a:r>
            <a:r>
              <a:rPr lang="pl-PL" dirty="0"/>
              <a:t>)</a:t>
            </a:r>
          </a:p>
          <a:p>
            <a:r>
              <a:rPr lang="pl-PL" dirty="0"/>
              <a:t>	Każde pole formularza z dyrektywą </a:t>
            </a:r>
            <a:r>
              <a:rPr lang="pl-PL" dirty="0" err="1"/>
              <a:t>ngModel</a:t>
            </a:r>
            <a:r>
              <a:rPr lang="pl-PL" dirty="0"/>
              <a:t> automatycznie synchronizuje dane z modelem w komponencie.</a:t>
            </a:r>
          </a:p>
          <a:p>
            <a:endParaRPr lang="pl-PL" dirty="0"/>
          </a:p>
          <a:p>
            <a:r>
              <a:rPr lang="en-US" dirty="0"/>
              <a:t>&lt;input type="text" name="name" [(</a:t>
            </a:r>
            <a:r>
              <a:rPr lang="en-US" dirty="0" err="1"/>
              <a:t>ngModel</a:t>
            </a:r>
            <a:r>
              <a:rPr lang="en-US" dirty="0"/>
              <a:t>)]="user.name" required /&gt;</a:t>
            </a:r>
            <a:endParaRPr lang="pl-PL" dirty="0"/>
          </a:p>
          <a:p>
            <a:endParaRPr lang="pl-PL" dirty="0"/>
          </a:p>
          <a:p>
            <a:r>
              <a:rPr lang="pl-PL" dirty="0" err="1"/>
              <a:t>user</a:t>
            </a:r>
            <a:r>
              <a:rPr lang="pl-PL" dirty="0"/>
              <a:t> = { </a:t>
            </a:r>
          </a:p>
          <a:p>
            <a:r>
              <a:rPr lang="pl-PL" dirty="0"/>
              <a:t>    </a:t>
            </a:r>
            <a:r>
              <a:rPr lang="pl-PL" dirty="0" err="1"/>
              <a:t>name</a:t>
            </a:r>
            <a:r>
              <a:rPr lang="pl-PL" dirty="0"/>
              <a:t>: ‚’, </a:t>
            </a:r>
          </a:p>
          <a:p>
            <a:r>
              <a:rPr lang="pl-PL" dirty="0"/>
              <a:t>};</a:t>
            </a:r>
          </a:p>
          <a:p>
            <a:endParaRPr lang="pl-PL" dirty="0"/>
          </a:p>
          <a:p>
            <a:r>
              <a:rPr lang="pl-PL" dirty="0" err="1"/>
              <a:t>onSubmit</a:t>
            </a:r>
            <a:r>
              <a:rPr lang="pl-PL" dirty="0"/>
              <a:t>() {</a:t>
            </a:r>
          </a:p>
          <a:p>
            <a:r>
              <a:rPr lang="pl-PL" dirty="0"/>
              <a:t>     console.log('Dane użytkownika:', </a:t>
            </a:r>
            <a:r>
              <a:rPr lang="pl-PL" dirty="0" err="1"/>
              <a:t>this.user</a:t>
            </a:r>
            <a:r>
              <a:rPr lang="pl-PL" dirty="0"/>
              <a:t>); // Model odzwierciedla wprowadzone dane</a:t>
            </a:r>
          </a:p>
          <a:p>
            <a:r>
              <a:rPr lang="pl-PL" dirty="0"/>
              <a:t>}</a:t>
            </a:r>
          </a:p>
          <a:p>
            <a:endParaRPr lang="pl-PL" dirty="0"/>
          </a:p>
          <a:p>
            <a:pPr marL="0" marR="0" lvl="0" indent="0"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ngModel</a:t>
            </a:r>
            <a:r>
              <a:rPr kumimoji="0" lang="pl-PL" altLang="pl-PL" b="1"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dwukierunkowe wiązanie danych (</a:t>
            </a:r>
            <a:r>
              <a:rPr kumimoji="0" lang="pl-PL" altLang="pl-PL" b="0" i="0" u="none" strike="noStrike" cap="none" normalizeH="0" baseline="0" dirty="0" err="1">
                <a:ln>
                  <a:noFill/>
                </a:ln>
                <a:solidFill>
                  <a:schemeClr val="tx1"/>
                </a:solidFill>
                <a:effectLst/>
              </a:rPr>
              <a:t>Two-way</a:t>
            </a:r>
            <a:r>
              <a:rPr kumimoji="0" lang="pl-PL" altLang="pl-PL" b="0" i="0" u="none" strike="noStrike" cap="none" normalizeH="0" baseline="0" dirty="0">
                <a:ln>
                  <a:noFill/>
                </a:ln>
                <a:solidFill>
                  <a:schemeClr val="tx1"/>
                </a:solidFill>
                <a:effectLst/>
              </a:rPr>
              <a:t> Data </a:t>
            </a:r>
            <a:r>
              <a:rPr kumimoji="0" lang="pl-PL" altLang="pl-PL" b="0" i="0" u="none" strike="noStrike" cap="none" normalizeH="0" baseline="0" dirty="0" err="1">
                <a:ln>
                  <a:noFill/>
                </a:ln>
                <a:solidFill>
                  <a:schemeClr val="tx1"/>
                </a:solidFill>
                <a:effectLst/>
              </a:rPr>
              <a:t>Binding</a:t>
            </a:r>
            <a:r>
              <a:rPr kumimoji="0" lang="pl-PL" altLang="pl-PL" b="0" i="0" u="none" strike="noStrike" cap="none" normalizeH="0" baseline="0" dirty="0">
                <a:ln>
                  <a:noFill/>
                </a:ln>
                <a:solidFill>
                  <a:schemeClr val="tx1"/>
                </a:solidFill>
                <a:effectLst/>
              </a:rPr>
              <a:t>).</a:t>
            </a:r>
          </a:p>
          <a:p>
            <a:pPr marL="0" marR="0" lvl="0" indent="0" defTabSz="914400" rtl="0" eaLnBrk="0" fontAlgn="base" latinLnBrk="0" hangingPunct="0">
              <a:lnSpc>
                <a:spcPct val="100000"/>
              </a:lnSpc>
              <a:spcBef>
                <a:spcPct val="0"/>
              </a:spcBef>
              <a:spcAft>
                <a:spcPct val="0"/>
              </a:spcAft>
              <a:buClrTx/>
              <a:buSz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i </a:t>
            </a:r>
            <a:r>
              <a:rPr kumimoji="0" lang="pl-PL" altLang="pl-PL" b="1" i="0" u="none" strike="noStrike" cap="none" normalizeH="0" baseline="0" dirty="0" err="1">
                <a:ln>
                  <a:noFill/>
                </a:ln>
                <a:solidFill>
                  <a:schemeClr val="tx1"/>
                </a:solidFill>
                <a:effectLst/>
                <a:latin typeface="Arial Unicode MS"/>
              </a:rPr>
              <a:t>minlength</a:t>
            </a:r>
            <a:r>
              <a:rPr kumimoji="0" lang="pl-PL" altLang="pl-PL" b="1" i="0" u="none" strike="noStrike" cap="none" normalizeH="0" baseline="0" dirty="0">
                <a:ln>
                  <a:noFill/>
                </a:ln>
                <a:solidFill>
                  <a:schemeClr val="tx1"/>
                </a:solidFill>
                <a:effectLst/>
                <a:latin typeface="Arial Unicode MS"/>
              </a:rPr>
              <a:t> </a:t>
            </a:r>
            <a:r>
              <a:rPr kumimoji="0" lang="pl-PL" altLang="pl-PL" b="0" i="0" u="none" strike="noStrike" cap="none" normalizeH="0" baseline="0" dirty="0" err="1">
                <a:ln>
                  <a:noFill/>
                </a:ln>
                <a:solidFill>
                  <a:schemeClr val="tx1"/>
                </a:solidFill>
                <a:effectLst/>
              </a:rPr>
              <a:t>walidatory</a:t>
            </a:r>
            <a:r>
              <a:rPr kumimoji="0" lang="pl-PL" altLang="pl-PL" b="0" i="0" u="none" strike="noStrike" cap="none" normalizeH="0" baseline="0" dirty="0">
                <a:ln>
                  <a:noFill/>
                </a:ln>
                <a:solidFill>
                  <a:schemeClr val="tx1"/>
                </a:solidFill>
                <a:effectLst/>
              </a:rPr>
              <a:t> wbudowane w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Novalidate</a:t>
            </a:r>
            <a:r>
              <a:rPr kumimoji="0" lang="pl-PL" altLang="pl-PL" b="1"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wyłącza natywną walidację HTML, pozwalając na korzystanie z </a:t>
            </a:r>
            <a:r>
              <a:rPr kumimoji="0" lang="pl-PL" altLang="pl-PL" b="0" i="0" u="none" strike="noStrike" cap="none" normalizeH="0" baseline="0" dirty="0" err="1">
                <a:ln>
                  <a:noFill/>
                </a:ln>
                <a:solidFill>
                  <a:schemeClr val="tx1"/>
                </a:solidFill>
                <a:effectLst/>
              </a:rPr>
              <a:t>Angulara</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form.invalid</a:t>
            </a:r>
            <a:r>
              <a:rPr kumimoji="0" lang="pl-PL" altLang="pl-PL" b="1"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formularz jest nieaktywny, jeśli zawiera błędy.</a:t>
            </a:r>
          </a:p>
          <a:p>
            <a:endParaRPr lang="pl-PL" dirty="0"/>
          </a:p>
          <a:p>
            <a:br>
              <a:rPr lang="pl-PL" dirty="0"/>
            </a:br>
            <a:br>
              <a:rPr lang="pl-PL" dirty="0"/>
            </a:br>
            <a:r>
              <a:rPr lang="pl-PL" b="1" dirty="0"/>
              <a:t>Kiedy używać jakiej metody?</a:t>
            </a:r>
          </a:p>
          <a:p>
            <a:pPr>
              <a:buFont typeface="Arial" panose="020B0604020202020204" pitchFamily="34" charset="0"/>
              <a:buChar char="•"/>
            </a:pPr>
            <a:r>
              <a:rPr lang="pl-PL" b="1" dirty="0"/>
              <a:t>Referencja szablonu</a:t>
            </a:r>
            <a:r>
              <a:rPr lang="pl-PL" dirty="0"/>
              <a:t>: Gdy potrzebujesz ogólnego dostępu do formularza, np. przy wysyłaniu danych.</a:t>
            </a:r>
          </a:p>
          <a:p>
            <a:pPr>
              <a:buFont typeface="Arial" panose="020B0604020202020204" pitchFamily="34" charset="0"/>
              <a:buChar char="•"/>
            </a:pPr>
            <a:r>
              <a:rPr lang="pl-PL" b="1" dirty="0"/>
              <a:t>Dwukierunkowe wiązanie danych</a:t>
            </a:r>
            <a:r>
              <a:rPr lang="pl-PL" dirty="0"/>
              <a:t>: Idealne, gdy model danych w komponencie ma być automatycznie synchronizowany z formularzem.</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42</a:t>
            </a:fld>
            <a:endParaRPr lang="en-US" dirty="0"/>
          </a:p>
        </p:txBody>
      </p:sp>
    </p:spTree>
    <p:extLst>
      <p:ext uri="{BB962C8B-B14F-4D97-AF65-F5344CB8AC3E}">
        <p14:creationId xmlns:p14="http://schemas.microsoft.com/office/powerpoint/2010/main" val="7582204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kumimoji="0" lang="pl-PL" altLang="pl-PL" b="0" i="0" u="none" strike="noStrike" cap="none" normalizeH="0" baseline="0" dirty="0">
                <a:ln>
                  <a:noFill/>
                </a:ln>
                <a:solidFill>
                  <a:schemeClr val="tx1"/>
                </a:solidFill>
                <a:effectLst/>
                <a:latin typeface="Arial" panose="020B0604020202020204" pitchFamily="34" charset="0"/>
              </a:rPr>
              <a:t>W formularzach reaktywnych używamy dyrektywy </a:t>
            </a:r>
            <a:r>
              <a:rPr kumimoji="0" lang="pl-PL" altLang="pl-PL" b="1" i="0" u="none" strike="noStrike" cap="none" normalizeH="0" baseline="0" dirty="0" err="1">
                <a:ln>
                  <a:noFill/>
                </a:ln>
                <a:solidFill>
                  <a:schemeClr val="tx1"/>
                </a:solidFill>
                <a:effectLst/>
                <a:latin typeface="Arial Unicode MS"/>
              </a:rPr>
              <a:t>formControlName</a:t>
            </a:r>
            <a:r>
              <a:rPr kumimoji="0" lang="pl-PL" altLang="pl-PL" b="0" i="0" u="none" strike="noStrike" cap="none" normalizeH="0" baseline="0" dirty="0">
                <a:ln>
                  <a:noFill/>
                </a:ln>
                <a:solidFill>
                  <a:schemeClr val="tx1"/>
                </a:solidFill>
                <a:effectLst/>
              </a:rPr>
              <a:t> do wiązania pól formularza z modelem w </a:t>
            </a:r>
            <a:r>
              <a:rPr kumimoji="0" lang="pl-PL" altLang="pl-PL" b="0" i="0" u="none" strike="noStrike" cap="none" normalizeH="0" baseline="0" dirty="0" err="1">
                <a:ln>
                  <a:noFill/>
                </a:ln>
                <a:solidFill>
                  <a:schemeClr val="tx1"/>
                </a:solidFill>
                <a:effectLst/>
                <a:latin typeface="Arial Unicode MS"/>
              </a:rPr>
              <a:t>TypeScript</a:t>
            </a:r>
            <a:r>
              <a:rPr kumimoji="0" lang="pl-PL" altLang="pl-PL" b="0" i="0" u="none" strike="noStrike" cap="none" normalizeH="0" baseline="0" dirty="0">
                <a:ln>
                  <a:noFill/>
                </a:ln>
                <a:solidFill>
                  <a:schemeClr val="tx1"/>
                </a:solidFill>
                <a:effectLst/>
              </a:rPr>
              <a:t>. </a:t>
            </a:r>
          </a:p>
          <a:p>
            <a:r>
              <a:rPr kumimoji="0" lang="pl-PL" altLang="pl-PL" b="0" i="0" u="none" strike="noStrike" cap="none" normalizeH="0" baseline="0" dirty="0">
                <a:ln>
                  <a:noFill/>
                </a:ln>
                <a:solidFill>
                  <a:schemeClr val="tx1"/>
                </a:solidFill>
                <a:effectLst/>
                <a:latin typeface="Arial" panose="020B0604020202020204" pitchFamily="34" charset="0"/>
              </a:rPr>
              <a:t>Używamy dyrektywy </a:t>
            </a:r>
            <a:r>
              <a:rPr kumimoji="0" lang="pl-PL" altLang="pl-PL" b="0" i="0" u="none" strike="noStrike" cap="none" normalizeH="0" baseline="0" dirty="0" err="1">
                <a:ln>
                  <a:noFill/>
                </a:ln>
                <a:solidFill>
                  <a:schemeClr val="tx1"/>
                </a:solidFill>
                <a:effectLst/>
                <a:latin typeface="Arial" panose="020B0604020202020204" pitchFamily="34" charset="0"/>
              </a:rPr>
              <a:t>formGroup</a:t>
            </a:r>
            <a:r>
              <a:rPr kumimoji="0" lang="pl-PL" altLang="pl-PL" b="0" i="0" u="none" strike="noStrike" cap="none" normalizeH="0" baseline="0" dirty="0">
                <a:ln>
                  <a:noFill/>
                </a:ln>
                <a:solidFill>
                  <a:schemeClr val="tx1"/>
                </a:solidFill>
                <a:effectLst/>
                <a:latin typeface="Arial" panose="020B0604020202020204" pitchFamily="34" charset="0"/>
              </a:rPr>
              <a:t> do wiązania modelu forma z jego </a:t>
            </a:r>
            <a:r>
              <a:rPr kumimoji="0" lang="pl-PL" altLang="pl-PL" b="0" i="0" u="none" strike="noStrike" cap="none" normalizeH="0" baseline="0" dirty="0" err="1">
                <a:ln>
                  <a:noFill/>
                </a:ln>
                <a:solidFill>
                  <a:schemeClr val="tx1"/>
                </a:solidFill>
                <a:effectLst/>
                <a:latin typeface="Arial" panose="020B0604020202020204" pitchFamily="34" charset="0"/>
              </a:rPr>
              <a:t>tagiem</a:t>
            </a:r>
            <a:r>
              <a:rPr kumimoji="0" lang="pl-PL" altLang="pl-PL" b="0" i="0" u="none" strike="noStrike" cap="none" normalizeH="0" baseline="0" dirty="0">
                <a:ln>
                  <a:noFill/>
                </a:ln>
                <a:solidFill>
                  <a:schemeClr val="tx1"/>
                </a:solidFill>
                <a:effectLst/>
                <a:latin typeface="Arial" panose="020B0604020202020204" pitchFamily="34" charset="0"/>
              </a:rPr>
              <a:t>.</a:t>
            </a:r>
          </a:p>
          <a:p>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a:ln>
                  <a:noFill/>
                </a:ln>
                <a:solidFill>
                  <a:schemeClr val="tx1"/>
                </a:solidFill>
                <a:effectLst/>
                <a:latin typeface="Arial Unicode MS"/>
              </a:rPr>
              <a:t>Klasy </a:t>
            </a:r>
            <a:r>
              <a:rPr kumimoji="0" lang="pl-PL" altLang="pl-PL" b="1" i="0" u="none" strike="noStrike" cap="none" normalizeH="0" baseline="0" dirty="0" err="1">
                <a:ln>
                  <a:noFill/>
                </a:ln>
                <a:solidFill>
                  <a:schemeClr val="tx1"/>
                </a:solidFill>
                <a:effectLst/>
                <a:latin typeface="Arial Unicode MS"/>
              </a:rPr>
              <a:t>FormBuilder</a:t>
            </a:r>
            <a:r>
              <a:rPr kumimoji="0" lang="pl-PL" altLang="pl-PL" b="0"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używamy do tworzenia modelu formularza z walidacją.</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a:ln>
                  <a:noFill/>
                </a:ln>
                <a:solidFill>
                  <a:schemeClr val="tx1"/>
                </a:solidFill>
                <a:effectLst/>
                <a:latin typeface="Arial Unicode MS"/>
              </a:rPr>
              <a:t>Klasy </a:t>
            </a:r>
            <a:r>
              <a:rPr kumimoji="0" lang="pl-PL" altLang="pl-PL" b="1" i="0" u="none" strike="noStrike" cap="none" normalizeH="0" baseline="0" dirty="0" err="1">
                <a:ln>
                  <a:noFill/>
                </a:ln>
                <a:solidFill>
                  <a:schemeClr val="tx1"/>
                </a:solidFill>
                <a:effectLst/>
                <a:latin typeface="Arial Unicode MS"/>
              </a:rPr>
              <a:t>Validators</a:t>
            </a:r>
            <a:r>
              <a:rPr kumimoji="0" lang="pl-PL" altLang="pl-PL" b="0"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używamy do walidacji (np. </a:t>
            </a:r>
            <a:r>
              <a:rPr kumimoji="0" lang="pl-PL" altLang="pl-PL" b="0"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0" i="0" u="none" strike="noStrike" cap="none" normalizeH="0" baseline="0" dirty="0">
                <a:ln>
                  <a:noFill/>
                </a:ln>
                <a:solidFill>
                  <a:schemeClr val="tx1"/>
                </a:solidFill>
                <a:effectLst/>
                <a:latin typeface="Arial Unicode MS"/>
              </a:rPr>
              <a:t>A metod jak </a:t>
            </a:r>
            <a:r>
              <a:rPr kumimoji="0" lang="pl-PL" altLang="pl-PL" b="0" i="0" u="none" strike="noStrike" cap="none" normalizeH="0" baseline="0" dirty="0" err="1">
                <a:ln>
                  <a:noFill/>
                </a:ln>
                <a:solidFill>
                  <a:schemeClr val="tx1"/>
                </a:solidFill>
                <a:effectLst/>
                <a:latin typeface="Arial Unicode MS"/>
              </a:rPr>
              <a:t>setValue</a:t>
            </a:r>
            <a:r>
              <a:rPr kumimoji="0" lang="pl-PL" altLang="pl-PL" b="0" i="0" u="none" strike="noStrike" cap="none" normalizeH="0" baseline="0" dirty="0">
                <a:ln>
                  <a:noFill/>
                </a:ln>
                <a:solidFill>
                  <a:schemeClr val="tx1"/>
                </a:solidFill>
                <a:effectLst/>
                <a:latin typeface="Arial Unicode MS"/>
              </a:rPr>
              <a:t> czy </a:t>
            </a:r>
            <a:r>
              <a:rPr kumimoji="0" lang="pl-PL" altLang="pl-PL" b="0" i="0" u="none" strike="noStrike" cap="none" normalizeH="0" baseline="0" dirty="0" err="1">
                <a:ln>
                  <a:noFill/>
                </a:ln>
                <a:solidFill>
                  <a:schemeClr val="tx1"/>
                </a:solidFill>
                <a:effectLst/>
                <a:latin typeface="Arial Unicode MS"/>
              </a:rPr>
              <a:t>patchValue</a:t>
            </a:r>
            <a:r>
              <a:rPr kumimoji="0" lang="pl-PL" altLang="pl-PL" b="0"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używamy do wypełnienia formularza danymi przepisu w trybie edycji.</a:t>
            </a:r>
            <a:r>
              <a:rPr kumimoji="0" lang="pl-PL" altLang="pl-PL" b="0" i="0" u="none" strike="noStrike" cap="none" normalizeH="0" baseline="0" dirty="0">
                <a:ln>
                  <a:noFill/>
                </a:ln>
                <a:solidFill>
                  <a:schemeClr val="tx1"/>
                </a:solidFill>
                <a:effectLst/>
                <a:latin typeface="Arial" panose="020B0604020202020204" pitchFamily="34" charset="0"/>
              </a:rPr>
              <a:t> </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43</a:t>
            </a:fld>
            <a:endParaRPr lang="en-US" dirty="0"/>
          </a:p>
        </p:txBody>
      </p:sp>
    </p:spTree>
    <p:extLst>
      <p:ext uri="{BB962C8B-B14F-4D97-AF65-F5344CB8AC3E}">
        <p14:creationId xmlns:p14="http://schemas.microsoft.com/office/powerpoint/2010/main" val="27699901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pewne, że nie znajdzie się w Sali osoba która powie, że podoba jej się wygląd jaki uzyskaliśmy definiując komponent.</a:t>
            </a:r>
          </a:p>
          <a:p>
            <a:endParaRPr lang="pl-PL" dirty="0"/>
          </a:p>
          <a:p>
            <a:r>
              <a:rPr lang="pl-PL" dirty="0"/>
              <a:t>Co prawda w żaden sposób nie zdefiniowaliśmy styli, mogli byśmy to teraz zrobić, ale co jeżeli powiem Wam, że nie musimy za każdym razem tworzyć wszystkiego od zera?</a:t>
            </a:r>
          </a:p>
          <a:p>
            <a:endParaRPr lang="pl-PL" dirty="0"/>
          </a:p>
          <a:p>
            <a:r>
              <a:rPr lang="pl-PL" dirty="0"/>
              <a:t>Są biblioteki które dostarczają komponenty których po doinstalowaniu do projektu możemy użyć bezpośrednio w naszej aplikacji.</a:t>
            </a:r>
          </a:p>
          <a:p>
            <a:endParaRPr lang="pl-PL" dirty="0"/>
          </a:p>
          <a:p>
            <a:r>
              <a:rPr lang="pl-PL" dirty="0"/>
              <a:t>Gdy dołączycie do projektu jako FE </a:t>
            </a:r>
            <a:r>
              <a:rPr lang="pl-PL" dirty="0" err="1"/>
              <a:t>dev</a:t>
            </a:r>
            <a:r>
              <a:rPr lang="pl-PL" dirty="0"/>
              <a:t>, będziecie mieli sporo zadań, ale najprawdopodobniej będziecie w jednej z trzech sytuacji</a:t>
            </a:r>
          </a:p>
          <a:p>
            <a:r>
              <a:rPr lang="pl-PL" dirty="0"/>
              <a:t>	</a:t>
            </a:r>
          </a:p>
          <a:p>
            <a:r>
              <a:rPr lang="pl-PL" dirty="0"/>
              <a:t>	* Będziecie odpowiedzialni za rozwijanie biblioteki komponentów</a:t>
            </a:r>
          </a:p>
          <a:p>
            <a:r>
              <a:rPr lang="pl-PL" dirty="0"/>
              <a:t>	* Będziecie używali biblioteki komponentów w swoim projekcie, biblioteka będzie rozwijana przez inny zespół</a:t>
            </a:r>
          </a:p>
          <a:p>
            <a:r>
              <a:rPr lang="pl-PL" dirty="0"/>
              <a:t>	* Będziecie robili i jedno i drugie</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44</a:t>
            </a:fld>
            <a:endParaRPr lang="en-US" dirty="0"/>
          </a:p>
        </p:txBody>
      </p:sp>
    </p:spTree>
    <p:extLst>
      <p:ext uri="{BB962C8B-B14F-4D97-AF65-F5344CB8AC3E}">
        <p14:creationId xmlns:p14="http://schemas.microsoft.com/office/powerpoint/2010/main" val="26255270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dirty="0"/>
              <a:t>Zastanówmy się chwilę, czy jest biblioteka komponentów.</a:t>
            </a:r>
          </a:p>
          <a:p>
            <a:endParaRPr lang="pl-PL" b="1" dirty="0"/>
          </a:p>
          <a:p>
            <a:r>
              <a:rPr lang="pl-PL" b="1" dirty="0"/>
              <a:t>Oprogramowanie wytworzone przez FE </a:t>
            </a:r>
            <a:r>
              <a:rPr lang="pl-PL" b="1" dirty="0" err="1"/>
              <a:t>deva</a:t>
            </a:r>
            <a:r>
              <a:rPr lang="pl-PL" b="1" dirty="0"/>
              <a:t> można by podzielić na dwie kategorie, będą to </a:t>
            </a:r>
          </a:p>
          <a:p>
            <a:br>
              <a:rPr lang="pl-PL" b="1" dirty="0"/>
            </a:br>
            <a:r>
              <a:rPr lang="pl-PL" b="1" dirty="0"/>
              <a:t>	aplikacje </a:t>
            </a:r>
          </a:p>
          <a:p>
            <a:endParaRPr lang="pl-PL" b="1" dirty="0"/>
          </a:p>
          <a:p>
            <a:r>
              <a:rPr lang="pl-PL" b="1" dirty="0"/>
              <a:t>	biblioteki</a:t>
            </a:r>
          </a:p>
          <a:p>
            <a:endParaRPr lang="pl-PL" b="1" dirty="0"/>
          </a:p>
          <a:p>
            <a:r>
              <a:rPr lang="pl-PL" b="1" dirty="0"/>
              <a:t>Różnica między jednym a drugim, najprościej rzecz ujmując jest taka, że aplikacje możesz zbudować i uruchomić wykorzystując biblioteki</a:t>
            </a:r>
          </a:p>
          <a:p>
            <a:r>
              <a:rPr lang="pl-PL" b="1" dirty="0"/>
              <a:t>Biblioteki nie uruchomisz samodzielnie, za to dostarczysz nią zasoby aplikacji która ją skonsumuje.</a:t>
            </a:r>
          </a:p>
          <a:p>
            <a:endParaRPr lang="pl-PL" b="1" dirty="0"/>
          </a:p>
          <a:p>
            <a:br>
              <a:rPr lang="pl-PL" b="1" dirty="0"/>
            </a:br>
            <a:r>
              <a:rPr lang="pl-PL" b="1" dirty="0"/>
              <a:t>Biblioteka komponentów UI</a:t>
            </a:r>
            <a:r>
              <a:rPr lang="pl-PL" dirty="0"/>
              <a:t> to zbiór gotowych elementów interfejsu użytkownika, które można ponownie wykorzystać w różnych częściach aplikacji.</a:t>
            </a:r>
            <a:br>
              <a:rPr lang="pl-PL" dirty="0"/>
            </a:br>
            <a:r>
              <a:rPr lang="pl-PL" dirty="0"/>
              <a:t>Komponenty te mogą obejmować np. przyciski, formularze, pola tekstowe, listy, karty, panele nawigacyjne i wiele innych. </a:t>
            </a:r>
          </a:p>
          <a:p>
            <a:endParaRPr lang="pl-PL" dirty="0"/>
          </a:p>
          <a:p>
            <a:r>
              <a:rPr lang="pl-PL" dirty="0"/>
              <a:t>Są one zaprojektowane w taki sposób, aby były łatwe w integracji i spójne pod względem wyglądu i działania.</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45</a:t>
            </a:fld>
            <a:endParaRPr lang="en-US" dirty="0"/>
          </a:p>
        </p:txBody>
      </p:sp>
    </p:spTree>
    <p:extLst>
      <p:ext uri="{BB962C8B-B14F-4D97-AF65-F5344CB8AC3E}">
        <p14:creationId xmlns:p14="http://schemas.microsoft.com/office/powerpoint/2010/main" val="3732086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nie tak, że biblioteki są najlepsze, że to jedyna słuszna droga w procesie tworzenia aplikacji w </a:t>
            </a:r>
            <a:r>
              <a:rPr lang="pl-PL" dirty="0" err="1"/>
              <a:t>Angularze</a:t>
            </a:r>
            <a:r>
              <a:rPr lang="pl-PL" dirty="0"/>
              <a:t>.</a:t>
            </a:r>
          </a:p>
          <a:p>
            <a:br>
              <a:rPr lang="pl-PL" dirty="0"/>
            </a:br>
            <a:r>
              <a:rPr lang="pl-PL" dirty="0"/>
              <a:t>Użycie biblioteki wiele ułatwia, wiele też utrudnia. Jak to ogólnie w procesie wytwarzania oprogramowania, wszystko rozbija się od trade-</a:t>
            </a:r>
            <a:r>
              <a:rPr lang="pl-PL" dirty="0" err="1"/>
              <a:t>off’y</a:t>
            </a:r>
            <a:r>
              <a:rPr lang="pl-PL" dirty="0"/>
              <a:t>, o decyzje które rzutują na kształt naszego projektu.</a:t>
            </a:r>
            <a:br>
              <a:rPr lang="pl-PL" dirty="0"/>
            </a:br>
            <a:br>
              <a:rPr lang="pl-PL" dirty="0"/>
            </a:br>
            <a:r>
              <a:rPr lang="pl-PL" dirty="0"/>
              <a:t>Nie jest to kurs o architekturze aplikacji webowych więc nie wejdziemy w temat za głęboko, chciałbym żebyście zapamiętali najważniejsze, że architektura aplikacji jaką będziecie tworzyć wynikać będzie bezpośrednio z decyzji jakie podejmiecie lub nie o istotnych dla aplikacji rzeczach, jak np. użycie konkretnej biblioteki.</a:t>
            </a:r>
          </a:p>
          <a:p>
            <a:br>
              <a:rPr lang="pl-PL" dirty="0"/>
            </a:br>
            <a:r>
              <a:rPr lang="pl-PL" dirty="0"/>
              <a:t>Dla dużych, </a:t>
            </a:r>
            <a:r>
              <a:rPr lang="pl-PL" dirty="0" err="1"/>
              <a:t>perspektywistycznych</a:t>
            </a:r>
            <a:r>
              <a:rPr lang="pl-PL" dirty="0"/>
              <a:t> aplikacji, ich architektura jest kluczem do łatwego rozwoju i utrzymania.</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46</a:t>
            </a:fld>
            <a:endParaRPr lang="en-US" dirty="0"/>
          </a:p>
        </p:txBody>
      </p:sp>
    </p:spTree>
    <p:extLst>
      <p:ext uri="{BB962C8B-B14F-4D97-AF65-F5344CB8AC3E}">
        <p14:creationId xmlns:p14="http://schemas.microsoft.com/office/powerpoint/2010/main" val="357249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Dzisiaj porozmawiamy sobie o </a:t>
            </a:r>
            <a:r>
              <a:rPr lang="pl-PL" dirty="0" err="1"/>
              <a:t>Angularze</a:t>
            </a:r>
            <a:endParaRPr lang="pl-PL" dirty="0"/>
          </a:p>
          <a:p>
            <a:endParaRPr lang="pl-PL" dirty="0"/>
          </a:p>
          <a:p>
            <a:r>
              <a:rPr lang="pl-PL" dirty="0"/>
              <a:t>Zaczniemy sobie od omówienia co to jest </a:t>
            </a:r>
            <a:r>
              <a:rPr lang="pl-PL" dirty="0" err="1"/>
              <a:t>Angular</a:t>
            </a:r>
            <a:r>
              <a:rPr lang="pl-PL" dirty="0"/>
              <a:t>, jak działa i co go tak naprawdę tworzy.</a:t>
            </a:r>
          </a:p>
          <a:p>
            <a:endParaRPr lang="pl-PL" dirty="0"/>
          </a:p>
          <a:p>
            <a:r>
              <a:rPr lang="pl-PL" dirty="0"/>
              <a:t>Potem zahaczymy o podstawy składni </a:t>
            </a:r>
            <a:r>
              <a:rPr lang="pl-PL" dirty="0" err="1"/>
              <a:t>JavaScrip’a</a:t>
            </a:r>
            <a:r>
              <a:rPr lang="pl-PL" dirty="0"/>
              <a:t> a potem </a:t>
            </a:r>
            <a:r>
              <a:rPr lang="pl-PL" dirty="0" err="1"/>
              <a:t>TypeScripta</a:t>
            </a:r>
            <a:r>
              <a:rPr lang="pl-PL" dirty="0"/>
              <a:t>, będziemy później korzystać z konstrukcji które poznamy.</a:t>
            </a:r>
          </a:p>
          <a:p>
            <a:endParaRPr lang="pl-PL" dirty="0"/>
          </a:p>
          <a:p>
            <a:r>
              <a:rPr lang="pl-PL" dirty="0"/>
              <a:t>Potem poznamy </a:t>
            </a:r>
            <a:r>
              <a:rPr lang="pl-PL" dirty="0" err="1"/>
              <a:t>toolbox</a:t>
            </a:r>
            <a:r>
              <a:rPr lang="pl-PL" dirty="0"/>
              <a:t> </a:t>
            </a:r>
            <a:r>
              <a:rPr lang="pl-PL" dirty="0" err="1"/>
              <a:t>frameworka</a:t>
            </a:r>
            <a:r>
              <a:rPr lang="pl-PL" dirty="0"/>
              <a:t>.</a:t>
            </a:r>
          </a:p>
          <a:p>
            <a:br>
              <a:rPr lang="pl-PL" dirty="0"/>
            </a:br>
            <a:r>
              <a:rPr lang="pl-PL" dirty="0"/>
              <a:t>A jak już wylądujemy w IDE to poznamy czym są komponenty, zobaczymy jak się je buduje i co je tworzy oraz jak dzielić i rozszerzać logikę poprzez serwisy.</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a:t>
            </a:fld>
            <a:endParaRPr lang="en-US" dirty="0"/>
          </a:p>
        </p:txBody>
      </p:sp>
    </p:spTree>
    <p:extLst>
      <p:ext uri="{BB962C8B-B14F-4D97-AF65-F5344CB8AC3E}">
        <p14:creationId xmlns:p14="http://schemas.microsoft.com/office/powerpoint/2010/main" val="2692175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Tworząc </a:t>
            </a:r>
            <a:r>
              <a:rPr lang="pl-PL" dirty="0" err="1"/>
              <a:t>RecipeManager</a:t>
            </a:r>
            <a:r>
              <a:rPr lang="pl-PL" dirty="0"/>
              <a:t> postawimy na bibliotekę stworzoną przez sam zespół </a:t>
            </a:r>
            <a:r>
              <a:rPr lang="pl-PL" dirty="0" err="1"/>
              <a:t>Angulara</a:t>
            </a:r>
            <a:endParaRPr lang="pl-PL" dirty="0"/>
          </a:p>
          <a:p>
            <a:r>
              <a:rPr lang="pl-PL" dirty="0" err="1"/>
              <a:t>Opertą</a:t>
            </a:r>
            <a:r>
              <a:rPr lang="pl-PL" dirty="0"/>
              <a:t> na zasadach </a:t>
            </a:r>
            <a:r>
              <a:rPr lang="pl-PL" dirty="0" err="1"/>
              <a:t>Material</a:t>
            </a:r>
            <a:r>
              <a:rPr lang="pl-PL" dirty="0"/>
              <a:t> Design od Google, postawimy na </a:t>
            </a:r>
            <a:r>
              <a:rPr lang="pl-PL" dirty="0" err="1"/>
              <a:t>Angular</a:t>
            </a:r>
            <a:r>
              <a:rPr lang="pl-PL" dirty="0"/>
              <a:t> </a:t>
            </a:r>
            <a:r>
              <a:rPr lang="pl-PL" dirty="0" err="1"/>
              <a:t>Material</a:t>
            </a:r>
            <a:r>
              <a:rPr lang="pl-PL" dirty="0"/>
              <a:t>.</a:t>
            </a:r>
          </a:p>
          <a:p>
            <a:endParaRPr lang="pl-PL" dirty="0"/>
          </a:p>
          <a:p>
            <a:r>
              <a:rPr lang="pl-PL" dirty="0" err="1"/>
              <a:t>Material</a:t>
            </a:r>
            <a:r>
              <a:rPr lang="pl-PL" dirty="0"/>
              <a:t> Design to design system od </a:t>
            </a:r>
            <a:r>
              <a:rPr lang="pl-PL" dirty="0" err="1"/>
              <a:t>googla</a:t>
            </a:r>
            <a:r>
              <a:rPr lang="pl-PL" dirty="0"/>
              <a:t> https://m3.material.io/get-started</a:t>
            </a:r>
          </a:p>
          <a:p>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Wrócmy</a:t>
            </a:r>
            <a:r>
              <a:rPr lang="pl-PL" dirty="0"/>
              <a:t> teraz do kompilatora i zacznijmy implementacje </a:t>
            </a:r>
            <a:r>
              <a:rPr lang="pl-PL" b="1" dirty="0">
                <a:solidFill>
                  <a:srgbClr val="C0CAF5"/>
                </a:solidFill>
                <a:effectLst/>
                <a:latin typeface="Consolas" panose="020B0609020204030204" pitchFamily="49" charset="0"/>
              </a:rPr>
              <a:t>CZĘŚĆ </a:t>
            </a:r>
            <a:r>
              <a:rPr lang="pl-PL" b="1" dirty="0" err="1">
                <a:solidFill>
                  <a:srgbClr val="C0CAF5"/>
                </a:solidFill>
                <a:effectLst/>
                <a:latin typeface="Consolas" panose="020B0609020204030204" pitchFamily="49" charset="0"/>
              </a:rPr>
              <a:t>Angular</a:t>
            </a:r>
            <a:r>
              <a:rPr lang="pl-PL" b="1" dirty="0">
                <a:solidFill>
                  <a:srgbClr val="C0CAF5"/>
                </a:solidFill>
                <a:effectLst/>
                <a:latin typeface="Consolas" panose="020B0609020204030204" pitchFamily="49" charset="0"/>
              </a:rPr>
              <a:t> </a:t>
            </a:r>
            <a:r>
              <a:rPr lang="pl-PL" b="1" dirty="0" err="1">
                <a:solidFill>
                  <a:srgbClr val="C0CAF5"/>
                </a:solidFill>
                <a:effectLst/>
                <a:latin typeface="Consolas" panose="020B0609020204030204" pitchFamily="49" charset="0"/>
              </a:rPr>
              <a:t>Material</a:t>
            </a:r>
            <a:endParaRPr lang="pl-PL" b="0" dirty="0">
              <a:solidFill>
                <a:srgbClr val="A9B1D6"/>
              </a:solidFill>
              <a:effectLst/>
              <a:latin typeface="Consolas" panose="020B0609020204030204" pitchFamily="49"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47</a:t>
            </a:fld>
            <a:endParaRPr lang="en-US" dirty="0"/>
          </a:p>
        </p:txBody>
      </p:sp>
    </p:spTree>
    <p:extLst>
      <p:ext uri="{BB962C8B-B14F-4D97-AF65-F5344CB8AC3E}">
        <p14:creationId xmlns:p14="http://schemas.microsoft.com/office/powerpoint/2010/main" val="19920613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przejściu wszystkich kroków, nasza aplikacja powinna wyglądać tak</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48</a:t>
            </a:fld>
            <a:endParaRPr lang="en-US" dirty="0"/>
          </a:p>
        </p:txBody>
      </p:sp>
    </p:spTree>
    <p:extLst>
      <p:ext uri="{BB962C8B-B14F-4D97-AF65-F5344CB8AC3E}">
        <p14:creationId xmlns:p14="http://schemas.microsoft.com/office/powerpoint/2010/main" val="70048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F829A-7336-8B99-B4BD-F37BD1463C0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ECDDF12B-BEF6-4329-DAE0-27373A28F6D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A1BBB57-DDD8-AB8A-C19B-0B2059D73EE0}"/>
              </a:ext>
            </a:extLst>
          </p:cNvPr>
          <p:cNvSpPr>
            <a:spLocks noGrp="1"/>
          </p:cNvSpPr>
          <p:nvPr>
            <p:ph type="body" idx="1"/>
          </p:nvPr>
        </p:nvSpPr>
        <p:spPr/>
        <p:txBody>
          <a:bodyPr/>
          <a:lstStyle/>
          <a:p>
            <a:r>
              <a:rPr lang="pl-PL" dirty="0"/>
              <a:t>Moduł 5 jest ważnym krokiem w zrozumieniu, jak organizować wielostronicową aplikację w </a:t>
            </a:r>
            <a:r>
              <a:rPr lang="pl-PL" dirty="0" err="1"/>
              <a:t>Angularze</a:t>
            </a:r>
            <a:r>
              <a:rPr lang="pl-PL" dirty="0"/>
              <a:t> za pomocą routingu, co pozwala użytkownikom przemieszczać się między różnymi sekcjami aplikacji.</a:t>
            </a:r>
          </a:p>
          <a:p>
            <a:r>
              <a:rPr lang="pl-PL" dirty="0"/>
              <a:t>W ramach tego modułu dowiemy się, jak ustawić routing dla listy przepisów, widoku szczegółowego oraz formularza dodawania/edycji przepisów.</a:t>
            </a:r>
          </a:p>
        </p:txBody>
      </p:sp>
      <p:sp>
        <p:nvSpPr>
          <p:cNvPr id="4" name="Symbol zastępczy daty 3">
            <a:extLst>
              <a:ext uri="{FF2B5EF4-FFF2-40B4-BE49-F238E27FC236}">
                <a16:creationId xmlns:a16="http://schemas.microsoft.com/office/drawing/2014/main" id="{859E70EA-8547-B66D-5D1D-76982014EA57}"/>
              </a:ext>
            </a:extLst>
          </p:cNvPr>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a:extLst>
              <a:ext uri="{FF2B5EF4-FFF2-40B4-BE49-F238E27FC236}">
                <a16:creationId xmlns:a16="http://schemas.microsoft.com/office/drawing/2014/main" id="{FCA969B9-E6CA-CF25-25C7-E53E22DA65AA}"/>
              </a:ext>
            </a:extLst>
          </p:cNvPr>
          <p:cNvSpPr>
            <a:spLocks noGrp="1"/>
          </p:cNvSpPr>
          <p:nvPr>
            <p:ph type="sldNum" sz="quarter" idx="5"/>
          </p:nvPr>
        </p:nvSpPr>
        <p:spPr/>
        <p:txBody>
          <a:bodyPr/>
          <a:lstStyle/>
          <a:p>
            <a:pPr rtl="0"/>
            <a:fld id="{37A705E3-E620-489D-9973-6221209A4B3B}" type="slidenum">
              <a:rPr lang="en-US" smtClean="0"/>
              <a:t>49</a:t>
            </a:fld>
            <a:endParaRPr lang="en-US" dirty="0"/>
          </a:p>
        </p:txBody>
      </p:sp>
    </p:spTree>
    <p:extLst>
      <p:ext uri="{BB962C8B-B14F-4D97-AF65-F5344CB8AC3E}">
        <p14:creationId xmlns:p14="http://schemas.microsoft.com/office/powerpoint/2010/main" val="29246264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Gdybyśmy postawili na jednym końcu </a:t>
            </a:r>
            <a:r>
              <a:rPr lang="pl-PL" dirty="0" err="1"/>
              <a:t>RouterModule</a:t>
            </a:r>
            <a:r>
              <a:rPr lang="pl-PL" dirty="0"/>
              <a:t> wraz ze zdefiniowaną strukturą poruszania się po aplikacji i warunkami na jakich się to odbywa to po drugiej stronie mielibyśmy właśnie znacznik router-</a:t>
            </a:r>
            <a:r>
              <a:rPr lang="pl-PL" dirty="0" err="1"/>
              <a:t>outlet</a:t>
            </a:r>
            <a:r>
              <a:rPr lang="pl-PL" dirty="0"/>
              <a:t> który to wyświetli nam komponentu po przejściu w dany </a:t>
            </a:r>
            <a:r>
              <a:rPr lang="pl-PL" dirty="0" err="1"/>
              <a:t>route</a:t>
            </a:r>
            <a:r>
              <a:rPr lang="pl-PL" dirty="0"/>
              <a:t>.</a:t>
            </a:r>
            <a:br>
              <a:rPr lang="pl-PL" dirty="0"/>
            </a:br>
            <a:br>
              <a:rPr lang="pl-PL" dirty="0"/>
            </a:br>
            <a:r>
              <a:rPr lang="pl-PL" dirty="0"/>
              <a:t>Przykład:</a:t>
            </a:r>
            <a:br>
              <a:rPr lang="pl-PL" dirty="0"/>
            </a:br>
            <a:r>
              <a:rPr lang="pl-PL" dirty="0" err="1"/>
              <a:t>const</a:t>
            </a:r>
            <a:r>
              <a:rPr lang="pl-PL" dirty="0"/>
              <a:t> </a:t>
            </a:r>
            <a:r>
              <a:rPr lang="pl-PL" dirty="0" err="1"/>
              <a:t>routes</a:t>
            </a:r>
            <a:r>
              <a:rPr lang="pl-PL" dirty="0"/>
              <a:t>: </a:t>
            </a:r>
            <a:r>
              <a:rPr lang="pl-PL" dirty="0" err="1"/>
              <a:t>Routes</a:t>
            </a:r>
            <a:r>
              <a:rPr lang="pl-PL" dirty="0"/>
              <a:t> = [</a:t>
            </a:r>
          </a:p>
          <a:p>
            <a:r>
              <a:rPr lang="pl-PL" dirty="0"/>
              <a:t>  { </a:t>
            </a:r>
          </a:p>
          <a:p>
            <a:r>
              <a:rPr lang="pl-PL" dirty="0"/>
              <a:t>    </a:t>
            </a:r>
            <a:r>
              <a:rPr lang="pl-PL" dirty="0" err="1"/>
              <a:t>path</a:t>
            </a:r>
            <a:r>
              <a:rPr lang="pl-PL"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component: </a:t>
            </a:r>
            <a:r>
              <a:rPr lang="pl-PL" dirty="0" err="1"/>
              <a:t>HomeComponent</a:t>
            </a:r>
            <a:r>
              <a:rPr lang="pl-PL" dirty="0"/>
              <a:t>  // Strona główna</a:t>
            </a:r>
          </a:p>
          <a:p>
            <a:r>
              <a:rPr lang="pl-PL" dirty="0"/>
              <a:t>  },</a:t>
            </a:r>
          </a:p>
          <a:p>
            <a:r>
              <a:rPr lang="pl-PL" dirty="0"/>
              <a:t>  {</a:t>
            </a:r>
          </a:p>
          <a:p>
            <a:r>
              <a:rPr lang="pl-PL" dirty="0"/>
              <a:t>    </a:t>
            </a:r>
            <a:r>
              <a:rPr lang="pl-PL" dirty="0" err="1"/>
              <a:t>path</a:t>
            </a:r>
            <a:r>
              <a:rPr lang="pl-PL" dirty="0"/>
              <a:t>: '</a:t>
            </a:r>
            <a:r>
              <a:rPr lang="pl-PL" dirty="0" err="1"/>
              <a:t>about</a:t>
            </a:r>
            <a:r>
              <a:rPr lang="pl-PL" dirty="0"/>
              <a:t>’,</a:t>
            </a:r>
          </a:p>
          <a:p>
            <a:r>
              <a:rPr lang="pl-PL" dirty="0"/>
              <a:t>    component: </a:t>
            </a:r>
            <a:r>
              <a:rPr lang="pl-PL" dirty="0" err="1"/>
              <a:t>AboutComponent</a:t>
            </a:r>
            <a:r>
              <a:rPr lang="pl-PL" dirty="0"/>
              <a:t>// Strona "O nas" </a:t>
            </a:r>
          </a:p>
          <a:p>
            <a:r>
              <a:rPr lang="pl-PL" dirty="0"/>
              <a:t>  },</a:t>
            </a:r>
          </a:p>
          <a:p>
            <a:r>
              <a:rPr lang="pl-PL" dirty="0"/>
              <a:t>];</a:t>
            </a:r>
            <a:br>
              <a:rPr lang="pl-PL" dirty="0"/>
            </a:br>
            <a:br>
              <a:rPr lang="pl-PL" dirty="0"/>
            </a:br>
            <a:r>
              <a:rPr lang="pl-PL" dirty="0"/>
              <a:t>&lt;</a:t>
            </a:r>
            <a:r>
              <a:rPr lang="pl-PL" dirty="0" err="1"/>
              <a:t>nav</a:t>
            </a:r>
            <a:r>
              <a:rPr lang="pl-PL" dirty="0"/>
              <a:t>&gt;</a:t>
            </a:r>
          </a:p>
          <a:p>
            <a:r>
              <a:rPr lang="pl-PL" dirty="0"/>
              <a:t>  &lt;a [</a:t>
            </a:r>
            <a:r>
              <a:rPr lang="pl-PL" dirty="0" err="1"/>
              <a:t>routerLink</a:t>
            </a:r>
            <a:r>
              <a:rPr lang="pl-PL" dirty="0"/>
              <a:t>]="['/']"&gt;Strona główna&lt;/a&gt;</a:t>
            </a:r>
          </a:p>
          <a:p>
            <a:r>
              <a:rPr lang="pl-PL" dirty="0"/>
              <a:t>  &lt;a [</a:t>
            </a:r>
            <a:r>
              <a:rPr lang="pl-PL" dirty="0" err="1"/>
              <a:t>routerLink</a:t>
            </a:r>
            <a:r>
              <a:rPr lang="pl-PL" dirty="0"/>
              <a:t>]="['/</a:t>
            </a:r>
            <a:r>
              <a:rPr lang="pl-PL" dirty="0" err="1"/>
              <a:t>about</a:t>
            </a:r>
            <a:r>
              <a:rPr lang="pl-PL" dirty="0"/>
              <a:t>']"&gt;O nas&lt;/a&gt;</a:t>
            </a:r>
          </a:p>
          <a:p>
            <a:r>
              <a:rPr lang="pl-PL" dirty="0"/>
              <a:t>&lt;/</a:t>
            </a:r>
            <a:r>
              <a:rPr lang="pl-PL" dirty="0" err="1"/>
              <a:t>nav</a:t>
            </a:r>
            <a:r>
              <a:rPr lang="pl-PL" dirty="0"/>
              <a:t>&gt;</a:t>
            </a:r>
          </a:p>
          <a:p>
            <a:endParaRPr lang="pl-PL" dirty="0"/>
          </a:p>
          <a:p>
            <a:r>
              <a:rPr lang="pl-PL" dirty="0"/>
              <a:t>&lt;!-- Tutaj będą się wyświetlać różne komponenty w zależności od trasy --&gt;</a:t>
            </a:r>
          </a:p>
          <a:p>
            <a:r>
              <a:rPr lang="pl-PL" dirty="0"/>
              <a:t>&lt;router-</a:t>
            </a:r>
            <a:r>
              <a:rPr lang="pl-PL" dirty="0" err="1"/>
              <a:t>outlet</a:t>
            </a:r>
            <a:r>
              <a:rPr lang="pl-PL" dirty="0"/>
              <a:t>&gt;&lt;/router-</a:t>
            </a:r>
            <a:r>
              <a:rPr lang="pl-PL" dirty="0" err="1"/>
              <a:t>outlet</a:t>
            </a:r>
            <a:r>
              <a:rPr lang="pl-PL" dirty="0"/>
              <a:t>&gt;</a:t>
            </a:r>
            <a:br>
              <a:rPr lang="pl-PL" dirty="0"/>
            </a:br>
            <a:br>
              <a:rPr lang="pl-PL" dirty="0"/>
            </a:br>
            <a:r>
              <a:rPr lang="pl-PL" dirty="0"/>
              <a:t>Gdy użytkownik kliknie w link "O nas", </a:t>
            </a:r>
            <a:r>
              <a:rPr lang="pl-PL" dirty="0" err="1"/>
              <a:t>Angular</a:t>
            </a:r>
            <a:r>
              <a:rPr lang="pl-PL" dirty="0"/>
              <a:t> zmieni ścieżkę URL na /</a:t>
            </a:r>
            <a:r>
              <a:rPr lang="pl-PL" dirty="0" err="1"/>
              <a:t>about</a:t>
            </a:r>
            <a:r>
              <a:rPr lang="pl-PL" dirty="0"/>
              <a:t> i dynamicznie umieści komponent </a:t>
            </a:r>
            <a:r>
              <a:rPr lang="pl-PL" dirty="0" err="1"/>
              <a:t>AboutComponent</a:t>
            </a:r>
            <a:r>
              <a:rPr lang="pl-PL" dirty="0"/>
              <a:t> w miejscu, gdzie znajduje się router-</a:t>
            </a:r>
            <a:r>
              <a:rPr lang="pl-PL" dirty="0" err="1"/>
              <a:t>outlet</a:t>
            </a:r>
            <a:r>
              <a:rPr lang="pl-PL" dirty="0"/>
              <a:t>.</a:t>
            </a:r>
            <a:br>
              <a:rPr lang="pl-PL" dirty="0"/>
            </a:br>
            <a:r>
              <a:rPr lang="pl-PL" dirty="0"/>
              <a:t>Gdy kliknie na "Strona główna", zamiast tego zostanie wyświetlony </a:t>
            </a:r>
            <a:r>
              <a:rPr lang="pl-PL" dirty="0" err="1"/>
              <a:t>HomeComponent</a:t>
            </a:r>
            <a:r>
              <a:rPr lang="pl-PL" dirty="0"/>
              <a:t>.</a:t>
            </a:r>
            <a:br>
              <a:rPr lang="pl-PL" dirty="0"/>
            </a:br>
            <a:br>
              <a:rPr lang="pl-PL" dirty="0"/>
            </a:br>
            <a:r>
              <a:rPr lang="pl-PL" dirty="0"/>
              <a:t>Później powiemy sobie trochę o modularności aplikacji pisanych w </a:t>
            </a:r>
            <a:r>
              <a:rPr lang="pl-PL" dirty="0" err="1"/>
              <a:t>Angularze</a:t>
            </a:r>
            <a:r>
              <a:rPr lang="pl-PL" dirty="0"/>
              <a:t>, to właśnie m.in. Ten mechanizm pozwala nam na modularność w </a:t>
            </a:r>
            <a:r>
              <a:rPr lang="pl-PL" dirty="0" err="1"/>
              <a:t>aplikaci</a:t>
            </a:r>
            <a:r>
              <a:rPr lang="pl-PL" dirty="0"/>
              <a:t>.</a:t>
            </a:r>
          </a:p>
          <a:p>
            <a:br>
              <a:rPr lang="pl-PL" dirty="0"/>
            </a:br>
            <a:r>
              <a:rPr lang="pl-PL" b="1" dirty="0"/>
              <a:t>Rola w strukturze aplikacji</a:t>
            </a:r>
            <a:r>
              <a:rPr lang="pl-PL" dirty="0"/>
              <a:t>: </a:t>
            </a:r>
          </a:p>
          <a:p>
            <a:r>
              <a:rPr lang="pl-PL" dirty="0"/>
              <a:t>Jeśli </a:t>
            </a:r>
            <a:r>
              <a:rPr lang="pl-PL" dirty="0" err="1"/>
              <a:t>RouterModule</a:t>
            </a:r>
            <a:r>
              <a:rPr lang="pl-PL" dirty="0"/>
              <a:t> jest odpowiedzialny za zarządzanie nawigacją (trasami), to router-</a:t>
            </a:r>
            <a:r>
              <a:rPr lang="pl-PL" dirty="0" err="1"/>
              <a:t>outlet</a:t>
            </a:r>
            <a:r>
              <a:rPr lang="pl-PL" dirty="0"/>
              <a:t> jest miejscem, gdzie te decyzje (trasy) są wizualnie realizowane. Znacznik ten odpowiada za wstawienie odpowiedniego komponentu w miejsce odpowiadające aktualnej trasie.</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50</a:t>
            </a:fld>
            <a:endParaRPr lang="en-US" dirty="0"/>
          </a:p>
        </p:txBody>
      </p:sp>
    </p:spTree>
    <p:extLst>
      <p:ext uri="{BB962C8B-B14F-4D97-AF65-F5344CB8AC3E}">
        <p14:creationId xmlns:p14="http://schemas.microsoft.com/office/powerpoint/2010/main" val="30795711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Tablice z trasami to nie jedyne miejsce w którym możemy zdefiniować zmianę trasy.</a:t>
            </a:r>
            <a:br>
              <a:rPr lang="pl-PL" dirty="0"/>
            </a:br>
            <a:r>
              <a:rPr lang="pl-PL" dirty="0"/>
              <a:t>Możemy chcieć to zrobić np. poprzez kliknięcie w jakiś element na stronie.</a:t>
            </a:r>
            <a:br>
              <a:rPr lang="pl-PL" dirty="0"/>
            </a:br>
            <a:r>
              <a:rPr lang="pl-PL" dirty="0"/>
              <a:t>Z pomocą przychodzi nam dyrektywa </a:t>
            </a:r>
            <a:r>
              <a:rPr lang="pl-PL" dirty="0" err="1"/>
              <a:t>routerLink</a:t>
            </a:r>
            <a:r>
              <a:rPr lang="pl-PL" dirty="0"/>
              <a:t>, za jej pomocą możemy nadać taki zachowanie.</a:t>
            </a:r>
            <a:br>
              <a:rPr lang="pl-PL" dirty="0"/>
            </a:br>
            <a:r>
              <a:rPr lang="pl-PL" dirty="0"/>
              <a:t>Gdybyśmy chcieli też dorzucić obsługę wizualną dla aktywnego </a:t>
            </a:r>
            <a:r>
              <a:rPr lang="pl-PL" dirty="0" err="1"/>
              <a:t>route</a:t>
            </a:r>
            <a:r>
              <a:rPr lang="pl-PL" dirty="0"/>
              <a:t>, z pomocą może nam przyjść </a:t>
            </a:r>
            <a:r>
              <a:rPr lang="pl-PL" dirty="0" err="1"/>
              <a:t>routerLinkActivate</a:t>
            </a:r>
            <a:r>
              <a:rPr lang="pl-PL" dirty="0"/>
              <a:t> dyrektywa.</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51</a:t>
            </a:fld>
            <a:endParaRPr lang="en-US" dirty="0"/>
          </a:p>
        </p:txBody>
      </p:sp>
    </p:spTree>
    <p:extLst>
      <p:ext uri="{BB962C8B-B14F-4D97-AF65-F5344CB8AC3E}">
        <p14:creationId xmlns:p14="http://schemas.microsoft.com/office/powerpoint/2010/main" val="37264449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67615-FDBB-D028-5CCB-AA635B8D0BF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BEBB18C0-5DD6-1C25-CB77-B936488964F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68CEF1AB-501F-7A44-E29D-AC5398ED1FD6}"/>
              </a:ext>
            </a:extLst>
          </p:cNvPr>
          <p:cNvSpPr>
            <a:spLocks noGrp="1"/>
          </p:cNvSpPr>
          <p:nvPr>
            <p:ph type="body" idx="1"/>
          </p:nvPr>
        </p:nvSpPr>
        <p:spPr/>
        <p:txBody>
          <a:bodyPr/>
          <a:lstStyle/>
          <a:p>
            <a:r>
              <a:rPr lang="en-US" dirty="0"/>
              <a:t>const routes: Routes = [</a:t>
            </a:r>
            <a:endParaRPr lang="pl-PL" dirty="0"/>
          </a:p>
          <a:p>
            <a:r>
              <a:rPr lang="pl-PL" dirty="0"/>
              <a:t>  </a:t>
            </a:r>
            <a:r>
              <a:rPr lang="en-US" dirty="0"/>
              <a:t>{</a:t>
            </a:r>
            <a:endParaRPr lang="pl-PL" dirty="0"/>
          </a:p>
          <a:p>
            <a:r>
              <a:rPr lang="pl-PL" dirty="0"/>
              <a:t>    </a:t>
            </a:r>
            <a:r>
              <a:rPr lang="en-US" dirty="0"/>
              <a:t>path: 'admin’,</a:t>
            </a:r>
            <a:br>
              <a:rPr lang="pl-PL" dirty="0"/>
            </a:br>
            <a:r>
              <a:rPr lang="pl-PL" dirty="0"/>
              <a:t>    </a:t>
            </a:r>
            <a:r>
              <a:rPr lang="en-US" dirty="0"/>
              <a:t>component: </a:t>
            </a:r>
            <a:r>
              <a:rPr lang="en-US" dirty="0" err="1"/>
              <a:t>AdminComponent</a:t>
            </a:r>
            <a:r>
              <a:rPr lang="en-US" dirty="0"/>
              <a:t>,</a:t>
            </a:r>
            <a:endParaRPr lang="pl-PL" dirty="0"/>
          </a:p>
          <a:p>
            <a:r>
              <a:rPr lang="pl-PL" dirty="0"/>
              <a:t>    </a:t>
            </a:r>
            <a:r>
              <a:rPr lang="en-US" dirty="0" err="1"/>
              <a:t>canActivate</a:t>
            </a:r>
            <a:r>
              <a:rPr lang="en-US" dirty="0"/>
              <a:t>: [</a:t>
            </a:r>
            <a:r>
              <a:rPr lang="en-US" dirty="0" err="1"/>
              <a:t>AuthGuard</a:t>
            </a:r>
            <a:r>
              <a:rPr lang="en-US" dirty="0"/>
              <a:t>]</a:t>
            </a:r>
            <a:br>
              <a:rPr lang="pl-PL" dirty="0"/>
            </a:br>
            <a:r>
              <a:rPr lang="pl-PL" dirty="0"/>
              <a:t>  </a:t>
            </a:r>
            <a:r>
              <a:rPr lang="en-US" dirty="0"/>
              <a:t>}</a:t>
            </a:r>
            <a:endParaRPr lang="pl-PL" dirty="0"/>
          </a:p>
          <a:p>
            <a:r>
              <a:rPr lang="en-US" dirty="0"/>
              <a:t>];</a:t>
            </a:r>
            <a:br>
              <a:rPr lang="pl-PL" dirty="0"/>
            </a:br>
            <a:br>
              <a:rPr lang="pl-PL" dirty="0"/>
            </a:br>
            <a:br>
              <a:rPr lang="pl-PL" dirty="0"/>
            </a:br>
            <a:r>
              <a:rPr lang="pl-PL" dirty="0"/>
              <a:t>Parametry tras to nie jedyne parametry których możemy używać, są też tzw. Query </a:t>
            </a:r>
            <a:r>
              <a:rPr lang="pl-PL" dirty="0" err="1"/>
              <a:t>paramatry</a:t>
            </a:r>
            <a:r>
              <a:rPr lang="pl-PL" dirty="0"/>
              <a:t> które dostarcza się aplikacji poprzez dodanie na końcu trasy `</a:t>
            </a:r>
            <a:r>
              <a:rPr lang="pl-PL" b="1" dirty="0"/>
              <a:t>?parametry=wartość`</a:t>
            </a:r>
            <a:br>
              <a:rPr lang="pl-PL" b="1" dirty="0"/>
            </a:br>
            <a:br>
              <a:rPr lang="pl-PL" b="0" dirty="0"/>
            </a:br>
            <a:r>
              <a:rPr lang="pl-PL" b="0" dirty="0"/>
              <a:t>Co do pobierania parametru, nowa wersja </a:t>
            </a:r>
            <a:r>
              <a:rPr lang="pl-PL" b="0" dirty="0" err="1"/>
              <a:t>Angulara</a:t>
            </a:r>
            <a:r>
              <a:rPr lang="pl-PL" b="0" dirty="0"/>
              <a:t>, zdaje się że 17 dostarcza nam tzw. </a:t>
            </a:r>
            <a:r>
              <a:rPr lang="pl-PL" b="0" dirty="0" err="1"/>
              <a:t>withComponentInputBinding</a:t>
            </a:r>
            <a:r>
              <a:rPr lang="pl-PL" b="0" dirty="0"/>
              <a:t>()</a:t>
            </a:r>
            <a:br>
              <a:rPr lang="pl-PL" b="0" dirty="0"/>
            </a:br>
            <a:r>
              <a:rPr lang="pl-PL" b="0" dirty="0"/>
              <a:t>Poprzez dodanie tego jako parametru </a:t>
            </a:r>
            <a:r>
              <a:rPr lang="pl-PL" b="0" dirty="0" err="1"/>
              <a:t>provideRouter</a:t>
            </a:r>
            <a:r>
              <a:rPr lang="pl-PL" b="0" dirty="0"/>
              <a:t>(</a:t>
            </a:r>
            <a:r>
              <a:rPr lang="pl-PL" b="0" dirty="0" err="1"/>
              <a:t>withComponentInputBinding</a:t>
            </a:r>
            <a:r>
              <a:rPr lang="pl-PL" b="0" dirty="0"/>
              <a:t>()), jesteśmy w stanie mapować automatycznie parametry na </a:t>
            </a:r>
            <a:r>
              <a:rPr lang="pl-PL" b="0" dirty="0" err="1"/>
              <a:t>inputy</a:t>
            </a:r>
            <a:r>
              <a:rPr lang="pl-PL" b="0" dirty="0"/>
              <a:t> komponentu. Warunkiem są nazwy, muszą się mapować. </a:t>
            </a:r>
            <a:r>
              <a:rPr lang="pl-PL" b="0" dirty="0" err="1"/>
              <a:t>Tzn</a:t>
            </a:r>
            <a:r>
              <a:rPr lang="pl-PL" b="0" dirty="0"/>
              <a:t> id w trasie to id w komponencie.</a:t>
            </a:r>
            <a:endParaRPr lang="pl-PL" b="1" dirty="0"/>
          </a:p>
        </p:txBody>
      </p:sp>
      <p:sp>
        <p:nvSpPr>
          <p:cNvPr id="4" name="Symbol zastępczy daty 3">
            <a:extLst>
              <a:ext uri="{FF2B5EF4-FFF2-40B4-BE49-F238E27FC236}">
                <a16:creationId xmlns:a16="http://schemas.microsoft.com/office/drawing/2014/main" id="{51FC19C4-8FAC-478C-9835-0D467C8D9A02}"/>
              </a:ext>
            </a:extLst>
          </p:cNvPr>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a:extLst>
              <a:ext uri="{FF2B5EF4-FFF2-40B4-BE49-F238E27FC236}">
                <a16:creationId xmlns:a16="http://schemas.microsoft.com/office/drawing/2014/main" id="{BC52EF5F-4D9B-C15C-0373-14F05963C475}"/>
              </a:ext>
            </a:extLst>
          </p:cNvPr>
          <p:cNvSpPr>
            <a:spLocks noGrp="1"/>
          </p:cNvSpPr>
          <p:nvPr>
            <p:ph type="sldNum" sz="quarter" idx="5"/>
          </p:nvPr>
        </p:nvSpPr>
        <p:spPr/>
        <p:txBody>
          <a:bodyPr/>
          <a:lstStyle/>
          <a:p>
            <a:pPr rtl="0"/>
            <a:fld id="{37A705E3-E620-489D-9973-6221209A4B3B}" type="slidenum">
              <a:rPr lang="en-US" smtClean="0"/>
              <a:t>52</a:t>
            </a:fld>
            <a:endParaRPr lang="en-US" dirty="0"/>
          </a:p>
        </p:txBody>
      </p:sp>
    </p:spTree>
    <p:extLst>
      <p:ext uri="{BB962C8B-B14F-4D97-AF65-F5344CB8AC3E}">
        <p14:creationId xmlns:p14="http://schemas.microsoft.com/office/powerpoint/2010/main" val="30853921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36C52-AB7C-8F08-936B-76D417D04D40}"/>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CDEBFBD4-64D7-1F1C-23A3-11562F9D5AC3}"/>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CFD18CB6-F10E-2E8D-866C-F0BE84AE20BF}"/>
              </a:ext>
            </a:extLst>
          </p:cNvPr>
          <p:cNvSpPr>
            <a:spLocks noGrp="1"/>
          </p:cNvSpPr>
          <p:nvPr>
            <p:ph type="body" idx="1"/>
          </p:nvPr>
        </p:nvSpPr>
        <p:spPr/>
        <p:txBody>
          <a:bodyPr/>
          <a:lstStyle/>
          <a:p>
            <a:r>
              <a:rPr lang="pl-PL" dirty="0" err="1"/>
              <a:t>Zdażają</a:t>
            </a:r>
            <a:r>
              <a:rPr lang="pl-PL" dirty="0"/>
              <a:t> się sytuacje w których nie chcemy konkretnego zachowania pod danym </a:t>
            </a:r>
            <a:r>
              <a:rPr lang="pl-PL" dirty="0" err="1"/>
              <a:t>Route</a:t>
            </a:r>
            <a:r>
              <a:rPr lang="pl-PL" dirty="0"/>
              <a:t>. Wtedy możemy chcieć przekierować </a:t>
            </a:r>
            <a:r>
              <a:rPr lang="pl-PL" dirty="0" err="1"/>
              <a:t>usera</a:t>
            </a:r>
            <a:r>
              <a:rPr lang="pl-PL" dirty="0"/>
              <a:t> z jednej trasy na inną.</a:t>
            </a:r>
          </a:p>
          <a:p>
            <a:br>
              <a:rPr lang="pl-PL" dirty="0"/>
            </a:br>
            <a:r>
              <a:rPr lang="pl-PL" dirty="0"/>
              <a:t>Świadomi faktu że </a:t>
            </a:r>
            <a:r>
              <a:rPr lang="pl-PL" dirty="0" err="1"/>
              <a:t>user</a:t>
            </a:r>
            <a:r>
              <a:rPr lang="pl-PL" dirty="0"/>
              <a:t> może majstrować w URL, a nie tylko używać butonów jako nawigacji, chcemy mieć uniwersalną trasę która przekieruje każdy nie obsłużony ruch w konkretne miejsce. Używamy wtedy dwóch </a:t>
            </a:r>
            <a:r>
              <a:rPr lang="pl-PL" dirty="0" err="1"/>
              <a:t>wildcard’ów</a:t>
            </a:r>
            <a:r>
              <a:rPr lang="pl-PL" dirty="0"/>
              <a:t> jako </a:t>
            </a:r>
            <a:r>
              <a:rPr lang="pl-PL" dirty="0" err="1"/>
              <a:t>path</a:t>
            </a:r>
            <a:r>
              <a:rPr lang="pl-PL" dirty="0"/>
              <a:t> dla trasy.</a:t>
            </a:r>
          </a:p>
          <a:p>
            <a:endParaRPr lang="pl-PL" dirty="0"/>
          </a:p>
          <a:p>
            <a:r>
              <a:rPr lang="pl-PL" sz="2800" b="1" dirty="0">
                <a:solidFill>
                  <a:srgbClr val="C00000"/>
                </a:solidFill>
                <a:highlight>
                  <a:srgbClr val="FF0000"/>
                </a:highlight>
              </a:rPr>
              <a:t>Coś o </a:t>
            </a:r>
            <a:r>
              <a:rPr lang="pl-PL" sz="2800" b="1" dirty="0" err="1">
                <a:solidFill>
                  <a:srgbClr val="C00000"/>
                </a:solidFill>
                <a:highlight>
                  <a:srgbClr val="FF0000"/>
                </a:highlight>
              </a:rPr>
              <a:t>matching</a:t>
            </a:r>
            <a:r>
              <a:rPr lang="pl-PL" sz="2800" b="1" dirty="0">
                <a:solidFill>
                  <a:srgbClr val="C00000"/>
                </a:solidFill>
                <a:highlight>
                  <a:srgbClr val="FF0000"/>
                </a:highlight>
              </a:rPr>
              <a:t> </a:t>
            </a:r>
            <a:r>
              <a:rPr lang="pl-PL" sz="2800" b="1" dirty="0" err="1">
                <a:solidFill>
                  <a:srgbClr val="C00000"/>
                </a:solidFill>
                <a:highlight>
                  <a:srgbClr val="FF0000"/>
                </a:highlight>
              </a:rPr>
              <a:t>strategy</a:t>
            </a:r>
            <a:endParaRPr lang="pl-PL" sz="2800" b="1" dirty="0">
              <a:solidFill>
                <a:srgbClr val="C00000"/>
              </a:solidFill>
              <a:highlight>
                <a:srgbClr val="FF0000"/>
              </a:highlight>
            </a:endParaRPr>
          </a:p>
          <a:p>
            <a:br>
              <a:rPr lang="pl-PL" dirty="0"/>
            </a:br>
            <a:r>
              <a:rPr lang="en-US" b="0" i="0" dirty="0">
                <a:effectLst/>
                <a:latin typeface="Noto Serif" panose="02020600060500020200" pitchFamily="18" charset="0"/>
              </a:rPr>
              <a:t>In the above example illustrating a redirect, I applied a strategy for matching the route: </a:t>
            </a:r>
            <a:r>
              <a:rPr lang="en-US" dirty="0"/>
              <a:t>'full'</a:t>
            </a:r>
            <a:r>
              <a:rPr lang="en-US" b="0" i="0" dirty="0">
                <a:effectLst/>
                <a:latin typeface="Noto Serif" panose="02020600060500020200" pitchFamily="18" charset="0"/>
              </a:rPr>
              <a:t>. The default strategy is </a:t>
            </a:r>
            <a:r>
              <a:rPr lang="en-US" dirty="0"/>
              <a:t>'prefix'</a:t>
            </a:r>
            <a:r>
              <a:rPr lang="en-US" b="0" i="0" dirty="0">
                <a:effectLst/>
                <a:latin typeface="Noto Serif" panose="02020600060500020200" pitchFamily="18" charset="0"/>
              </a:rPr>
              <a:t>, which matches a route with a URL when the URL starts with the path of the route. If we used this default strategy here, all URLs would redirect to </a:t>
            </a:r>
            <a:r>
              <a:rPr lang="en-US" dirty="0"/>
              <a:t>/breaking</a:t>
            </a:r>
            <a:r>
              <a:rPr lang="en-US" b="0" i="0" dirty="0">
                <a:effectLst/>
                <a:latin typeface="Noto Serif" panose="02020600060500020200" pitchFamily="18" charset="0"/>
              </a:rPr>
              <a:t>, since all URLs start with an empty string.</a:t>
            </a:r>
            <a:endParaRPr lang="pl-PL" dirty="0"/>
          </a:p>
        </p:txBody>
      </p:sp>
      <p:sp>
        <p:nvSpPr>
          <p:cNvPr id="4" name="Symbol zastępczy daty 3">
            <a:extLst>
              <a:ext uri="{FF2B5EF4-FFF2-40B4-BE49-F238E27FC236}">
                <a16:creationId xmlns:a16="http://schemas.microsoft.com/office/drawing/2014/main" id="{C4951A35-C9F5-E21A-F5CA-A93707DABDB8}"/>
              </a:ext>
            </a:extLst>
          </p:cNvPr>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a:extLst>
              <a:ext uri="{FF2B5EF4-FFF2-40B4-BE49-F238E27FC236}">
                <a16:creationId xmlns:a16="http://schemas.microsoft.com/office/drawing/2014/main" id="{5166DE58-7A57-B919-01A9-56E99FCDCB90}"/>
              </a:ext>
            </a:extLst>
          </p:cNvPr>
          <p:cNvSpPr>
            <a:spLocks noGrp="1"/>
          </p:cNvSpPr>
          <p:nvPr>
            <p:ph type="sldNum" sz="quarter" idx="5"/>
          </p:nvPr>
        </p:nvSpPr>
        <p:spPr/>
        <p:txBody>
          <a:bodyPr/>
          <a:lstStyle/>
          <a:p>
            <a:pPr rtl="0"/>
            <a:fld id="{37A705E3-E620-489D-9973-6221209A4B3B}" type="slidenum">
              <a:rPr lang="en-US" smtClean="0"/>
              <a:t>53</a:t>
            </a:fld>
            <a:endParaRPr lang="en-US" dirty="0"/>
          </a:p>
        </p:txBody>
      </p:sp>
    </p:spTree>
    <p:extLst>
      <p:ext uri="{BB962C8B-B14F-4D97-AF65-F5344CB8AC3E}">
        <p14:creationId xmlns:p14="http://schemas.microsoft.com/office/powerpoint/2010/main" val="3787707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DCE3A-87E1-70AC-ED9A-6560397CD2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7D983C8-F575-3086-C1A5-EA0ABAD8723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9F327ED-9622-9B06-7BE0-3A38DB9C11BE}"/>
              </a:ext>
            </a:extLst>
          </p:cNvPr>
          <p:cNvSpPr>
            <a:spLocks noGrp="1"/>
          </p:cNvSpPr>
          <p:nvPr>
            <p:ph type="body" idx="1"/>
          </p:nvPr>
        </p:nvSpPr>
        <p:spPr/>
        <p:txBody>
          <a:bodyPr/>
          <a:lstStyle/>
          <a:p>
            <a:r>
              <a:rPr lang="pl-PL" dirty="0"/>
              <a:t>Są sytuacje w których chcemy ograniczyć dostęp do modułu / komponentu na poziomie routingu. Np. gdy </a:t>
            </a:r>
            <a:r>
              <a:rPr lang="pl-PL" dirty="0" err="1"/>
              <a:t>user</a:t>
            </a:r>
            <a:r>
              <a:rPr lang="pl-PL" dirty="0"/>
              <a:t> jest lub nie zalogowany. Wtedy używamy </a:t>
            </a:r>
            <a:r>
              <a:rPr lang="pl-PL" dirty="0" err="1"/>
              <a:t>guarda</a:t>
            </a:r>
            <a:r>
              <a:rPr lang="pl-PL" dirty="0"/>
              <a:t> </a:t>
            </a:r>
            <a:r>
              <a:rPr lang="pl-PL" dirty="0" err="1"/>
              <a:t>CanActive</a:t>
            </a:r>
            <a:r>
              <a:rPr lang="pl-PL" dirty="0"/>
              <a:t>.</a:t>
            </a:r>
          </a:p>
          <a:p>
            <a:endParaRPr lang="pl-PL" dirty="0"/>
          </a:p>
          <a:p>
            <a:r>
              <a:rPr lang="pl-PL" dirty="0"/>
              <a:t>Są sytuacje w których chcemy ograniczyć swobodę w opuszczaniu jakiegoś komponentu / modułu bo np. </a:t>
            </a:r>
            <a:r>
              <a:rPr lang="pl-PL" dirty="0" err="1"/>
              <a:t>user</a:t>
            </a:r>
            <a:r>
              <a:rPr lang="pl-PL" dirty="0"/>
              <a:t> nie zapisał zmian w formularzu. Wtedy używamy </a:t>
            </a:r>
            <a:r>
              <a:rPr lang="pl-PL" dirty="0" err="1"/>
              <a:t>canDeactive</a:t>
            </a:r>
            <a:r>
              <a:rPr lang="pl-PL" dirty="0"/>
              <a:t>.</a:t>
            </a:r>
          </a:p>
          <a:p>
            <a:endParaRPr lang="pl-PL" dirty="0"/>
          </a:p>
          <a:p>
            <a:r>
              <a:rPr lang="pl-PL" dirty="0"/>
              <a:t>Są sytuacje w których chcemy ograniczyć dostęp do </a:t>
            </a:r>
            <a:r>
              <a:rPr lang="pl-PL" dirty="0" err="1"/>
              <a:t>sub</a:t>
            </a:r>
            <a:r>
              <a:rPr lang="pl-PL" dirty="0"/>
              <a:t> modułu na poziomie routingu. Podobnie jak </a:t>
            </a:r>
            <a:r>
              <a:rPr lang="pl-PL" dirty="0" err="1"/>
              <a:t>CanActive</a:t>
            </a:r>
            <a:r>
              <a:rPr lang="pl-PL" dirty="0"/>
              <a:t>, </a:t>
            </a:r>
            <a:r>
              <a:rPr lang="pl-PL" dirty="0" err="1"/>
              <a:t>CanActiveChild</a:t>
            </a:r>
            <a:r>
              <a:rPr lang="pl-PL" dirty="0"/>
              <a:t> działa z zagnieżdżonym </a:t>
            </a:r>
            <a:r>
              <a:rPr lang="pl-PL" dirty="0" err="1"/>
              <a:t>pathem</a:t>
            </a:r>
            <a:r>
              <a:rPr lang="pl-PL" dirty="0"/>
              <a:t> (</a:t>
            </a:r>
            <a:r>
              <a:rPr lang="pl-PL" dirty="0" err="1"/>
              <a:t>childem</a:t>
            </a:r>
            <a:r>
              <a:rPr lang="pl-PL" dirty="0"/>
              <a:t>)</a:t>
            </a:r>
          </a:p>
          <a:p>
            <a:endParaRPr lang="pl-PL" dirty="0"/>
          </a:p>
          <a:p>
            <a:endParaRPr lang="pl-PL" dirty="0"/>
          </a:p>
          <a:p>
            <a:endParaRPr lang="pl-PL" dirty="0"/>
          </a:p>
          <a:p>
            <a:r>
              <a:rPr lang="en-US" dirty="0"/>
              <a:t>const routes: Routes = [ </a:t>
            </a:r>
            <a:endParaRPr lang="pl-PL" dirty="0"/>
          </a:p>
          <a:p>
            <a:r>
              <a:rPr lang="en-US" dirty="0"/>
              <a:t>{    path: 'home’,</a:t>
            </a:r>
            <a:endParaRPr lang="pl-PL" dirty="0"/>
          </a:p>
          <a:p>
            <a:r>
              <a:rPr lang="pl-PL" dirty="0"/>
              <a:t>     </a:t>
            </a:r>
            <a:r>
              <a:rPr lang="en-US" dirty="0"/>
              <a:t>component: </a:t>
            </a:r>
            <a:r>
              <a:rPr lang="en-US" dirty="0" err="1"/>
              <a:t>HomeComponent</a:t>
            </a:r>
            <a:r>
              <a:rPr lang="en-US" dirty="0"/>
              <a:t>,</a:t>
            </a:r>
            <a:endParaRPr lang="pl-PL" dirty="0"/>
          </a:p>
          <a:p>
            <a:r>
              <a:rPr lang="pl-PL" dirty="0"/>
              <a:t> </a:t>
            </a:r>
            <a:r>
              <a:rPr lang="en-US" dirty="0"/>
              <a:t>    </a:t>
            </a:r>
            <a:r>
              <a:rPr lang="en-US" dirty="0" err="1"/>
              <a:t>canActivate</a:t>
            </a:r>
            <a:r>
              <a:rPr lang="en-US" dirty="0"/>
              <a:t>: [</a:t>
            </a:r>
            <a:r>
              <a:rPr lang="en-US" dirty="0" err="1"/>
              <a:t>AuthGuard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zalogowany</a:t>
            </a:r>
            <a:r>
              <a:rPr lang="en-US" dirty="0"/>
              <a:t> </a:t>
            </a:r>
            <a:endParaRPr lang="pl-PL" dirty="0"/>
          </a:p>
          <a:p>
            <a:r>
              <a:rPr lang="en-US" dirty="0"/>
              <a:t>}, </a:t>
            </a:r>
            <a:endParaRPr lang="pl-PL" dirty="0"/>
          </a:p>
          <a:p>
            <a:r>
              <a:rPr lang="en-US" dirty="0"/>
              <a:t>{</a:t>
            </a:r>
            <a:endParaRPr lang="pl-PL" dirty="0"/>
          </a:p>
          <a:p>
            <a:r>
              <a:rPr lang="en-US" dirty="0"/>
              <a:t>    path: 'admin’,</a:t>
            </a:r>
            <a:endParaRPr lang="pl-PL" dirty="0"/>
          </a:p>
          <a:p>
            <a:r>
              <a:rPr lang="en-US" dirty="0"/>
              <a:t>    component: </a:t>
            </a:r>
            <a:r>
              <a:rPr lang="en-US" dirty="0" err="1"/>
              <a:t>AdminComponent</a:t>
            </a:r>
            <a:r>
              <a:rPr lang="en-US" dirty="0"/>
              <a:t>,</a:t>
            </a:r>
            <a:endParaRPr lang="pl-PL" dirty="0"/>
          </a:p>
          <a:p>
            <a:r>
              <a:rPr lang="en-US" dirty="0"/>
              <a:t>    </a:t>
            </a:r>
            <a:r>
              <a:rPr lang="en-US" dirty="0" err="1"/>
              <a:t>canActivate</a:t>
            </a:r>
            <a:r>
              <a:rPr lang="en-US" dirty="0"/>
              <a:t>: [</a:t>
            </a:r>
            <a:r>
              <a:rPr lang="en-US" dirty="0" err="1"/>
              <a:t>AuthGuard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adminem</a:t>
            </a:r>
            <a:endParaRPr lang="pl-PL" dirty="0"/>
          </a:p>
          <a:p>
            <a:r>
              <a:rPr lang="en-US" dirty="0"/>
              <a:t>    </a:t>
            </a:r>
            <a:r>
              <a:rPr lang="en-US" dirty="0" err="1"/>
              <a:t>canActivateChild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dzieci</a:t>
            </a:r>
            <a:r>
              <a:rPr lang="en-US" dirty="0"/>
              <a:t> </a:t>
            </a:r>
            <a:r>
              <a:rPr lang="en-US" dirty="0" err="1"/>
              <a:t>tej</a:t>
            </a:r>
            <a:r>
              <a:rPr lang="en-US" dirty="0"/>
              <a:t> </a:t>
            </a:r>
            <a:r>
              <a:rPr lang="en-US" dirty="0" err="1"/>
              <a:t>trasy</a:t>
            </a:r>
            <a:r>
              <a:rPr lang="en-US" dirty="0"/>
              <a:t> </a:t>
            </a:r>
            <a:r>
              <a:rPr lang="en-US" dirty="0" err="1"/>
              <a:t>też</a:t>
            </a:r>
            <a:r>
              <a:rPr lang="en-US" dirty="0"/>
              <a:t> </a:t>
            </a:r>
            <a:r>
              <a:rPr lang="en-US" dirty="0" err="1"/>
              <a:t>są</a:t>
            </a:r>
            <a:r>
              <a:rPr lang="en-US" dirty="0"/>
              <a:t> </a:t>
            </a:r>
            <a:r>
              <a:rPr lang="en-US" dirty="0" err="1"/>
              <a:t>chronione</a:t>
            </a:r>
            <a:endParaRPr lang="pl-PL" dirty="0"/>
          </a:p>
          <a:p>
            <a:r>
              <a:rPr lang="en-US" dirty="0"/>
              <a:t>    children: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 </a:t>
            </a:r>
            <a:endParaRPr lang="pl-PL" dirty="0"/>
          </a:p>
          <a:p>
            <a:r>
              <a:rPr lang="en-US" dirty="0"/>
              <a:t>   ]</a:t>
            </a:r>
            <a:endParaRPr lang="pl-PL" dirty="0"/>
          </a:p>
          <a:p>
            <a:r>
              <a:rPr lang="en-US" dirty="0"/>
              <a:t>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a:t>
            </a:r>
            <a:r>
              <a:rPr lang="en-US" dirty="0" err="1"/>
              <a:t>canDeactivate</a:t>
            </a:r>
            <a:r>
              <a:rPr lang="en-US" dirty="0"/>
              <a:t>: [</a:t>
            </a:r>
            <a:r>
              <a:rPr lang="en-US" dirty="0" err="1"/>
              <a:t>ConfirmExitGuard</a:t>
            </a:r>
            <a:r>
              <a:rPr lang="en-US" dirty="0"/>
              <a:t>], // </a:t>
            </a:r>
            <a:r>
              <a:rPr lang="en-US" dirty="0" err="1"/>
              <a:t>Pyta</a:t>
            </a:r>
            <a:r>
              <a:rPr lang="en-US" dirty="0"/>
              <a:t>, </a:t>
            </a:r>
            <a:r>
              <a:rPr lang="en-US" dirty="0" err="1"/>
              <a:t>czy</a:t>
            </a:r>
            <a:r>
              <a:rPr lang="en-US" dirty="0"/>
              <a:t> </a:t>
            </a:r>
            <a:r>
              <a:rPr lang="en-US" dirty="0" err="1"/>
              <a:t>na</a:t>
            </a:r>
            <a:r>
              <a:rPr lang="en-US" dirty="0"/>
              <a:t> </a:t>
            </a:r>
            <a:r>
              <a:rPr lang="en-US" dirty="0" err="1"/>
              <a:t>pewno</a:t>
            </a:r>
            <a:r>
              <a:rPr lang="en-US" dirty="0"/>
              <a:t> </a:t>
            </a:r>
            <a:r>
              <a:rPr lang="en-US" dirty="0" err="1"/>
              <a:t>chcemy</a:t>
            </a:r>
            <a:r>
              <a:rPr lang="en-US" dirty="0"/>
              <a:t> </a:t>
            </a:r>
            <a:r>
              <a:rPr lang="en-US" dirty="0" err="1"/>
              <a:t>opuścić</a:t>
            </a:r>
            <a:r>
              <a:rPr lang="en-US" dirty="0"/>
              <a:t> </a:t>
            </a:r>
            <a:r>
              <a:rPr lang="en-US" dirty="0" err="1"/>
              <a:t>stronę</a:t>
            </a:r>
            <a:r>
              <a:rPr lang="en-US" dirty="0"/>
              <a:t> </a:t>
            </a:r>
            <a:endParaRPr lang="pl-PL" dirty="0"/>
          </a:p>
          <a:p>
            <a:r>
              <a:rPr lang="en-US" dirty="0"/>
              <a:t> },</a:t>
            </a:r>
            <a:endParaRPr lang="pl-PL" dirty="0"/>
          </a:p>
          <a:p>
            <a:r>
              <a:rPr lang="en-US" dirty="0"/>
              <a:t> {</a:t>
            </a:r>
            <a:endParaRPr lang="pl-PL" dirty="0"/>
          </a:p>
          <a:p>
            <a:r>
              <a:rPr lang="en-US" dirty="0"/>
              <a:t>    path: 'lazy’,</a:t>
            </a:r>
            <a:endParaRPr lang="pl-PL" dirty="0"/>
          </a:p>
          <a:p>
            <a:r>
              <a:rPr lang="en-US" dirty="0"/>
              <a:t>    </a:t>
            </a:r>
            <a:r>
              <a:rPr lang="en-US" dirty="0" err="1"/>
              <a:t>loadChildren</a:t>
            </a:r>
            <a:r>
              <a:rPr lang="en-US" dirty="0"/>
              <a:t>: () =&gt; import('./lazy/</a:t>
            </a:r>
            <a:r>
              <a:rPr lang="en-US" dirty="0" err="1"/>
              <a:t>lazy.module</a:t>
            </a:r>
            <a:r>
              <a:rPr lang="en-US" dirty="0"/>
              <a:t>').then(m =&gt; </a:t>
            </a:r>
            <a:r>
              <a:rPr lang="en-US" dirty="0" err="1"/>
              <a:t>m.LazyModule</a:t>
            </a:r>
            <a:r>
              <a:rPr lang="en-US" dirty="0"/>
              <a:t>),</a:t>
            </a:r>
            <a:endParaRPr lang="pl-PL" dirty="0"/>
          </a:p>
          <a:p>
            <a:r>
              <a:rPr lang="en-US" dirty="0"/>
              <a:t>    </a:t>
            </a:r>
            <a:r>
              <a:rPr lang="en-US" dirty="0" err="1"/>
              <a:t>canLoad</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można</a:t>
            </a:r>
            <a:r>
              <a:rPr lang="en-US" dirty="0"/>
              <a:t> </a:t>
            </a:r>
            <a:r>
              <a:rPr lang="en-US" dirty="0" err="1"/>
              <a:t>wczytać</a:t>
            </a:r>
            <a:r>
              <a:rPr lang="en-US" dirty="0"/>
              <a:t> </a:t>
            </a:r>
            <a:r>
              <a:rPr lang="en-US" dirty="0" err="1"/>
              <a:t>moduł</a:t>
            </a:r>
            <a:r>
              <a:rPr lang="en-US" dirty="0"/>
              <a:t> lazy</a:t>
            </a:r>
            <a:endParaRPr lang="pl-PL" dirty="0"/>
          </a:p>
          <a:p>
            <a:r>
              <a:rPr lang="en-US" dirty="0"/>
              <a:t>    </a:t>
            </a:r>
            <a:r>
              <a:rPr lang="en-US" dirty="0" err="1"/>
              <a:t>canMatch</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ścieżka</a:t>
            </a:r>
            <a:r>
              <a:rPr lang="en-US" dirty="0"/>
              <a:t> </a:t>
            </a:r>
            <a:r>
              <a:rPr lang="en-US" dirty="0" err="1"/>
              <a:t>pasuje</a:t>
            </a:r>
            <a:r>
              <a:rPr lang="en-US" dirty="0"/>
              <a:t> do </a:t>
            </a:r>
            <a:r>
              <a:rPr lang="en-US" dirty="0" err="1"/>
              <a:t>warunków</a:t>
            </a:r>
            <a:r>
              <a:rPr lang="en-US" dirty="0"/>
              <a:t> </a:t>
            </a:r>
            <a:r>
              <a:rPr lang="en-US" dirty="0" err="1"/>
              <a:t>guardu</a:t>
            </a:r>
            <a:endParaRPr lang="pl-PL" dirty="0"/>
          </a:p>
          <a:p>
            <a:r>
              <a:rPr lang="en-US" dirty="0"/>
              <a:t>  },</a:t>
            </a:r>
            <a:endParaRPr lang="pl-PL" dirty="0"/>
          </a:p>
          <a:p>
            <a:r>
              <a:rPr lang="en-US" dirty="0"/>
              <a:t>  {</a:t>
            </a:r>
            <a:endParaRPr lang="pl-PL" dirty="0"/>
          </a:p>
          <a:p>
            <a:r>
              <a:rPr lang="en-US" dirty="0"/>
              <a:t>    path: 'details/:id’,</a:t>
            </a:r>
            <a:endParaRPr lang="pl-PL" dirty="0"/>
          </a:p>
          <a:p>
            <a:r>
              <a:rPr lang="pl-PL" dirty="0"/>
              <a:t> </a:t>
            </a:r>
            <a:r>
              <a:rPr lang="en-US" dirty="0"/>
              <a:t>   component: </a:t>
            </a:r>
            <a:r>
              <a:rPr lang="en-US" dirty="0" err="1"/>
              <a:t>HomeComponent</a:t>
            </a:r>
            <a:r>
              <a:rPr lang="en-US" dirty="0"/>
              <a:t>,</a:t>
            </a:r>
            <a:endParaRPr lang="pl-PL" dirty="0"/>
          </a:p>
          <a:p>
            <a:r>
              <a:rPr lang="en-US" dirty="0"/>
              <a:t>    resolve: { data: </a:t>
            </a:r>
            <a:r>
              <a:rPr lang="en-US" dirty="0" err="1"/>
              <a:t>DataResolver</a:t>
            </a:r>
            <a:r>
              <a:rPr lang="en-US" dirty="0"/>
              <a:t> }, // </a:t>
            </a:r>
            <a:r>
              <a:rPr lang="en-US" dirty="0" err="1"/>
              <a:t>Pobiera</a:t>
            </a:r>
            <a:r>
              <a:rPr lang="en-US" dirty="0"/>
              <a:t> </a:t>
            </a:r>
            <a:r>
              <a:rPr lang="en-US" dirty="0" err="1"/>
              <a:t>dane</a:t>
            </a:r>
            <a:r>
              <a:rPr lang="en-US" dirty="0"/>
              <a:t> </a:t>
            </a:r>
            <a:r>
              <a:rPr lang="en-US" dirty="0" err="1"/>
              <a:t>zanim</a:t>
            </a:r>
            <a:r>
              <a:rPr lang="en-US" dirty="0"/>
              <a:t> </a:t>
            </a:r>
            <a:r>
              <a:rPr lang="en-US" dirty="0" err="1"/>
              <a:t>komponent</a:t>
            </a:r>
            <a:r>
              <a:rPr lang="en-US" dirty="0"/>
              <a:t> </a:t>
            </a:r>
            <a:r>
              <a:rPr lang="en-US" dirty="0" err="1"/>
              <a:t>się</a:t>
            </a:r>
            <a:r>
              <a:rPr lang="en-US" dirty="0"/>
              <a:t> </a:t>
            </a:r>
            <a:r>
              <a:rPr lang="en-US" dirty="0" err="1"/>
              <a:t>załaduje</a:t>
            </a:r>
            <a:endParaRPr lang="pl-PL" dirty="0"/>
          </a:p>
          <a:p>
            <a:r>
              <a:rPr lang="en-US" dirty="0"/>
              <a:t>  },</a:t>
            </a:r>
            <a:endParaRPr lang="pl-PL" dirty="0"/>
          </a:p>
          <a:p>
            <a:r>
              <a:rPr lang="en-US" dirty="0"/>
              <a:t>  {</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a:t>
            </a:r>
            <a:r>
              <a:rPr lang="en-US" dirty="0" err="1"/>
              <a:t>pathMatch</a:t>
            </a:r>
            <a:r>
              <a:rPr lang="en-US" dirty="0"/>
              <a:t>: 'full’</a:t>
            </a:r>
            <a:endParaRPr lang="pl-PL" dirty="0"/>
          </a:p>
          <a:p>
            <a:r>
              <a:rPr lang="en-US" dirty="0"/>
              <a:t> },</a:t>
            </a:r>
            <a:endParaRPr lang="pl-PL" dirty="0"/>
          </a:p>
          <a:p>
            <a:r>
              <a:rPr lang="pl-PL" dirty="0"/>
              <a:t> </a:t>
            </a:r>
            <a:r>
              <a:rPr lang="en-US" dirty="0"/>
              <a:t>{</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 // </a:t>
            </a:r>
            <a:r>
              <a:rPr lang="en-US" dirty="0" err="1"/>
              <a:t>Strona</a:t>
            </a:r>
            <a:r>
              <a:rPr lang="en-US" dirty="0"/>
              <a:t> 404 - </a:t>
            </a:r>
            <a:r>
              <a:rPr lang="en-US" dirty="0" err="1"/>
              <a:t>przekierowanie</a:t>
            </a:r>
            <a:r>
              <a:rPr lang="en-US" dirty="0"/>
              <a:t> do </a:t>
            </a:r>
            <a:r>
              <a:rPr lang="en-US" dirty="0" err="1"/>
              <a:t>strony</a:t>
            </a:r>
            <a:r>
              <a:rPr lang="en-US" dirty="0"/>
              <a:t> </a:t>
            </a:r>
            <a:r>
              <a:rPr lang="en-US" dirty="0" err="1"/>
              <a:t>domowej</a:t>
            </a:r>
            <a:r>
              <a:rPr lang="en-US" dirty="0"/>
              <a:t>];</a:t>
            </a:r>
            <a:endParaRPr lang="pl-PL" dirty="0"/>
          </a:p>
          <a:p>
            <a:endParaRPr lang="pl-PL" dirty="0"/>
          </a:p>
          <a:p>
            <a:endParaRPr lang="pl-PL" dirty="0"/>
          </a:p>
          <a:p>
            <a:endParaRPr lang="pl-PL" dirty="0"/>
          </a:p>
          <a:p>
            <a:pPr>
              <a:buFont typeface="+mj-lt"/>
              <a:buAutoNum type="arabicPeriod"/>
            </a:pPr>
            <a:r>
              <a:rPr lang="pl-PL" b="1" dirty="0"/>
              <a:t> </a:t>
            </a:r>
            <a:r>
              <a:rPr lang="pl-PL" b="1" dirty="0" err="1"/>
              <a:t>CanActivate</a:t>
            </a:r>
            <a:r>
              <a:rPr lang="pl-PL" dirty="0"/>
              <a:t>:</a:t>
            </a:r>
          </a:p>
          <a:p>
            <a:pPr marL="742950" lvl="1" indent="-285750">
              <a:buFont typeface="+mj-lt"/>
              <a:buAutoNum type="arabicPeriod"/>
            </a:pPr>
            <a:r>
              <a:rPr lang="pl-PL" dirty="0" err="1"/>
              <a:t>canActivate</a:t>
            </a:r>
            <a:r>
              <a:rPr lang="pl-PL" dirty="0"/>
              <a:t>: [</a:t>
            </a:r>
            <a:r>
              <a:rPr lang="pl-PL" dirty="0" err="1"/>
              <a:t>AuthGuard</a:t>
            </a:r>
            <a:r>
              <a:rPr lang="pl-PL" dirty="0"/>
              <a:t>] - sprawdza, czy użytkownik ma uprawnienia do odwiedzenia danej trasy. Na przykładzie </a:t>
            </a:r>
            <a:r>
              <a:rPr lang="pl-PL" dirty="0" err="1"/>
              <a:t>AuthGuard</a:t>
            </a:r>
            <a:r>
              <a:rPr lang="pl-PL" dirty="0"/>
              <a:t>, może to oznaczać weryfikację, czy użytkownik jest zalogowany. Jeśli </a:t>
            </a:r>
            <a:r>
              <a:rPr lang="pl-PL" dirty="0" err="1"/>
              <a:t>AuthGuard</a:t>
            </a:r>
            <a:r>
              <a:rPr lang="pl-PL" dirty="0"/>
              <a:t> zwraca </a:t>
            </a:r>
            <a:r>
              <a:rPr lang="pl-PL" dirty="0" err="1"/>
              <a:t>false</a:t>
            </a:r>
            <a:r>
              <a:rPr lang="pl-PL" dirty="0"/>
              <a:t>, użytkownik nie przejdzie na </a:t>
            </a:r>
            <a:r>
              <a:rPr lang="pl-PL" dirty="0" err="1"/>
              <a:t>path</a:t>
            </a:r>
            <a:r>
              <a:rPr lang="pl-PL" dirty="0"/>
              <a:t>: '</a:t>
            </a:r>
            <a:r>
              <a:rPr lang="pl-PL" dirty="0" err="1"/>
              <a:t>home</a:t>
            </a:r>
            <a:r>
              <a:rPr lang="pl-PL" dirty="0"/>
              <a:t>' ani </a:t>
            </a:r>
            <a:r>
              <a:rPr lang="pl-PL" dirty="0" err="1"/>
              <a:t>path</a:t>
            </a:r>
            <a:r>
              <a:rPr lang="pl-PL" dirty="0"/>
              <a:t>: 'admin’.</a:t>
            </a:r>
          </a:p>
          <a:p>
            <a:pPr>
              <a:buFont typeface="+mj-lt"/>
              <a:buAutoNum type="arabicPeriod"/>
            </a:pPr>
            <a:r>
              <a:rPr lang="pl-PL" b="1" dirty="0"/>
              <a:t> </a:t>
            </a:r>
            <a:r>
              <a:rPr lang="pl-PL" b="1" dirty="0" err="1"/>
              <a:t>CanActivateChild</a:t>
            </a:r>
            <a:r>
              <a:rPr lang="pl-PL" dirty="0"/>
              <a:t>:</a:t>
            </a:r>
          </a:p>
          <a:p>
            <a:pPr marL="742950" lvl="1" indent="-285750">
              <a:buFont typeface="+mj-lt"/>
              <a:buAutoNum type="arabicPeriod"/>
            </a:pPr>
            <a:r>
              <a:rPr lang="pl-PL" dirty="0" err="1"/>
              <a:t>canActivateChild</a:t>
            </a:r>
            <a:r>
              <a:rPr lang="pl-PL" dirty="0"/>
              <a:t>: [</a:t>
            </a:r>
            <a:r>
              <a:rPr lang="pl-PL" dirty="0" err="1"/>
              <a:t>AdminGuard</a:t>
            </a:r>
            <a:r>
              <a:rPr lang="pl-PL" dirty="0"/>
              <a:t>] - zabezpiecza trasy podrzędne, na przykład </a:t>
            </a:r>
            <a:r>
              <a:rPr lang="pl-PL" dirty="0" err="1"/>
              <a:t>path</a:t>
            </a:r>
            <a:r>
              <a:rPr lang="pl-PL" dirty="0"/>
              <a:t>: 'admin/</a:t>
            </a:r>
            <a:r>
              <a:rPr lang="pl-PL" dirty="0" err="1"/>
              <a:t>settings</a:t>
            </a:r>
            <a:r>
              <a:rPr lang="pl-PL" dirty="0"/>
              <a:t>'. W tej konfiguracji, nawet jeśli użytkownik uzyska dostęp do trasy nadrzędnej, musi spełniać warunki </a:t>
            </a:r>
            <a:r>
              <a:rPr lang="pl-PL" dirty="0" err="1"/>
              <a:t>guardu</a:t>
            </a:r>
            <a:r>
              <a:rPr lang="pl-PL" dirty="0"/>
              <a:t> </a:t>
            </a:r>
            <a:r>
              <a:rPr lang="pl-PL" dirty="0" err="1"/>
              <a:t>AdminGuard</a:t>
            </a:r>
            <a:r>
              <a:rPr lang="pl-PL" dirty="0"/>
              <a:t>, aby wejść na podstronę </a:t>
            </a:r>
            <a:r>
              <a:rPr lang="pl-PL" dirty="0" err="1"/>
              <a:t>settings</a:t>
            </a:r>
            <a:r>
              <a:rPr lang="pl-PL" dirty="0"/>
              <a:t>.</a:t>
            </a:r>
          </a:p>
          <a:p>
            <a:pPr>
              <a:buFont typeface="+mj-lt"/>
              <a:buAutoNum type="arabicPeriod"/>
            </a:pPr>
            <a:r>
              <a:rPr lang="pl-PL" b="1" dirty="0"/>
              <a:t> </a:t>
            </a:r>
            <a:r>
              <a:rPr lang="pl-PL" b="1" dirty="0" err="1"/>
              <a:t>CanDeactivate</a:t>
            </a:r>
            <a:r>
              <a:rPr lang="pl-PL" dirty="0"/>
              <a:t>:</a:t>
            </a:r>
          </a:p>
          <a:p>
            <a:pPr marL="742950" lvl="1" indent="-285750">
              <a:buFont typeface="+mj-lt"/>
              <a:buAutoNum type="arabicPeriod"/>
            </a:pPr>
            <a:r>
              <a:rPr lang="pl-PL" dirty="0" err="1"/>
              <a:t>canDeactivate</a:t>
            </a:r>
            <a:r>
              <a:rPr lang="pl-PL" dirty="0"/>
              <a:t>: [</a:t>
            </a:r>
            <a:r>
              <a:rPr lang="pl-PL" dirty="0" err="1"/>
              <a:t>ConfirmExitGuard</a:t>
            </a:r>
            <a:r>
              <a:rPr lang="pl-PL" dirty="0"/>
              <a:t>] - zabezpiecza komponent przed przypadkowym opuszczeniem. Na przykładzie </a:t>
            </a:r>
            <a:r>
              <a:rPr lang="pl-PL" dirty="0" err="1"/>
              <a:t>ConfirmExitGuard</a:t>
            </a:r>
            <a:r>
              <a:rPr lang="pl-PL" dirty="0"/>
              <a:t>, użytkownik może być poproszony o potwierdzenie, zanim opuści stronę </a:t>
            </a:r>
            <a:r>
              <a:rPr lang="pl-PL" dirty="0" err="1"/>
              <a:t>path</a:t>
            </a:r>
            <a:r>
              <a:rPr lang="pl-PL" dirty="0"/>
              <a:t>: '</a:t>
            </a:r>
            <a:r>
              <a:rPr lang="pl-PL" dirty="0" err="1"/>
              <a:t>settings</a:t>
            </a:r>
            <a:r>
              <a:rPr lang="pl-PL" dirty="0"/>
              <a:t>'. Ten </a:t>
            </a:r>
            <a:r>
              <a:rPr lang="pl-PL" dirty="0" err="1"/>
              <a:t>guard</a:t>
            </a:r>
            <a:r>
              <a:rPr lang="pl-PL" dirty="0"/>
              <a:t> jest użyteczny np. gdy na stronie jest formularz i użytkownik próbowałby opuścić stronę bez zapisania zmian.</a:t>
            </a:r>
          </a:p>
          <a:p>
            <a:pPr>
              <a:buFont typeface="+mj-lt"/>
              <a:buAutoNum type="arabicPeriod"/>
            </a:pPr>
            <a:r>
              <a:rPr lang="pl-PL" b="1" dirty="0"/>
              <a:t> </a:t>
            </a:r>
            <a:r>
              <a:rPr lang="pl-PL" b="1" dirty="0" err="1"/>
              <a:t>CanLoad</a:t>
            </a:r>
            <a:r>
              <a:rPr lang="pl-PL" dirty="0"/>
              <a:t>:</a:t>
            </a:r>
          </a:p>
          <a:p>
            <a:pPr marL="742950" lvl="1" indent="-285750">
              <a:buFont typeface="+mj-lt"/>
              <a:buAutoNum type="arabicPeriod"/>
            </a:pPr>
            <a:r>
              <a:rPr lang="pl-PL" dirty="0" err="1"/>
              <a:t>canLoad</a:t>
            </a:r>
            <a:r>
              <a:rPr lang="pl-PL" dirty="0"/>
              <a:t>: [</a:t>
            </a:r>
            <a:r>
              <a:rPr lang="pl-PL" dirty="0" err="1"/>
              <a:t>LoadGuard</a:t>
            </a:r>
            <a:r>
              <a:rPr lang="pl-PL" dirty="0"/>
              <a:t>] - decyduje, czy moduł </a:t>
            </a:r>
            <a:r>
              <a:rPr lang="pl-PL" dirty="0" err="1"/>
              <a:t>lazy</a:t>
            </a:r>
            <a:r>
              <a:rPr lang="pl-PL" dirty="0"/>
              <a:t> (ładowany asynchronicznie) może zostać załadowany. Jest używany z </a:t>
            </a:r>
            <a:r>
              <a:rPr lang="pl-PL" dirty="0" err="1"/>
              <a:t>loadChildren</a:t>
            </a:r>
            <a:r>
              <a:rPr lang="pl-PL" dirty="0"/>
              <a:t>, na przykładzie </a:t>
            </a:r>
            <a:r>
              <a:rPr lang="pl-PL" dirty="0" err="1"/>
              <a:t>path</a:t>
            </a:r>
            <a:r>
              <a:rPr lang="pl-PL" dirty="0"/>
              <a:t>: '</a:t>
            </a:r>
            <a:r>
              <a:rPr lang="pl-PL" dirty="0" err="1"/>
              <a:t>lazy</a:t>
            </a:r>
            <a:r>
              <a:rPr lang="pl-PL" dirty="0"/>
              <a:t>', aby określić, czy użytkownik ma uprawnienia do załadowania całego modułu. To zabezpieczenie działa przed faktycznym załadowaniem modułu i pobraniem kodu.</a:t>
            </a:r>
          </a:p>
          <a:p>
            <a:pPr>
              <a:buFont typeface="+mj-lt"/>
              <a:buAutoNum type="arabicPeriod"/>
            </a:pPr>
            <a:r>
              <a:rPr lang="pl-PL" b="1" dirty="0"/>
              <a:t> </a:t>
            </a:r>
            <a:r>
              <a:rPr lang="pl-PL" b="1" dirty="0" err="1"/>
              <a:t>Resolve</a:t>
            </a:r>
            <a:r>
              <a:rPr lang="pl-PL" dirty="0"/>
              <a:t>:</a:t>
            </a:r>
          </a:p>
          <a:p>
            <a:pPr marL="742950" lvl="1" indent="-285750">
              <a:buFont typeface="+mj-lt"/>
              <a:buAutoNum type="arabicPeriod"/>
            </a:pPr>
            <a:r>
              <a:rPr lang="pl-PL" dirty="0" err="1"/>
              <a:t>resolve</a:t>
            </a:r>
            <a:r>
              <a:rPr lang="pl-PL" dirty="0"/>
              <a:t>: { data: </a:t>
            </a:r>
            <a:r>
              <a:rPr lang="pl-PL" dirty="0" err="1"/>
              <a:t>DataResolver</a:t>
            </a:r>
            <a:r>
              <a:rPr lang="pl-PL" dirty="0"/>
              <a:t> } - pobiera dane przed załadowaniem komponentu. W przykładzie </a:t>
            </a:r>
            <a:r>
              <a:rPr lang="pl-PL" dirty="0" err="1"/>
              <a:t>resolve</a:t>
            </a:r>
            <a:r>
              <a:rPr lang="pl-PL" dirty="0"/>
              <a:t>: { data: </a:t>
            </a:r>
            <a:r>
              <a:rPr lang="pl-PL" dirty="0" err="1"/>
              <a:t>DataResolver</a:t>
            </a:r>
            <a:r>
              <a:rPr lang="pl-PL" dirty="0"/>
              <a:t> }, </a:t>
            </a:r>
            <a:r>
              <a:rPr lang="pl-PL" dirty="0" err="1"/>
              <a:t>guard</a:t>
            </a:r>
            <a:r>
              <a:rPr lang="pl-PL" dirty="0"/>
              <a:t> zapewnia, że dane (np. szczegóły z bazy danych) będą dostępne dla komponentu </a:t>
            </a:r>
            <a:r>
              <a:rPr lang="pl-PL" dirty="0" err="1"/>
              <a:t>HomeComponent</a:t>
            </a:r>
            <a:r>
              <a:rPr lang="pl-PL" dirty="0"/>
              <a:t> zanim trasa zostanie aktywowana.</a:t>
            </a:r>
          </a:p>
          <a:p>
            <a:pPr>
              <a:buFont typeface="+mj-lt"/>
              <a:buAutoNum type="arabicPeriod"/>
            </a:pPr>
            <a:r>
              <a:rPr lang="pl-PL" b="1" dirty="0"/>
              <a:t> </a:t>
            </a:r>
            <a:r>
              <a:rPr lang="pl-PL" b="1" dirty="0" err="1"/>
              <a:t>CanMatch</a:t>
            </a:r>
            <a:r>
              <a:rPr lang="pl-PL" dirty="0"/>
              <a:t>:</a:t>
            </a:r>
          </a:p>
          <a:p>
            <a:pPr marL="742950" lvl="1" indent="-285750">
              <a:buFont typeface="+mj-lt"/>
              <a:buAutoNum type="arabicPeriod"/>
            </a:pPr>
            <a:r>
              <a:rPr lang="pl-PL" dirty="0" err="1"/>
              <a:t>canMatch</a:t>
            </a:r>
            <a:r>
              <a:rPr lang="pl-PL" dirty="0"/>
              <a:t>: [</a:t>
            </a:r>
            <a:r>
              <a:rPr lang="pl-PL" dirty="0" err="1"/>
              <a:t>LoadGuard</a:t>
            </a:r>
            <a:r>
              <a:rPr lang="pl-PL" dirty="0"/>
              <a:t>] - kontroluje, czy trasa pasuje do określonych warunków. Może działać równocześnie z </a:t>
            </a:r>
            <a:r>
              <a:rPr lang="pl-PL" dirty="0" err="1"/>
              <a:t>canLoad</a:t>
            </a:r>
            <a:r>
              <a:rPr lang="pl-PL" dirty="0"/>
              <a:t>, aby sprawdzić dostęp do trasy </a:t>
            </a:r>
            <a:r>
              <a:rPr lang="pl-PL" dirty="0" err="1"/>
              <a:t>lazy</a:t>
            </a:r>
            <a:r>
              <a:rPr lang="pl-PL" dirty="0"/>
              <a:t> na podstawie np. dodatkowych parametrów (np. dostosowania trasy względem wyrażenia regularnego lub parametru).</a:t>
            </a:r>
          </a:p>
          <a:p>
            <a:pPr marL="742950" lvl="1" indent="-285750">
              <a:buFont typeface="+mj-lt"/>
              <a:buAutoNum type="arabicPeriod"/>
            </a:pPr>
            <a:endParaRPr lang="pl-PL" dirty="0"/>
          </a:p>
          <a:p>
            <a:r>
              <a:rPr lang="pl-PL" dirty="0"/>
              <a:t>Każdy z </a:t>
            </a:r>
            <a:r>
              <a:rPr lang="pl-PL" dirty="0" err="1"/>
              <a:t>guardów</a:t>
            </a:r>
            <a:r>
              <a:rPr lang="pl-PL" dirty="0"/>
              <a:t> jest implementowany jako serwis, lub od nowych wersji </a:t>
            </a:r>
            <a:r>
              <a:rPr lang="pl-PL" dirty="0" err="1"/>
              <a:t>angulara</a:t>
            </a:r>
            <a:r>
              <a:rPr lang="pl-PL" dirty="0"/>
              <a:t> jako funkcja który/a zawiera logikę decydującą o pozwoleniu na aktywację, </a:t>
            </a:r>
            <a:r>
              <a:rPr lang="pl-PL" dirty="0" err="1"/>
              <a:t>deaktywację</a:t>
            </a:r>
            <a:r>
              <a:rPr lang="pl-PL" dirty="0"/>
              <a:t>, załadowanie lub pobranie danych dla trasy.</a:t>
            </a:r>
          </a:p>
          <a:p>
            <a:endParaRPr lang="pl-PL" dirty="0"/>
          </a:p>
        </p:txBody>
      </p:sp>
      <p:sp>
        <p:nvSpPr>
          <p:cNvPr id="4" name="Symbol zastępczy daty 3">
            <a:extLst>
              <a:ext uri="{FF2B5EF4-FFF2-40B4-BE49-F238E27FC236}">
                <a16:creationId xmlns:a16="http://schemas.microsoft.com/office/drawing/2014/main" id="{4BA6C7FE-2AE0-79E9-C32A-3B24B4928AE1}"/>
              </a:ext>
            </a:extLst>
          </p:cNvPr>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a:extLst>
              <a:ext uri="{FF2B5EF4-FFF2-40B4-BE49-F238E27FC236}">
                <a16:creationId xmlns:a16="http://schemas.microsoft.com/office/drawing/2014/main" id="{922CE31A-C8FB-7E4F-381C-5D7352F48578}"/>
              </a:ext>
            </a:extLst>
          </p:cNvPr>
          <p:cNvSpPr>
            <a:spLocks noGrp="1"/>
          </p:cNvSpPr>
          <p:nvPr>
            <p:ph type="sldNum" sz="quarter" idx="5"/>
          </p:nvPr>
        </p:nvSpPr>
        <p:spPr/>
        <p:txBody>
          <a:bodyPr/>
          <a:lstStyle/>
          <a:p>
            <a:pPr rtl="0"/>
            <a:fld id="{37A705E3-E620-489D-9973-6221209A4B3B}" type="slidenum">
              <a:rPr lang="en-US" smtClean="0"/>
              <a:t>54</a:t>
            </a:fld>
            <a:endParaRPr lang="en-US" dirty="0"/>
          </a:p>
        </p:txBody>
      </p:sp>
    </p:spTree>
    <p:extLst>
      <p:ext uri="{BB962C8B-B14F-4D97-AF65-F5344CB8AC3E}">
        <p14:creationId xmlns:p14="http://schemas.microsoft.com/office/powerpoint/2010/main" val="25252666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buFont typeface="+mj-lt"/>
              <a:buAutoNum type="arabicPeriod"/>
            </a:pPr>
            <a:r>
              <a:rPr lang="pl-PL" sz="1200" b="1" dirty="0" err="1"/>
              <a:t>NavigationStart</a:t>
            </a:r>
            <a:r>
              <a:rPr lang="pl-PL" sz="1200" dirty="0"/>
              <a:t> - Można je wykorzystać do pokazania "</a:t>
            </a:r>
            <a:r>
              <a:rPr lang="pl-PL" sz="1200" dirty="0" err="1"/>
              <a:t>spinnera</a:t>
            </a:r>
            <a:r>
              <a:rPr lang="pl-PL" sz="1200" dirty="0"/>
              <a:t>" (animacji ładowania), aby użytkownik wiedział, że trwa przechodzenie do nowej strony.</a:t>
            </a:r>
          </a:p>
          <a:p>
            <a:pPr>
              <a:buFont typeface="+mj-lt"/>
              <a:buAutoNum type="arabicPeriod"/>
            </a:pPr>
            <a:endParaRPr lang="pl-PL" sz="1200" dirty="0"/>
          </a:p>
          <a:p>
            <a:pPr>
              <a:buFont typeface="+mj-lt"/>
              <a:buAutoNum type="arabicPeriod"/>
            </a:pPr>
            <a:r>
              <a:rPr lang="pl-PL" sz="1200" b="1" dirty="0" err="1"/>
              <a:t>NavigationEnd</a:t>
            </a:r>
            <a:r>
              <a:rPr lang="pl-PL" sz="1200" dirty="0"/>
              <a:t> - Służy do ukrycia </a:t>
            </a:r>
            <a:r>
              <a:rPr lang="pl-PL" sz="1200" dirty="0" err="1"/>
              <a:t>spinnera</a:t>
            </a:r>
            <a:r>
              <a:rPr lang="pl-PL" sz="1200" dirty="0"/>
              <a:t>, gdy strona jest już gotowa. Można też wysłać informację do serwisu analitycznego (np. Google Analytics), by śledzić popularność stron.</a:t>
            </a:r>
          </a:p>
          <a:p>
            <a:pPr>
              <a:buFont typeface="+mj-lt"/>
              <a:buAutoNum type="arabicPeriod"/>
            </a:pPr>
            <a:endParaRPr lang="pl-PL" sz="1200" dirty="0"/>
          </a:p>
          <a:p>
            <a:pPr>
              <a:buFont typeface="+mj-lt"/>
              <a:buAutoNum type="arabicPeriod"/>
            </a:pPr>
            <a:r>
              <a:rPr lang="pl-PL" sz="1200" b="1" dirty="0" err="1"/>
              <a:t>NavigationError</a:t>
            </a:r>
            <a:r>
              <a:rPr lang="pl-PL" sz="1200" dirty="0"/>
              <a:t> - Można wtedy ukryć </a:t>
            </a:r>
            <a:r>
              <a:rPr lang="pl-PL" sz="1200" dirty="0" err="1"/>
              <a:t>spinner</a:t>
            </a:r>
            <a:r>
              <a:rPr lang="pl-PL" sz="1200" dirty="0"/>
              <a:t> i wysłać log błędu na serwer.</a:t>
            </a:r>
          </a:p>
          <a:p>
            <a:pPr>
              <a:buFont typeface="+mj-lt"/>
              <a:buAutoNum type="arabicPeriod"/>
            </a:pPr>
            <a:endParaRPr lang="pl-PL" sz="1200" dirty="0"/>
          </a:p>
          <a:p>
            <a:pPr>
              <a:buFont typeface="+mj-lt"/>
              <a:buAutoNum type="arabicPeriod"/>
            </a:pPr>
            <a:r>
              <a:rPr lang="pl-PL" sz="1200" b="1" dirty="0" err="1"/>
              <a:t>NavigationCancel</a:t>
            </a:r>
            <a:r>
              <a:rPr lang="pl-PL" sz="1200" dirty="0"/>
              <a:t> - Jeśli pokazano </a:t>
            </a:r>
            <a:r>
              <a:rPr lang="pl-PL" sz="1200" dirty="0" err="1"/>
              <a:t>spinner</a:t>
            </a:r>
            <a:r>
              <a:rPr lang="pl-PL" sz="1200" dirty="0"/>
              <a:t> przy starcie nawigacji, warto go ukryć, gdy wystąpi to zdarzenie.</a:t>
            </a:r>
          </a:p>
          <a:p>
            <a:pPr>
              <a:lnSpc>
                <a:spcPts val="1425"/>
              </a:lnSpc>
            </a:pPr>
            <a:br>
              <a:rPr lang="pl-PL" sz="1200" dirty="0"/>
            </a:br>
            <a:r>
              <a:rPr lang="pl-PL" sz="1200" dirty="0"/>
              <a:t>Te zdarzenia pozwalają lepiej kontrolować, co dzieje się podczas nawigacji w aplikacji, np. kiedy wyświetlać ładowanie lub reagować na błędy.</a:t>
            </a:r>
            <a:br>
              <a:rPr lang="pl-PL" sz="1200" dirty="0"/>
            </a:br>
            <a:br>
              <a:rPr lang="pl-PL" sz="1200" dirty="0"/>
            </a:br>
            <a:br>
              <a:rPr lang="pl-PL" sz="1200" dirty="0"/>
            </a:br>
            <a:br>
              <a:rPr lang="pl-PL" sz="1200" dirty="0"/>
            </a:br>
            <a:r>
              <a:rPr lang="pl-PL" b="0" dirty="0">
                <a:solidFill>
                  <a:srgbClr val="A9B1D6"/>
                </a:solidFill>
                <a:effectLst/>
                <a:latin typeface="Consolas" panose="020B0609020204030204" pitchFamily="49" charset="0"/>
              </a:rPr>
              <a:t>  </a:t>
            </a:r>
            <a:r>
              <a:rPr lang="pl-PL" b="0" dirty="0" err="1">
                <a:solidFill>
                  <a:srgbClr val="BB9AF7"/>
                </a:solidFill>
                <a:effectLst/>
                <a:latin typeface="Consolas" panose="020B0609020204030204" pitchFamily="49" charset="0"/>
              </a:rPr>
              <a:t>constructor</a:t>
            </a:r>
            <a:r>
              <a:rPr lang="pl-PL" b="0" dirty="0">
                <a:solidFill>
                  <a:srgbClr val="9ABDF5"/>
                </a:solidFill>
                <a:effectLst/>
                <a:latin typeface="Consolas" panose="020B0609020204030204" pitchFamily="49" charset="0"/>
              </a:rPr>
              <a:t>(</a:t>
            </a:r>
            <a:r>
              <a:rPr lang="pl-PL" b="0" i="1" dirty="0" err="1">
                <a:solidFill>
                  <a:srgbClr val="9D7CD8"/>
                </a:solidFill>
                <a:effectLst/>
                <a:latin typeface="Consolas" panose="020B0609020204030204" pitchFamily="49" charset="0"/>
              </a:rPr>
              <a:t>private</a:t>
            </a:r>
            <a:r>
              <a:rPr lang="pl-PL" b="0" dirty="0">
                <a:solidFill>
                  <a:srgbClr val="A9B1D6"/>
                </a:solidFill>
                <a:effectLst/>
                <a:latin typeface="Consolas" panose="020B0609020204030204" pitchFamily="49" charset="0"/>
              </a:rPr>
              <a:t> </a:t>
            </a:r>
            <a:r>
              <a:rPr lang="pl-PL" b="0" dirty="0">
                <a:solidFill>
                  <a:srgbClr val="E0AF68"/>
                </a:solidFill>
                <a:effectLst/>
                <a:latin typeface="Consolas" panose="020B0609020204030204" pitchFamily="49" charset="0"/>
              </a:rPr>
              <a:t>router</a:t>
            </a:r>
            <a:r>
              <a:rPr lang="pl-PL" b="0" dirty="0">
                <a:solidFill>
                  <a:srgbClr val="89DDFF"/>
                </a:solidFill>
                <a:effectLst/>
                <a:latin typeface="Consolas" panose="020B0609020204030204" pitchFamily="49" charset="0"/>
              </a:rPr>
              <a:t>:</a:t>
            </a:r>
            <a:r>
              <a:rPr lang="pl-PL" b="0" dirty="0">
                <a:solidFill>
                  <a:srgbClr val="A9B1D6"/>
                </a:solidFill>
                <a:effectLst/>
                <a:latin typeface="Consolas" panose="020B0609020204030204" pitchFamily="49" charset="0"/>
              </a:rPr>
              <a:t> </a:t>
            </a:r>
            <a:r>
              <a:rPr lang="pl-PL" b="0" dirty="0">
                <a:solidFill>
                  <a:srgbClr val="C0CAF5"/>
                </a:solidFill>
                <a:effectLst/>
                <a:latin typeface="Consolas" panose="020B0609020204030204" pitchFamily="49" charset="0"/>
              </a:rPr>
              <a:t>Router</a:t>
            </a:r>
            <a:r>
              <a:rPr lang="pl-PL" b="0" dirty="0">
                <a:solidFill>
                  <a:srgbClr val="9ABDF5"/>
                </a:solidFill>
                <a:effectLst/>
                <a:latin typeface="Consolas" panose="020B0609020204030204" pitchFamily="49" charset="0"/>
              </a:rPr>
              <a:t>)</a:t>
            </a:r>
            <a:r>
              <a:rPr lang="pl-PL" b="0" dirty="0">
                <a:solidFill>
                  <a:srgbClr val="A9B1D6"/>
                </a:solidFill>
                <a:effectLst/>
                <a:latin typeface="Consolas" panose="020B0609020204030204" pitchFamily="49" charset="0"/>
              </a:rPr>
              <a:t> </a:t>
            </a:r>
            <a:r>
              <a:rPr lang="pl-PL" b="0" dirty="0">
                <a:solidFill>
                  <a:srgbClr val="9ABDF5"/>
                </a:solidFill>
                <a:effectLst/>
                <a:latin typeface="Consolas" panose="020B0609020204030204" pitchFamily="49" charset="0"/>
              </a:rPr>
              <a:t>{</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router</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events</a:t>
            </a:r>
            <a:r>
              <a:rPr lang="pl-PL" b="0" dirty="0" err="1">
                <a:solidFill>
                  <a:srgbClr val="89DDFF"/>
                </a:solidFill>
                <a:effectLst/>
                <a:latin typeface="Consolas" panose="020B0609020204030204" pitchFamily="49" charset="0"/>
              </a:rPr>
              <a:t>.</a:t>
            </a:r>
            <a:r>
              <a:rPr lang="pl-PL" b="0" dirty="0" err="1">
                <a:solidFill>
                  <a:srgbClr val="7AA2F7"/>
                </a:solidFill>
                <a:effectLst/>
                <a:latin typeface="Consolas" panose="020B0609020204030204" pitchFamily="49" charset="0"/>
              </a:rPr>
              <a:t>subscribe</a:t>
            </a:r>
            <a:r>
              <a:rPr lang="pl-PL" b="0" dirty="0">
                <a:solidFill>
                  <a:srgbClr val="9ABDF5"/>
                </a:solidFill>
                <a:effectLst/>
                <a:latin typeface="Consolas" panose="020B0609020204030204" pitchFamily="49" charset="0"/>
              </a:rPr>
              <a:t>(</a:t>
            </a:r>
            <a:r>
              <a:rPr lang="pl-PL" b="0" dirty="0">
                <a:solidFill>
                  <a:srgbClr val="E0AF68"/>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a:solidFill>
                  <a:srgbClr val="BB9AF7"/>
                </a:solidFill>
                <a:effectLst/>
                <a:latin typeface="Consolas" panose="020B0609020204030204" pitchFamily="49" charset="0"/>
              </a:rPr>
              <a:t>=&gt;</a:t>
            </a:r>
            <a:r>
              <a:rPr lang="pl-PL" b="0" dirty="0">
                <a:solidFill>
                  <a:srgbClr val="9ABDF5"/>
                </a:solidFill>
                <a:effectLst/>
                <a:latin typeface="Consolas" panose="020B0609020204030204" pitchFamily="49" charset="0"/>
              </a:rPr>
              <a:t> { </a:t>
            </a:r>
            <a:r>
              <a:rPr lang="pl-PL" b="0" i="1" dirty="0">
                <a:solidFill>
                  <a:srgbClr val="5F6996"/>
                </a:solidFill>
                <a:effectLst/>
                <a:latin typeface="Consolas" panose="020B0609020204030204" pitchFamily="49" charset="0"/>
              </a:rPr>
              <a:t>// subskrybujemy się do strumienia </a:t>
            </a:r>
            <a:r>
              <a:rPr lang="pl-PL" b="0" i="1" dirty="0" err="1">
                <a:solidFill>
                  <a:srgbClr val="5F6996"/>
                </a:solidFill>
                <a:effectLst/>
                <a:latin typeface="Consolas" panose="020B0609020204030204" pitchFamily="49" charset="0"/>
              </a:rPr>
              <a:t>events</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NavigationStart</a:t>
            </a:r>
            <a:r>
              <a:rPr lang="pl-PL" b="0" dirty="0">
                <a:solidFill>
                  <a:srgbClr val="9ABDF5"/>
                </a:solidFill>
                <a:effectLst/>
                <a:latin typeface="Consolas" panose="020B0609020204030204" pitchFamily="49" charset="0"/>
              </a:rPr>
              <a:t>) { </a:t>
            </a:r>
            <a:r>
              <a:rPr lang="pl-PL" b="0" i="1" dirty="0">
                <a:solidFill>
                  <a:srgbClr val="5F6996"/>
                </a:solidFill>
                <a:effectLst/>
                <a:latin typeface="Consolas" panose="020B0609020204030204" pitchFamily="49" charset="0"/>
              </a:rPr>
              <a:t>// sprawdzamy instancje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true</a:t>
            </a:r>
            <a:r>
              <a:rPr lang="pl-PL" b="0" dirty="0">
                <a:solidFill>
                  <a:srgbClr val="9ABDF5"/>
                </a:solidFill>
                <a:effectLst/>
                <a:latin typeface="Consolas" panose="020B0609020204030204" pitchFamily="49" charset="0"/>
              </a:rPr>
              <a:t> </a:t>
            </a:r>
            <a:r>
              <a:rPr lang="pl-PL" b="0" i="1" dirty="0">
                <a:solidFill>
                  <a:srgbClr val="5F6996"/>
                </a:solidFill>
                <a:effectLst/>
                <a:latin typeface="Consolas" panose="020B0609020204030204" pitchFamily="49" charset="0"/>
              </a:rPr>
              <a:t>// gdy nawigacja startuje chcemy widzieć </a:t>
            </a:r>
            <a:r>
              <a:rPr lang="pl-PL" b="0" i="1" dirty="0" err="1">
                <a:solidFill>
                  <a:srgbClr val="5F6996"/>
                </a:solidFill>
                <a:effectLst/>
                <a:latin typeface="Consolas" panose="020B0609020204030204" pitchFamily="49" charset="0"/>
              </a:rPr>
              <a:t>loader</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NavigationEnd</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r>
              <a:rPr lang="pl-PL" b="0" dirty="0">
                <a:solidFill>
                  <a:srgbClr val="9ABDF5"/>
                </a:solidFill>
                <a:effectLst/>
                <a:latin typeface="Consolas" panose="020B0609020204030204" pitchFamily="49" charset="0"/>
              </a:rPr>
              <a:t> </a:t>
            </a:r>
            <a:r>
              <a:rPr lang="pl-PL" b="0" i="1" dirty="0">
                <a:solidFill>
                  <a:srgbClr val="5F6996"/>
                </a:solidFill>
                <a:effectLst/>
                <a:latin typeface="Consolas" panose="020B0609020204030204" pitchFamily="49" charset="0"/>
              </a:rPr>
              <a:t>// w każdym innym przypadku chcemy go wyłączyć</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NavigationCancel</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NavigationError</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55</a:t>
            </a:fld>
            <a:endParaRPr lang="en-US" dirty="0"/>
          </a:p>
        </p:txBody>
      </p:sp>
    </p:spTree>
    <p:extLst>
      <p:ext uri="{BB962C8B-B14F-4D97-AF65-F5344CB8AC3E}">
        <p14:creationId xmlns:p14="http://schemas.microsoft.com/office/powerpoint/2010/main" val="18352791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CFC51-25F4-88BF-3AA5-B2D05B8D47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07402B13-3089-CE7B-1645-FD51089A6E9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8813003-374A-A46F-43FC-86CA4C358F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Po przejściu wszystkich kroków, nasza aplikacja powinna wyglądać tak</a:t>
            </a:r>
          </a:p>
          <a:p>
            <a:endParaRPr lang="pl-PL" dirty="0"/>
          </a:p>
        </p:txBody>
      </p:sp>
      <p:sp>
        <p:nvSpPr>
          <p:cNvPr id="4" name="Symbol zastępczy daty 3">
            <a:extLst>
              <a:ext uri="{FF2B5EF4-FFF2-40B4-BE49-F238E27FC236}">
                <a16:creationId xmlns:a16="http://schemas.microsoft.com/office/drawing/2014/main" id="{47C3EC9A-C650-E378-B1FC-E6258C36C34D}"/>
              </a:ext>
            </a:extLst>
          </p:cNvPr>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a:extLst>
              <a:ext uri="{FF2B5EF4-FFF2-40B4-BE49-F238E27FC236}">
                <a16:creationId xmlns:a16="http://schemas.microsoft.com/office/drawing/2014/main" id="{F78D0A2E-01C3-AF88-7B99-A2AB2AD42581}"/>
              </a:ext>
            </a:extLst>
          </p:cNvPr>
          <p:cNvSpPr>
            <a:spLocks noGrp="1"/>
          </p:cNvSpPr>
          <p:nvPr>
            <p:ph type="sldNum" sz="quarter" idx="5"/>
          </p:nvPr>
        </p:nvSpPr>
        <p:spPr/>
        <p:txBody>
          <a:bodyPr/>
          <a:lstStyle/>
          <a:p>
            <a:pPr rtl="0"/>
            <a:fld id="{37A705E3-E620-489D-9973-6221209A4B3B}" type="slidenum">
              <a:rPr lang="en-US" smtClean="0"/>
              <a:t>56</a:t>
            </a:fld>
            <a:endParaRPr lang="en-US" dirty="0"/>
          </a:p>
        </p:txBody>
      </p:sp>
    </p:spTree>
    <p:extLst>
      <p:ext uri="{BB962C8B-B14F-4D97-AF65-F5344CB8AC3E}">
        <p14:creationId xmlns:p14="http://schemas.microsoft.com/office/powerpoint/2010/main" val="3800903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już pierwszy dzień będziemy mieli za sobą, omówimy sobie trochę bardziej złożone konstrukcje </a:t>
            </a:r>
            <a:r>
              <a:rPr lang="pl-PL" dirty="0" err="1"/>
              <a:t>frameworka</a:t>
            </a:r>
            <a:r>
              <a:rPr lang="pl-PL" dirty="0"/>
              <a:t>.</a:t>
            </a:r>
            <a:br>
              <a:rPr lang="pl-PL" dirty="0"/>
            </a:br>
            <a:br>
              <a:rPr lang="pl-PL" dirty="0"/>
            </a:br>
            <a:r>
              <a:rPr lang="pl-PL" dirty="0"/>
              <a:t>Zbudujemy formularz którym zbierzemy potrzebne dane użytkownika, zastosujemy podstawową walidację.</a:t>
            </a:r>
          </a:p>
          <a:p>
            <a:endParaRPr lang="pl-PL" dirty="0"/>
          </a:p>
          <a:p>
            <a:r>
              <a:rPr lang="pl-PL" dirty="0"/>
              <a:t>Potem przerobimy komponenty na osobne </a:t>
            </a:r>
            <a:r>
              <a:rPr lang="pl-PL" dirty="0" err="1"/>
              <a:t>feature</a:t>
            </a:r>
            <a:r>
              <a:rPr lang="pl-PL" dirty="0"/>
              <a:t> tworzonej przez nas aplikacji. Omówimy sobie jak działa routing, czyli zmiana strony lub jak kto woli komponentu/</a:t>
            </a:r>
            <a:r>
              <a:rPr lang="pl-PL" dirty="0" err="1"/>
              <a:t>feature</a:t>
            </a:r>
            <a:r>
              <a:rPr lang="pl-PL" dirty="0"/>
              <a:t>,  i zaimplementujemy go w naszej aplikacji.</a:t>
            </a:r>
          </a:p>
          <a:p>
            <a:br>
              <a:rPr lang="pl-PL" dirty="0"/>
            </a:br>
            <a:r>
              <a:rPr lang="pl-PL" dirty="0"/>
              <a:t>Omówimy sobie zabezpieczenia które możemy zaimplementować na tym poziomie, co przez to rozumiem, logikę która pozwoli nam zdecydować czy i na jakich warunkach otworzyć danego </a:t>
            </a:r>
            <a:r>
              <a:rPr lang="pl-PL" dirty="0" err="1"/>
              <a:t>route</a:t>
            </a:r>
            <a:r>
              <a:rPr lang="pl-PL" dirty="0"/>
              <a:t> / </a:t>
            </a:r>
            <a:r>
              <a:rPr lang="pl-PL" dirty="0" err="1"/>
              <a:t>path</a:t>
            </a:r>
            <a:r>
              <a:rPr lang="pl-PL" dirty="0"/>
              <a:t> / ścieżkę.</a:t>
            </a:r>
          </a:p>
          <a:p>
            <a:endParaRPr lang="pl-PL" dirty="0"/>
          </a:p>
          <a:p>
            <a:r>
              <a:rPr lang="pl-PL" dirty="0"/>
              <a:t>Omówimy sobie jak pobiera się dane z serwera i jak się je do niego wysyła. Naszą aplikacje oprzemy o </a:t>
            </a:r>
            <a:r>
              <a:rPr lang="pl-PL" dirty="0" err="1"/>
              <a:t>fake</a:t>
            </a:r>
            <a:r>
              <a:rPr lang="pl-PL" dirty="0"/>
              <a:t> </a:t>
            </a:r>
            <a:r>
              <a:rPr lang="pl-PL" dirty="0" err="1"/>
              <a:t>api</a:t>
            </a:r>
            <a:r>
              <a:rPr lang="pl-PL" dirty="0"/>
              <a:t> które odzwierciedli działanie prawdziwego </a:t>
            </a:r>
            <a:r>
              <a:rPr lang="pl-PL" dirty="0" err="1"/>
              <a:t>backendu</a:t>
            </a:r>
            <a:r>
              <a:rPr lang="pl-PL" dirty="0"/>
              <a:t>.</a:t>
            </a:r>
          </a:p>
          <a:p>
            <a:endParaRPr lang="pl-PL" dirty="0"/>
          </a:p>
          <a:p>
            <a:r>
              <a:rPr lang="pl-PL" dirty="0"/>
              <a:t>W dalszej części dnia zrobimy sobie wprowadzenie do programowania reaktywnego. Sercem reaktywności jest biblioteką </a:t>
            </a:r>
            <a:r>
              <a:rPr lang="pl-PL" dirty="0" err="1"/>
              <a:t>RxJS</a:t>
            </a:r>
            <a:r>
              <a:rPr lang="pl-PL" dirty="0"/>
              <a:t>. Poznamy czym są strumienie, czym są operatory.</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a:t>
            </a:fld>
            <a:endParaRPr lang="en-US" dirty="0"/>
          </a:p>
        </p:txBody>
      </p:sp>
    </p:spTree>
    <p:extLst>
      <p:ext uri="{BB962C8B-B14F-4D97-AF65-F5344CB8AC3E}">
        <p14:creationId xmlns:p14="http://schemas.microsoft.com/office/powerpoint/2010/main" val="11612208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88D07-0FA2-3C6B-4D9C-032045D2F179}"/>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7FEDBC7-FAC6-AE60-46DB-766CDF43736C}"/>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F8793889-6455-0926-D95F-D1DD5E20A9FB}"/>
              </a:ext>
            </a:extLst>
          </p:cNvPr>
          <p:cNvSpPr>
            <a:spLocks noGrp="1"/>
          </p:cNvSpPr>
          <p:nvPr>
            <p:ph type="body" idx="1"/>
          </p:nvPr>
        </p:nvSpPr>
        <p:spPr/>
        <p:txBody>
          <a:bodyPr/>
          <a:lstStyle/>
          <a:p>
            <a:r>
              <a:rPr lang="pl-PL" dirty="0"/>
              <a:t>Tutaj warto o większości jedynie wspomnieć, bez wchodzenia w szczegóły by nie namieszać za bardzo w głowach.</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Link do </a:t>
            </a:r>
            <a:r>
              <a:rPr lang="pl-PL" dirty="0" err="1"/>
              <a:t>standalone</a:t>
            </a:r>
            <a:r>
              <a:rPr lang="pl-PL" dirty="0"/>
              <a:t> vs module - https://stackademic.com/blog/ngmodules-vs-standalone-components-or-angular2-vs-angular3</a:t>
            </a:r>
          </a:p>
          <a:p>
            <a:endParaRPr lang="pl-PL" dirty="0"/>
          </a:p>
        </p:txBody>
      </p:sp>
      <p:sp>
        <p:nvSpPr>
          <p:cNvPr id="4" name="Symbol zastępczy daty 3">
            <a:extLst>
              <a:ext uri="{FF2B5EF4-FFF2-40B4-BE49-F238E27FC236}">
                <a16:creationId xmlns:a16="http://schemas.microsoft.com/office/drawing/2014/main" id="{B7392D65-1D6C-03C2-F589-C5761D7EE677}"/>
              </a:ext>
            </a:extLst>
          </p:cNvPr>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a:extLst>
              <a:ext uri="{FF2B5EF4-FFF2-40B4-BE49-F238E27FC236}">
                <a16:creationId xmlns:a16="http://schemas.microsoft.com/office/drawing/2014/main" id="{790C2FC2-8315-81F2-01CF-8995EBCB8DFA}"/>
              </a:ext>
            </a:extLst>
          </p:cNvPr>
          <p:cNvSpPr>
            <a:spLocks noGrp="1"/>
          </p:cNvSpPr>
          <p:nvPr>
            <p:ph type="sldNum" sz="quarter" idx="5"/>
          </p:nvPr>
        </p:nvSpPr>
        <p:spPr/>
        <p:txBody>
          <a:bodyPr/>
          <a:lstStyle/>
          <a:p>
            <a:pPr rtl="0"/>
            <a:fld id="{37A705E3-E620-489D-9973-6221209A4B3B}" type="slidenum">
              <a:rPr lang="en-US" smtClean="0"/>
              <a:t>57</a:t>
            </a:fld>
            <a:endParaRPr lang="en-US" dirty="0"/>
          </a:p>
        </p:txBody>
      </p:sp>
    </p:spTree>
    <p:extLst>
      <p:ext uri="{BB962C8B-B14F-4D97-AF65-F5344CB8AC3E}">
        <p14:creationId xmlns:p14="http://schemas.microsoft.com/office/powerpoint/2010/main" val="33305928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58</a:t>
            </a:fld>
            <a:endParaRPr lang="en-US" dirty="0"/>
          </a:p>
        </p:txBody>
      </p:sp>
    </p:spTree>
    <p:extLst>
      <p:ext uri="{BB962C8B-B14F-4D97-AF65-F5344CB8AC3E}">
        <p14:creationId xmlns:p14="http://schemas.microsoft.com/office/powerpoint/2010/main" val="11871062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60</a:t>
            </a:fld>
            <a:endParaRPr lang="en-US" dirty="0"/>
          </a:p>
        </p:txBody>
      </p:sp>
    </p:spTree>
    <p:extLst>
      <p:ext uri="{BB962C8B-B14F-4D97-AF65-F5344CB8AC3E}">
        <p14:creationId xmlns:p14="http://schemas.microsoft.com/office/powerpoint/2010/main" val="722610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67CD3-06FA-634F-ACDE-A63E6D676DE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9BCFA05D-5C8B-11D3-D913-18233CB9ECD4}"/>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E12EB31-61F4-E444-3828-728B924F5A1E}"/>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r>
              <a:rPr lang="pl-PL" dirty="0"/>
              <a:t>####################### ten ostatni </a:t>
            </a:r>
            <a:r>
              <a:rPr lang="pl-PL" dirty="0" err="1"/>
              <a:t>load</a:t>
            </a:r>
            <a:r>
              <a:rPr lang="pl-PL" dirty="0"/>
              <a:t> nie działa, musi być </a:t>
            </a:r>
            <a:r>
              <a:rPr lang="pl-PL" dirty="0" err="1"/>
              <a:t>routes</a:t>
            </a:r>
            <a:r>
              <a:rPr lang="pl-PL" dirty="0"/>
              <a:t> ###########################</a:t>
            </a: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3E5339D-A7E5-8C00-9C15-056F25941905}"/>
              </a:ext>
            </a:extLst>
          </p:cNvPr>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a:extLst>
              <a:ext uri="{FF2B5EF4-FFF2-40B4-BE49-F238E27FC236}">
                <a16:creationId xmlns:a16="http://schemas.microsoft.com/office/drawing/2014/main" id="{9025F0F1-A521-6CD9-F338-4A6C51385E7A}"/>
              </a:ext>
            </a:extLst>
          </p:cNvPr>
          <p:cNvSpPr>
            <a:spLocks noGrp="1"/>
          </p:cNvSpPr>
          <p:nvPr>
            <p:ph type="sldNum" sz="quarter" idx="5"/>
          </p:nvPr>
        </p:nvSpPr>
        <p:spPr/>
        <p:txBody>
          <a:bodyPr/>
          <a:lstStyle/>
          <a:p>
            <a:pPr rtl="0"/>
            <a:fld id="{37A705E3-E620-489D-9973-6221209A4B3B}" type="slidenum">
              <a:rPr lang="en-US" smtClean="0"/>
              <a:t>61</a:t>
            </a:fld>
            <a:endParaRPr lang="en-US" dirty="0"/>
          </a:p>
        </p:txBody>
      </p:sp>
    </p:spTree>
    <p:extLst>
      <p:ext uri="{BB962C8B-B14F-4D97-AF65-F5344CB8AC3E}">
        <p14:creationId xmlns:p14="http://schemas.microsoft.com/office/powerpoint/2010/main" val="14531030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0D73-63E5-E61D-684E-19EE1863D84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6273C67-FE33-CE55-6128-E37BCFF62C7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04E4F4A-3692-C863-1CD6-3A86ACD5E750}"/>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6960ACB-5B0B-50F4-9C5B-EB2B6EC36C6B}"/>
              </a:ext>
            </a:extLst>
          </p:cNvPr>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a:extLst>
              <a:ext uri="{FF2B5EF4-FFF2-40B4-BE49-F238E27FC236}">
                <a16:creationId xmlns:a16="http://schemas.microsoft.com/office/drawing/2014/main" id="{5F287587-6F27-769B-7EDA-49ED75F9DC81}"/>
              </a:ext>
            </a:extLst>
          </p:cNvPr>
          <p:cNvSpPr>
            <a:spLocks noGrp="1"/>
          </p:cNvSpPr>
          <p:nvPr>
            <p:ph type="sldNum" sz="quarter" idx="5"/>
          </p:nvPr>
        </p:nvSpPr>
        <p:spPr/>
        <p:txBody>
          <a:bodyPr/>
          <a:lstStyle/>
          <a:p>
            <a:pPr rtl="0"/>
            <a:fld id="{37A705E3-E620-489D-9973-6221209A4B3B}" type="slidenum">
              <a:rPr lang="en-US" smtClean="0"/>
              <a:t>62</a:t>
            </a:fld>
            <a:endParaRPr lang="en-US" dirty="0"/>
          </a:p>
        </p:txBody>
      </p:sp>
    </p:spTree>
    <p:extLst>
      <p:ext uri="{BB962C8B-B14F-4D97-AF65-F5344CB8AC3E}">
        <p14:creationId xmlns:p14="http://schemas.microsoft.com/office/powerpoint/2010/main" val="4205682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64</a:t>
            </a:fld>
            <a:endParaRPr lang="en-US" dirty="0"/>
          </a:p>
        </p:txBody>
      </p:sp>
    </p:spTree>
    <p:extLst>
      <p:ext uri="{BB962C8B-B14F-4D97-AF65-F5344CB8AC3E}">
        <p14:creationId xmlns:p14="http://schemas.microsoft.com/office/powerpoint/2010/main" val="41311844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66</a:t>
            </a:fld>
            <a:endParaRPr lang="en-US" dirty="0"/>
          </a:p>
        </p:txBody>
      </p:sp>
    </p:spTree>
    <p:extLst>
      <p:ext uri="{BB962C8B-B14F-4D97-AF65-F5344CB8AC3E}">
        <p14:creationId xmlns:p14="http://schemas.microsoft.com/office/powerpoint/2010/main" val="16321429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68</a:t>
            </a:fld>
            <a:endParaRPr lang="en-US" dirty="0"/>
          </a:p>
        </p:txBody>
      </p:sp>
    </p:spTree>
    <p:extLst>
      <p:ext uri="{BB962C8B-B14F-4D97-AF65-F5344CB8AC3E}">
        <p14:creationId xmlns:p14="http://schemas.microsoft.com/office/powerpoint/2010/main" val="5200612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69</a:t>
            </a:fld>
            <a:endParaRPr lang="en-US" dirty="0"/>
          </a:p>
        </p:txBody>
      </p:sp>
    </p:spTree>
    <p:extLst>
      <p:ext uri="{BB962C8B-B14F-4D97-AF65-F5344CB8AC3E}">
        <p14:creationId xmlns:p14="http://schemas.microsoft.com/office/powerpoint/2010/main" val="41278071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72</a:t>
            </a:fld>
            <a:endParaRPr lang="en-US" dirty="0"/>
          </a:p>
        </p:txBody>
      </p:sp>
    </p:spTree>
    <p:extLst>
      <p:ext uri="{BB962C8B-B14F-4D97-AF65-F5344CB8AC3E}">
        <p14:creationId xmlns:p14="http://schemas.microsoft.com/office/powerpoint/2010/main" val="1013927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sz="1600"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a:t>
            </a:fld>
            <a:endParaRPr lang="en-US" dirty="0"/>
          </a:p>
        </p:txBody>
      </p:sp>
    </p:spTree>
    <p:extLst>
      <p:ext uri="{BB962C8B-B14F-4D97-AF65-F5344CB8AC3E}">
        <p14:creationId xmlns:p14="http://schemas.microsoft.com/office/powerpoint/2010/main" val="14671351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73</a:t>
            </a:fld>
            <a:endParaRPr lang="en-US" dirty="0"/>
          </a:p>
        </p:txBody>
      </p:sp>
    </p:spTree>
    <p:extLst>
      <p:ext uri="{BB962C8B-B14F-4D97-AF65-F5344CB8AC3E}">
        <p14:creationId xmlns:p14="http://schemas.microsoft.com/office/powerpoint/2010/main" val="5530971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77</a:t>
            </a:fld>
            <a:endParaRPr lang="en-US" dirty="0"/>
          </a:p>
        </p:txBody>
      </p:sp>
    </p:spTree>
    <p:extLst>
      <p:ext uri="{BB962C8B-B14F-4D97-AF65-F5344CB8AC3E}">
        <p14:creationId xmlns:p14="http://schemas.microsoft.com/office/powerpoint/2010/main" val="716698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Jest odpowiedzią na </a:t>
            </a:r>
            <a:r>
              <a:rPr lang="pl-PL" dirty="0" err="1"/>
              <a:t>Multiple-page</a:t>
            </a:r>
            <a:r>
              <a:rPr lang="pl-PL" dirty="0"/>
              <a:t> </a:t>
            </a:r>
            <a:r>
              <a:rPr lang="pl-PL" dirty="0" err="1"/>
              <a:t>applications</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a:t>
            </a:fld>
            <a:endParaRPr lang="en-US" dirty="0"/>
          </a:p>
        </p:txBody>
      </p:sp>
    </p:spTree>
    <p:extLst>
      <p:ext uri="{BB962C8B-B14F-4D97-AF65-F5344CB8AC3E}">
        <p14:creationId xmlns:p14="http://schemas.microsoft.com/office/powerpoint/2010/main" val="402652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Kompleksowe rozwiązanie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b="1" dirty="0"/>
          </a:p>
          <a:p>
            <a:r>
              <a:rPr lang="pl-PL" sz="1200" b="1" dirty="0"/>
              <a:t>Wsparcie dla </a:t>
            </a:r>
            <a:r>
              <a:rPr lang="pl-PL" sz="1200" b="1" dirty="0" err="1"/>
              <a:t>TypeScriptu</a:t>
            </a:r>
            <a:r>
              <a:rPr lang="pl-PL" sz="1200" dirty="0"/>
              <a:t>:       </a:t>
            </a:r>
            <a:r>
              <a:rPr lang="pl-PL" sz="1200" dirty="0" err="1"/>
              <a:t>Angular</a:t>
            </a:r>
            <a:r>
              <a:rPr lang="pl-PL" sz="1200" dirty="0"/>
              <a:t> w pełni wspiera </a:t>
            </a:r>
            <a:r>
              <a:rPr lang="pl-PL" sz="1200" dirty="0" err="1"/>
              <a:t>TypeScript</a:t>
            </a:r>
            <a:r>
              <a:rPr lang="pl-PL" sz="1200" dirty="0"/>
              <a:t>, co zwiększa bezpieczeństwo typów oraz umożliwia łatwiejsze zarządzanie kodem i debugowanie.</a:t>
            </a:r>
          </a:p>
          <a:p>
            <a:endParaRPr lang="pl-PL" sz="1200" dirty="0"/>
          </a:p>
          <a:p>
            <a:r>
              <a:rPr lang="pl-PL" sz="1200" b="1" dirty="0"/>
              <a:t>Podejście komponentowe</a:t>
            </a:r>
            <a:r>
              <a:rPr lang="pl-PL" sz="1200" dirty="0"/>
              <a:t>:      Struktura </a:t>
            </a:r>
            <a:r>
              <a:rPr lang="pl-PL" sz="1200" dirty="0" err="1"/>
              <a:t>Angulara</a:t>
            </a:r>
            <a:r>
              <a:rPr lang="pl-PL" sz="1200" dirty="0"/>
              <a:t> opiera się na komponentach, co pozwala na tworzenie modułowych, wielokrotnego użytku elementów aplikacji.</a:t>
            </a:r>
          </a:p>
          <a:p>
            <a:endParaRPr lang="pl-PL" sz="1200" dirty="0"/>
          </a:p>
          <a:p>
            <a:r>
              <a:rPr lang="pl-PL" sz="1200" b="1" dirty="0"/>
              <a:t>Modularność i skalowalność</a:t>
            </a:r>
            <a:r>
              <a:rPr lang="pl-PL" sz="1200" dirty="0"/>
              <a:t>:  </a:t>
            </a:r>
            <a:r>
              <a:rPr lang="pl-PL" sz="1200" dirty="0" err="1"/>
              <a:t>Angular</a:t>
            </a:r>
            <a:r>
              <a:rPr lang="pl-PL" sz="1200" dirty="0"/>
              <a:t> świetnie radzi sobie z dużymi projektami dzięki modularnemu podejściu, co pozwala na łatwe rozbudowywanie aplikacji.</a:t>
            </a:r>
          </a:p>
          <a:p>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Silne wsparcie społeczności i długoterminowe wsparcie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Zintegrowane testowanie</a:t>
            </a:r>
            <a:r>
              <a:rPr lang="pl-PL" sz="1200" dirty="0"/>
              <a:t>:     Dzięki wbudowanym narzędziom do testowania, takim jak </a:t>
            </a:r>
            <a:r>
              <a:rPr lang="pl-PL" sz="1200" dirty="0" err="1"/>
              <a:t>Jasmine</a:t>
            </a:r>
            <a:r>
              <a:rPr lang="pl-PL" sz="1200" dirty="0"/>
              <a:t> i Karma, </a:t>
            </a:r>
            <a:r>
              <a:rPr lang="pl-PL" sz="1200" dirty="0" err="1"/>
              <a:t>Angular</a:t>
            </a:r>
            <a:r>
              <a:rPr lang="pl-PL" sz="1200" dirty="0"/>
              <a:t> umożliwia pisanie testów jednostkowych i end-to-end bez dodatkowej konfiguracji.</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Rozbudowany</a:t>
            </a:r>
            <a:r>
              <a:rPr lang="pl-PL" sz="1200" b="1" dirty="0"/>
              <a:t> ekosystem</a:t>
            </a:r>
            <a:r>
              <a:rPr lang="pl-PL" sz="1200" dirty="0"/>
              <a:t>:     </a:t>
            </a:r>
            <a:r>
              <a:rPr lang="pl-PL" sz="1200" dirty="0" err="1"/>
              <a:t>Angular</a:t>
            </a:r>
            <a:r>
              <a:rPr lang="pl-PL" sz="1200" dirty="0"/>
              <a:t> dostarcza zestaw narzędzi i bibliotek ułatwiających pracę, jak </a:t>
            </a:r>
            <a:r>
              <a:rPr lang="pl-PL" sz="1200" dirty="0" err="1"/>
              <a:t>Angular</a:t>
            </a:r>
            <a:r>
              <a:rPr lang="pl-PL" sz="1200" dirty="0"/>
              <a:t> CLI, </a:t>
            </a:r>
            <a:r>
              <a:rPr lang="pl-PL" sz="1200" dirty="0" err="1"/>
              <a:t>Angular</a:t>
            </a:r>
            <a:r>
              <a:rPr lang="pl-PL" sz="1200" dirty="0"/>
              <a:t> </a:t>
            </a:r>
            <a:r>
              <a:rPr lang="pl-PL" sz="1200" dirty="0" err="1"/>
              <a:t>Material</a:t>
            </a:r>
            <a:r>
              <a:rPr lang="pl-PL" sz="1200" dirty="0"/>
              <a:t> czy system zarządzania stanem </a:t>
            </a:r>
            <a:r>
              <a:rPr lang="pl-PL" sz="1200" dirty="0" err="1"/>
              <a:t>RxJS</a:t>
            </a:r>
            <a:r>
              <a:rPr lang="pl-PL" sz="1200" dirty="0"/>
              <a:t>.</a:t>
            </a:r>
          </a:p>
          <a:p>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a:t>
            </a:fld>
            <a:endParaRPr lang="en-US" dirty="0"/>
          </a:p>
        </p:txBody>
      </p:sp>
    </p:spTree>
    <p:extLst>
      <p:ext uri="{BB962C8B-B14F-4D97-AF65-F5344CB8AC3E}">
        <p14:creationId xmlns:p14="http://schemas.microsoft.com/office/powerpoint/2010/main" val="50266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Tu widzimy główne elementy tworzące </a:t>
            </a:r>
            <a:r>
              <a:rPr lang="pl-PL" dirty="0" err="1"/>
              <a:t>Angulara</a:t>
            </a:r>
            <a:r>
              <a:rPr lang="pl-PL" dirty="0"/>
              <a:t>. Nie jest to pełna lista </a:t>
            </a:r>
            <a:r>
              <a:rPr lang="pl-PL" dirty="0" err="1"/>
              <a:t>feature</a:t>
            </a:r>
            <a:r>
              <a:rPr lang="pl-PL" dirty="0"/>
              <a:t>, niemniej jednak wystarczy nam na początek przygody z </a:t>
            </a:r>
            <a:r>
              <a:rPr lang="pl-PL" dirty="0" err="1"/>
              <a:t>frameworiem</a:t>
            </a:r>
            <a:r>
              <a:rPr lang="pl-PL" dirty="0"/>
              <a:t>.</a:t>
            </a:r>
          </a:p>
          <a:p>
            <a:br>
              <a:rPr lang="pl-PL" dirty="0"/>
            </a:br>
            <a:r>
              <a:rPr lang="pl-PL" dirty="0"/>
              <a:t>Na kolejnych slajdach przejdziemy sobie dokładniej przez każdy element omawiając go dokładniej</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9</a:t>
            </a:fld>
            <a:endParaRPr lang="en-US" dirty="0"/>
          </a:p>
        </p:txBody>
      </p:sp>
    </p:spTree>
    <p:extLst>
      <p:ext uri="{BB962C8B-B14F-4D97-AF65-F5344CB8AC3E}">
        <p14:creationId xmlns:p14="http://schemas.microsoft.com/office/powerpoint/2010/main" val="2943617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l-PL"/>
              <a:t>Kliknij, aby edytować styl</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a:xfrm>
            <a:off x="8932558" y="5870575"/>
            <a:ext cx="1600200" cy="377825"/>
          </a:xfrm>
        </p:spPr>
        <p:txBody>
          <a:bodyPr/>
          <a:lstStyle/>
          <a:p>
            <a:pPr rtl="0"/>
            <a:fld id="{2CCAE96E-C089-46E2-B00B-E9B69FA3BE44}" type="datetime1">
              <a:rPr lang="pl-PL" smtClean="0"/>
              <a:t>17.11.2024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pPr rtl="0"/>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922578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6A285E77-555D-4FDC-8A83-B62BFEC6F565}" type="datetime1">
              <a:rPr lang="pl-PL" smtClean="0"/>
              <a:t>17.11.2024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54278853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17.11.2024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778687698"/>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17.11.2024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4914011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17.11.2024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08391366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17.11.2024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28943767"/>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17.11.2024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547471477"/>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295CE57A-9EF6-40D3-AE54-5EACB0FCF8D9}" type="datetime1">
              <a:rPr lang="pl-PL" smtClean="0"/>
              <a:t>17.11.2024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pl-PL"/>
              <a:t>Kliknij, aby edytować styl</a:t>
            </a:r>
            <a:endParaRPr lang="en-US" dirty="0"/>
          </a:p>
        </p:txBody>
      </p:sp>
    </p:spTree>
    <p:extLst>
      <p:ext uri="{BB962C8B-B14F-4D97-AF65-F5344CB8AC3E}">
        <p14:creationId xmlns:p14="http://schemas.microsoft.com/office/powerpoint/2010/main" val="3698730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312F1629-0219-4FBD-9502-387E149235D5}" type="datetime1">
              <a:rPr lang="pl-PL" smtClean="0"/>
              <a:t>17.11.2024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95491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1B23B4D2-AC56-4E03-B584-C7EE294BDCA4}" type="datetime1">
              <a:rPr lang="pl-PL" smtClean="0"/>
              <a:t>17.11.2024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0569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l-PL"/>
              <a:t>Kliknij, aby edytować styl</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81C9E4F4-16A6-4438-87AB-4F5DC3B5A8D3}" type="datetime1">
              <a:rPr lang="pl-PL" smtClean="0"/>
              <a:t>17.11.2024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8572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pPr rtl="0"/>
            <a:fld id="{8F9E9CAD-0F3C-4A80-BB5E-125D14EA3F8F}" type="datetime1">
              <a:rPr lang="pl-PL" smtClean="0"/>
              <a:t>17.11.2024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824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pPr rtl="0"/>
            <a:fld id="{E22AC233-C75A-4ABB-8E66-F95B5065B39F}" type="datetime1">
              <a:rPr lang="pl-PL" smtClean="0"/>
              <a:t>17.11.2024</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5711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pPr rtl="0"/>
            <a:fld id="{1050CA8E-29E9-4255-834A-5506FCFC9DB9}" type="datetime1">
              <a:rPr lang="pl-PL" smtClean="0"/>
              <a:t>17.11.2024</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7868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rtl="0"/>
            <a:fld id="{A883F517-6B00-4EBE-BB1E-5A3C870E7B5B}" type="datetime1">
              <a:rPr lang="pl-PL" smtClean="0"/>
              <a:t>17.11.2024</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21003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1960BF6-A2FB-4490-B0E1-2EFE4D703CA1}" type="datetime1">
              <a:rPr lang="pl-PL" smtClean="0"/>
              <a:t>17.11.2024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23252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6F68170-BB03-45F9-AA6D-B79E10EA3212}" type="datetime1">
              <a:rPr lang="pl-PL" smtClean="0"/>
              <a:t>17.11.2024</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5927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A285E77-555D-4FDC-8A83-B62BFEC6F565}" type="datetime1">
              <a:rPr lang="pl-PL" smtClean="0"/>
              <a:t>17.11.2024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128340136"/>
      </p:ext>
    </p:extLst>
  </p:cSld>
  <p:clrMap bg1="dk1" tx1="lt1" bg2="dk2" tx2="lt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hf sldNum="0"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diagramData" Target="../diagrams/data11.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17" Type="http://schemas.microsoft.com/office/2007/relationships/diagramDrawing" Target="../diagrams/drawing11.xml"/><Relationship Id="rId2" Type="http://schemas.openxmlformats.org/officeDocument/2006/relationships/notesSlide" Target="../notesSlides/notesSlide27.xml"/><Relationship Id="rId16" Type="http://schemas.openxmlformats.org/officeDocument/2006/relationships/diagramColors" Target="../diagrams/colors11.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5" Type="http://schemas.openxmlformats.org/officeDocument/2006/relationships/diagramQuickStyle" Target="../diagrams/quickStyle11.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 Id="rId14" Type="http://schemas.openxmlformats.org/officeDocument/2006/relationships/diagramLayout" Target="../diagrams/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image" Target="../media/image44.png"/><Relationship Id="rId5" Type="http://schemas.openxmlformats.org/officeDocument/2006/relationships/diagramQuickStyle" Target="../diagrams/quickStyle19.xml"/><Relationship Id="rId10" Type="http://schemas.openxmlformats.org/officeDocument/2006/relationships/image" Target="../media/image43.png"/><Relationship Id="rId4" Type="http://schemas.openxmlformats.org/officeDocument/2006/relationships/diagramLayout" Target="../diagrams/layout19.xml"/><Relationship Id="rId9" Type="http://schemas.openxmlformats.org/officeDocument/2006/relationships/image" Target="../media/image42.png"/></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54.xml.rels><?xml version="1.0" encoding="UTF-8" standalone="yes"?>
<Relationships xmlns="http://schemas.openxmlformats.org/package/2006/relationships"><Relationship Id="rId3" Type="http://schemas.openxmlformats.org/officeDocument/2006/relationships/hyperlink" Target="code-snippets/tablica-routingu.ts" TargetMode="External"/><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8" Type="http://schemas.openxmlformats.org/officeDocument/2006/relationships/hyperlink" Target="code-snippets/router-events.ts" TargetMode="External"/><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52.xml"/><Relationship Id="rId1" Type="http://schemas.openxmlformats.org/officeDocument/2006/relationships/slideLayout" Target="../slideLayouts/slideLayout4.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6.svg"/><Relationship Id="rId5" Type="http://schemas.openxmlformats.org/officeDocument/2006/relationships/diagramQuickStyle" Target="../diagrams/quickStyle3.xml"/><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diagramLayout" Target="../diagrams/layout3.xml"/><Relationship Id="rId9" Type="http://schemas.openxmlformats.org/officeDocument/2006/relationships/image" Target="../media/image14.svg"/><Relationship Id="rId14" Type="http://schemas.openxmlformats.org/officeDocument/2006/relationships/image" Target="../media/image1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2">
                <a:lumMod val="60000"/>
                <a:lumOff val="40000"/>
              </a:schemeClr>
            </a:gs>
            <a:gs pos="83000">
              <a:schemeClr val="bg2">
                <a:lumMod val="60000"/>
                <a:lumOff val="4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C3B467-088C-4F3D-A9A7-105C4E1E20CD}"/>
              </a:ext>
            </a:extLst>
          </p:cNvPr>
          <p:cNvSpPr>
            <a:spLocks noGrp="1"/>
          </p:cNvSpPr>
          <p:nvPr>
            <p:ph type="ctrTitle"/>
          </p:nvPr>
        </p:nvSpPr>
        <p:spPr>
          <a:xfrm>
            <a:off x="6049345" y="2623844"/>
            <a:ext cx="3581306" cy="1223180"/>
          </a:xfrm>
        </p:spPr>
        <p:txBody>
          <a:bodyPr rtlCol="0">
            <a:normAutofit/>
          </a:bodyPr>
          <a:lstStyle/>
          <a:p>
            <a:r>
              <a:rPr lang="pl-PL" sz="6000" dirty="0" err="1"/>
              <a:t>Angular</a:t>
            </a:r>
            <a:endParaRPr lang="pl" sz="6000" dirty="0"/>
          </a:p>
        </p:txBody>
      </p:sp>
      <p:sp>
        <p:nvSpPr>
          <p:cNvPr id="3" name="Podtytuł 2">
            <a:extLst>
              <a:ext uri="{FF2B5EF4-FFF2-40B4-BE49-F238E27FC236}">
                <a16:creationId xmlns:a16="http://schemas.microsoft.com/office/drawing/2014/main" id="{C8722DDC-8EEE-4A06-8DFE-B44871EAA2CF}"/>
              </a:ext>
            </a:extLst>
          </p:cNvPr>
          <p:cNvSpPr>
            <a:spLocks noGrp="1"/>
          </p:cNvSpPr>
          <p:nvPr>
            <p:ph type="subTitle" idx="1"/>
          </p:nvPr>
        </p:nvSpPr>
        <p:spPr>
          <a:xfrm>
            <a:off x="6049345" y="3637153"/>
            <a:ext cx="3581306" cy="419742"/>
          </a:xfrm>
        </p:spPr>
        <p:txBody>
          <a:bodyPr rtlCol="0">
            <a:normAutofit/>
          </a:bodyPr>
          <a:lstStyle/>
          <a:p>
            <a:pPr>
              <a:spcAft>
                <a:spcPts val="450"/>
              </a:spcAft>
            </a:pPr>
            <a:r>
              <a:rPr lang="pl" dirty="0">
                <a:solidFill>
                  <a:schemeClr val="tx1"/>
                </a:solidFill>
              </a:rPr>
              <a:t>Poziom podstawowy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dirty="0" err="1"/>
              <a:t>Angular</a:t>
            </a:r>
            <a:r>
              <a:rPr lang="pl-PL" dirty="0"/>
              <a:t> Components</a:t>
            </a:r>
            <a:br>
              <a:rPr lang="pl-PL" dirty="0"/>
            </a:br>
            <a:r>
              <a:rPr lang="pl-PL" sz="1200" dirty="0"/>
              <a:t>podstawowa jednostka budująca Twojej aplikacji</a:t>
            </a:r>
            <a:endParaRPr lang="pl-PL" sz="1800" i="1" dirty="0"/>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3776823" y="1935697"/>
            <a:ext cx="3056102" cy="1096432"/>
          </a:xfrm>
        </p:spPr>
        <p:txBody>
          <a:bodyPr numCol="1">
            <a:normAutofit/>
          </a:bodyPr>
          <a:lstStyle/>
          <a:p>
            <a:pPr marL="0" indent="0">
              <a:buNone/>
            </a:pPr>
            <a:r>
              <a:rPr lang="pl-PL" sz="4000" b="1" dirty="0"/>
              <a:t>Komponenty</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525" y="1744935"/>
            <a:ext cx="1477955" cy="1477955"/>
          </a:xfrm>
          <a:prstGeom prst="rect">
            <a:avLst/>
          </a:prstGeom>
        </p:spPr>
      </p:pic>
      <p:sp>
        <p:nvSpPr>
          <p:cNvPr id="9" name="pole tekstowe 8">
            <a:extLst>
              <a:ext uri="{FF2B5EF4-FFF2-40B4-BE49-F238E27FC236}">
                <a16:creationId xmlns:a16="http://schemas.microsoft.com/office/drawing/2014/main" id="{6772860E-3F67-6F3C-985A-5F689CF83D2B}"/>
              </a:ext>
            </a:extLst>
          </p:cNvPr>
          <p:cNvSpPr txBox="1"/>
          <p:nvPr/>
        </p:nvSpPr>
        <p:spPr>
          <a:xfrm>
            <a:off x="213360" y="1744935"/>
            <a:ext cx="11765280" cy="3693319"/>
          </a:xfrm>
          <a:prstGeom prst="rect">
            <a:avLst/>
          </a:prstGeom>
          <a:noFill/>
        </p:spPr>
        <p:txBody>
          <a:bodyPr wrap="square" rtlCol="0">
            <a:spAutoFit/>
          </a:bodyPr>
          <a:lstStyle/>
          <a:p>
            <a:pPr algn="ctr"/>
            <a:r>
              <a:rPr lang="pl-PL" dirty="0"/>
              <a:t>W </a:t>
            </a:r>
            <a:r>
              <a:rPr lang="pl-PL" dirty="0" err="1"/>
              <a:t>Angularze</a:t>
            </a:r>
            <a:r>
              <a:rPr lang="pl-PL" dirty="0"/>
              <a:t> komponent to podstawowa jednostka aplikacji, która odpowiada za wyświetlanie i zarządzanie częścią interfejsu użytkownika. Komponent składa się z trzech głównych części:</a:t>
            </a:r>
          </a:p>
          <a:p>
            <a:endParaRPr lang="pl-PL" dirty="0"/>
          </a:p>
          <a:p>
            <a:pPr marL="800100" lvl="1" indent="-342900">
              <a:buFont typeface="+mj-lt"/>
              <a:buAutoNum type="arabicPeriod"/>
            </a:pPr>
            <a:r>
              <a:rPr lang="pl-PL" b="1" dirty="0"/>
              <a:t>Szablon (</a:t>
            </a:r>
            <a:r>
              <a:rPr lang="pl-PL" b="1" dirty="0" err="1"/>
              <a:t>Template</a:t>
            </a:r>
            <a:r>
              <a:rPr lang="pl-PL" b="1" dirty="0"/>
              <a:t>) </a:t>
            </a:r>
            <a:r>
              <a:rPr lang="pl-PL" dirty="0"/>
              <a:t>- HTML, który definiuje strukturę i wygląd widoku komponentu.</a:t>
            </a:r>
          </a:p>
          <a:p>
            <a:pPr marL="800100" lvl="1" indent="-342900">
              <a:buFont typeface="+mj-lt"/>
              <a:buAutoNum type="arabicPeriod"/>
            </a:pPr>
            <a:r>
              <a:rPr lang="pl-PL" b="1" dirty="0"/>
              <a:t>Klasa (Class) </a:t>
            </a:r>
            <a:r>
              <a:rPr lang="pl-PL" dirty="0"/>
              <a:t>- </a:t>
            </a:r>
            <a:r>
              <a:rPr lang="pl-PL" dirty="0" err="1"/>
              <a:t>TypeScript</a:t>
            </a:r>
            <a:r>
              <a:rPr lang="pl-PL" dirty="0"/>
              <a:t>, który zawiera logikę i dane komponentu. Klasa kontroluje, co się dzieje w szablonie.</a:t>
            </a:r>
          </a:p>
          <a:p>
            <a:pPr marL="800100" lvl="1" indent="-342900">
              <a:buFont typeface="+mj-lt"/>
              <a:buAutoNum type="arabicPeriod"/>
            </a:pPr>
            <a:r>
              <a:rPr lang="pl-PL" b="1" dirty="0"/>
              <a:t>Styl (Style)</a:t>
            </a:r>
            <a:r>
              <a:rPr lang="pl-PL" dirty="0"/>
              <a:t> - CSS lub SCSS, które definiują stylizację widoku komponentu.</a:t>
            </a:r>
          </a:p>
          <a:p>
            <a:endParaRPr lang="pl-PL" dirty="0"/>
          </a:p>
          <a:p>
            <a:endParaRPr lang="pl-PL" dirty="0"/>
          </a:p>
          <a:p>
            <a:endParaRPr lang="pl-PL" dirty="0"/>
          </a:p>
          <a:p>
            <a:pPr algn="ctr"/>
            <a:r>
              <a:rPr lang="pl-PL" i="1" dirty="0"/>
              <a:t>Komponenty są budulcem aplikacji w </a:t>
            </a:r>
            <a:r>
              <a:rPr lang="pl-PL" i="1" dirty="0" err="1"/>
              <a:t>Angularze</a:t>
            </a:r>
            <a:r>
              <a:rPr lang="pl-PL" i="1" dirty="0"/>
              <a:t> i mogą być zagnieżdżane w siebie, co pozwala na tworzenie skomplikowanych interfejsów użytkownika z mniejszych, łatwych do zarządzania jednostek. </a:t>
            </a:r>
          </a:p>
          <a:p>
            <a:pPr algn="ctr"/>
            <a:r>
              <a:rPr lang="pl-PL" i="1" dirty="0"/>
              <a:t>Każdy komponent w </a:t>
            </a:r>
            <a:r>
              <a:rPr lang="pl-PL" i="1" dirty="0" err="1"/>
              <a:t>Angularze</a:t>
            </a:r>
            <a:r>
              <a:rPr lang="pl-PL" i="1" dirty="0"/>
              <a:t> jest zdefiniowany przez dekorator `@Component`, który określa, jak komponent ma być </a:t>
            </a:r>
            <a:r>
              <a:rPr lang="pl-PL" i="1" dirty="0" err="1"/>
              <a:t>renderowany</a:t>
            </a:r>
            <a:r>
              <a:rPr lang="pl-PL" i="1" dirty="0"/>
              <a:t> i jakie zasoby ma używać.</a:t>
            </a:r>
          </a:p>
        </p:txBody>
      </p:sp>
    </p:spTree>
    <p:extLst>
      <p:ext uri="{BB962C8B-B14F-4D97-AF65-F5344CB8AC3E}">
        <p14:creationId xmlns:p14="http://schemas.microsoft.com/office/powerpoint/2010/main" val="18052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000"/>
                                        <p:tgtEl>
                                          <p:spTgt spid="1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54167E-6 2.96296E-6 L 0.12539 -0.2338 " pathEditMode="relative" rAng="0" ptsTypes="AA">
                                      <p:cBhvr>
                                        <p:cTn id="22" dur="2000" fill="hold"/>
                                        <p:tgtEl>
                                          <p:spTgt spid="11"/>
                                        </p:tgtEl>
                                        <p:attrNameLst>
                                          <p:attrName>ppt_x</p:attrName>
                                          <p:attrName>ppt_y</p:attrName>
                                        </p:attrNameLst>
                                      </p:cBhvr>
                                      <p:rCtr x="6263" y="-1169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Services</a:t>
            </a:r>
            <a:br>
              <a:rPr lang="pl-PL" dirty="0"/>
            </a:br>
            <a:r>
              <a:rPr lang="pl-PL" sz="1200" i="1" dirty="0"/>
              <a:t>Trybami Twojej Aplikacji</a:t>
            </a:r>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985662" y="1901628"/>
            <a:ext cx="1929496" cy="1096432"/>
          </a:xfrm>
        </p:spPr>
        <p:txBody>
          <a:bodyPr numCol="1">
            <a:normAutofit/>
          </a:bodyPr>
          <a:lstStyle/>
          <a:p>
            <a:pPr marL="0" indent="0">
              <a:buNone/>
            </a:pPr>
            <a:r>
              <a:rPr lang="pl-PL" sz="4000" b="1" dirty="0"/>
              <a:t>Services</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9" name="pole tekstowe 8">
            <a:extLst>
              <a:ext uri="{FF2B5EF4-FFF2-40B4-BE49-F238E27FC236}">
                <a16:creationId xmlns:a16="http://schemas.microsoft.com/office/drawing/2014/main" id="{6772860E-3F67-6F3C-985A-5F689CF83D2B}"/>
              </a:ext>
            </a:extLst>
          </p:cNvPr>
          <p:cNvSpPr txBox="1"/>
          <p:nvPr/>
        </p:nvSpPr>
        <p:spPr>
          <a:xfrm>
            <a:off x="192172" y="2013281"/>
            <a:ext cx="11807655" cy="3693319"/>
          </a:xfrm>
          <a:prstGeom prst="rect">
            <a:avLst/>
          </a:prstGeom>
          <a:noFill/>
        </p:spPr>
        <p:txBody>
          <a:bodyPr wrap="square" rtlCol="0">
            <a:spAutoFit/>
          </a:bodyPr>
          <a:lstStyle/>
          <a:p>
            <a:r>
              <a:rPr lang="pl-PL" dirty="0"/>
              <a:t>W </a:t>
            </a:r>
            <a:r>
              <a:rPr lang="pl-PL" dirty="0" err="1"/>
              <a:t>Angularze</a:t>
            </a:r>
            <a:r>
              <a:rPr lang="pl-PL" dirty="0"/>
              <a:t> </a:t>
            </a:r>
            <a:r>
              <a:rPr lang="pl-PL" b="1" dirty="0"/>
              <a:t>serwis</a:t>
            </a:r>
            <a:r>
              <a:rPr lang="pl-PL" dirty="0"/>
              <a:t> to klasa, której głównym zadaniem jest wykonywanie logiki, która nie powinna znajdować się bezpośrednio w komponentach. Dzięki serwisom możesz </a:t>
            </a:r>
            <a:r>
              <a:rPr lang="pl-PL" b="1" dirty="0"/>
              <a:t>oddzielić logikę biznesową</a:t>
            </a:r>
            <a:r>
              <a:rPr lang="pl-PL" dirty="0"/>
              <a:t> od logiki związanej z wyświetlaniem danych w interfejsie użytkownika.</a:t>
            </a:r>
          </a:p>
          <a:p>
            <a:endParaRPr lang="pl-PL" dirty="0"/>
          </a:p>
          <a:p>
            <a:r>
              <a:rPr lang="pl-PL" dirty="0"/>
              <a:t>Serwisy są szczególnie przydatne, gdy chcesz:</a:t>
            </a:r>
          </a:p>
          <a:p>
            <a:endParaRPr lang="pl-PL" dirty="0"/>
          </a:p>
          <a:p>
            <a:pPr marL="742950" lvl="1" indent="-285750">
              <a:buFont typeface="Wingdings" panose="05000000000000000000" pitchFamily="2" charset="2"/>
              <a:buChar char="v"/>
            </a:pPr>
            <a:r>
              <a:rPr lang="pl-PL" b="1" dirty="0"/>
              <a:t>Udostępniać dane między komponentami</a:t>
            </a:r>
            <a:r>
              <a:rPr lang="pl-PL" dirty="0"/>
              <a:t> – jeśli kilka różnych komponentów potrzebuje tych samych danych, możesz przechowywać je w serwisie.</a:t>
            </a:r>
          </a:p>
          <a:p>
            <a:pPr lvl="1">
              <a:buFont typeface="+mj-lt"/>
              <a:buAutoNum type="arabicPeriod"/>
            </a:pPr>
            <a:endParaRPr lang="pl-PL" dirty="0"/>
          </a:p>
          <a:p>
            <a:pPr marL="742950" lvl="1" indent="-285750">
              <a:buFont typeface="Wingdings" panose="05000000000000000000" pitchFamily="2" charset="2"/>
              <a:buChar char="v"/>
            </a:pPr>
            <a:r>
              <a:rPr lang="pl-PL" b="1" dirty="0"/>
              <a:t>Zarządzać logiką biznesową</a:t>
            </a:r>
            <a:r>
              <a:rPr lang="pl-PL" dirty="0"/>
              <a:t> – na przykład obsługiwać zapytania do API, przeprowadzać skomplikowane obliczenia czy weryfikować dane.</a:t>
            </a:r>
          </a:p>
          <a:p>
            <a:pPr lvl="1">
              <a:buFont typeface="+mj-lt"/>
              <a:buAutoNum type="arabicPeriod"/>
            </a:pPr>
            <a:endParaRPr lang="pl-PL" dirty="0"/>
          </a:p>
          <a:p>
            <a:pPr marL="742950" lvl="1" indent="-285750">
              <a:buFont typeface="Wingdings" panose="05000000000000000000" pitchFamily="2" charset="2"/>
              <a:buChar char="v"/>
            </a:pPr>
            <a:r>
              <a:rPr lang="pl-PL" b="1" dirty="0"/>
              <a:t>Zachować spójność kodu</a:t>
            </a:r>
            <a:r>
              <a:rPr lang="pl-PL" dirty="0"/>
              <a:t> – dzięki serwisom możesz pisać kod, który będzie łatwiejszy do utrzymania i testowania.</a:t>
            </a:r>
          </a:p>
        </p:txBody>
      </p:sp>
      <p:pic>
        <p:nvPicPr>
          <p:cNvPr id="5" name="Obraz 4">
            <a:extLst>
              <a:ext uri="{FF2B5EF4-FFF2-40B4-BE49-F238E27FC236}">
                <a16:creationId xmlns:a16="http://schemas.microsoft.com/office/drawing/2014/main" id="{DFDB2A91-C4E8-9624-1ADF-E4F28CA26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58" y="1681932"/>
            <a:ext cx="1045220" cy="1045220"/>
          </a:xfrm>
          <a:prstGeom prst="rect">
            <a:avLst/>
          </a:prstGeom>
        </p:spPr>
      </p:pic>
    </p:spTree>
    <p:extLst>
      <p:ext uri="{BB962C8B-B14F-4D97-AF65-F5344CB8AC3E}">
        <p14:creationId xmlns:p14="http://schemas.microsoft.com/office/powerpoint/2010/main" val="4031577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000"/>
                                        <p:tgtEl>
                                          <p:spTgt spid="5"/>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3.7037E-6 L -0.0043 -0.1963 " pathEditMode="relative" rAng="0" ptsTypes="AA">
                                      <p:cBhvr>
                                        <p:cTn id="22" dur="2000" fill="hold"/>
                                        <p:tgtEl>
                                          <p:spTgt spid="5"/>
                                        </p:tgtEl>
                                        <p:attrNameLst>
                                          <p:attrName>ppt_x</p:attrName>
                                          <p:attrName>ppt_y</p:attrName>
                                        </p:attrNameLst>
                                      </p:cBhvr>
                                      <p:rCtr x="-221" y="-9815"/>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Router</a:t>
            </a:r>
            <a:br>
              <a:rPr lang="pl-PL" dirty="0"/>
            </a:br>
            <a:r>
              <a:rPr lang="pl-PL" sz="1200" i="1" dirty="0"/>
              <a:t>Nawigacja po Twojej Aplikacji</a:t>
            </a:r>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00B8CCF-3408-5432-043F-170B8F2C8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536" y="1827160"/>
            <a:ext cx="1092021" cy="1045220"/>
          </a:xfrm>
          <a:prstGeom prst="rect">
            <a:avLst/>
          </a:prstGeom>
        </p:spPr>
      </p:pic>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506029" y="1762733"/>
            <a:ext cx="1929496" cy="1096432"/>
          </a:xfrm>
        </p:spPr>
        <p:txBody>
          <a:bodyPr numCol="1">
            <a:normAutofit/>
          </a:bodyPr>
          <a:lstStyle/>
          <a:p>
            <a:pPr marL="0" indent="0">
              <a:buNone/>
            </a:pPr>
            <a:r>
              <a:rPr lang="pl-PL" sz="4000" b="1" dirty="0"/>
              <a:t>Routing</a:t>
            </a:r>
            <a:endParaRPr lang="pl-PL" sz="4000" dirty="0"/>
          </a:p>
        </p:txBody>
      </p:sp>
      <p:sp>
        <p:nvSpPr>
          <p:cNvPr id="5" name="Prostokąt 4">
            <a:extLst>
              <a:ext uri="{FF2B5EF4-FFF2-40B4-BE49-F238E27FC236}">
                <a16:creationId xmlns:a16="http://schemas.microsoft.com/office/drawing/2014/main" id="{EBB786FE-C4DB-D5C5-B226-541E33AAB07F}"/>
              </a:ext>
            </a:extLst>
          </p:cNvPr>
          <p:cNvSpPr/>
          <p:nvPr/>
        </p:nvSpPr>
        <p:spPr>
          <a:xfrm>
            <a:off x="260984" y="1604432"/>
            <a:ext cx="11512476" cy="4875743"/>
          </a:xfrm>
          <a:prstGeom prst="rect">
            <a:avLst/>
          </a:prstGeom>
        </p:spPr>
        <p:txBody>
          <a:bodyPr/>
          <a:lstStyle/>
          <a:p>
            <a:pPr lvl="0"/>
            <a:r>
              <a:rPr lang="pl-PL" dirty="0"/>
              <a:t>Router umożliwia nawigację pomiędzy różnymi widokami (komponentami) w aplikacji </a:t>
            </a:r>
            <a:r>
              <a:rPr lang="pl-PL" dirty="0" err="1"/>
              <a:t>Angular</a:t>
            </a:r>
            <a:r>
              <a:rPr lang="pl-PL" dirty="0"/>
              <a:t>, podobnie jak w przypadku stron w tradycyjnych aplikacjach internetowych.</a:t>
            </a:r>
            <a:br>
              <a:rPr lang="pl-PL" b="1" dirty="0"/>
            </a:br>
            <a:endParaRPr lang="pl-PL" dirty="0"/>
          </a:p>
          <a:p>
            <a:pPr lvl="1"/>
            <a:r>
              <a:rPr lang="pl-PL" b="1" dirty="0" err="1"/>
              <a:t>RouterModule</a:t>
            </a:r>
            <a:r>
              <a:rPr lang="pl-PL" b="1" dirty="0"/>
              <a:t> / </a:t>
            </a:r>
            <a:r>
              <a:rPr lang="pl-PL" b="1" dirty="0" err="1"/>
              <a:t>provideRouter</a:t>
            </a:r>
            <a:r>
              <a:rPr lang="pl-PL" b="1" dirty="0"/>
              <a:t>()</a:t>
            </a:r>
            <a:br>
              <a:rPr lang="pl-PL" b="1" dirty="0"/>
            </a:br>
            <a:r>
              <a:rPr lang="pl-PL" b="1" dirty="0"/>
              <a:t>	</a:t>
            </a:r>
            <a:r>
              <a:rPr lang="pl-PL" b="0" dirty="0" err="1"/>
              <a:t>Angular</a:t>
            </a:r>
            <a:r>
              <a:rPr lang="pl-PL" b="0" dirty="0"/>
              <a:t> dostarcza logikę w postaci modułu, który zarządza trasami.</a:t>
            </a:r>
            <a:br>
              <a:rPr lang="pl-PL" b="0" dirty="0"/>
            </a:br>
            <a:r>
              <a:rPr lang="pl-PL" b="0" dirty="0"/>
              <a:t>	Importujemy go w głównym module aplikacji,</a:t>
            </a:r>
            <a:br>
              <a:rPr lang="pl-PL" b="0" dirty="0"/>
            </a:br>
            <a:r>
              <a:rPr lang="pl-PL" b="0" dirty="0"/>
              <a:t>	lub w module ładowanym leniwie.</a:t>
            </a:r>
            <a:endParaRPr lang="pl-PL" dirty="0"/>
          </a:p>
          <a:p>
            <a:pPr lvl="1"/>
            <a:r>
              <a:rPr lang="pl-PL" b="1" dirty="0" err="1"/>
              <a:t>Routes</a:t>
            </a:r>
            <a:r>
              <a:rPr lang="pl-PL" b="1" dirty="0"/>
              <a:t> (Tablica tras)</a:t>
            </a:r>
            <a:br>
              <a:rPr lang="pl-PL" dirty="0"/>
            </a:br>
            <a:r>
              <a:rPr lang="pl-PL" dirty="0"/>
              <a:t>	Tablica tras definiuje ścieżki (URL) oraz przypisane do nich komponenty, które 	mają być wyświetlane po przejściu na daną trasę.</a:t>
            </a:r>
          </a:p>
          <a:p>
            <a:pPr lvl="1">
              <a:buChar char="•"/>
            </a:pPr>
            <a:endParaRPr lang="pl-PL" dirty="0"/>
          </a:p>
        </p:txBody>
      </p:sp>
    </p:spTree>
    <p:extLst>
      <p:ext uri="{BB962C8B-B14F-4D97-AF65-F5344CB8AC3E}">
        <p14:creationId xmlns:p14="http://schemas.microsoft.com/office/powerpoint/2010/main" val="306806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2.5E-6 -2.59259E-6 L 2.5E-6 -0.25 " pathEditMode="relative" rAng="0" ptsTypes="AA">
                                      <p:cBhvr>
                                        <p:cTn id="22" dur="2000" fill="hold"/>
                                        <p:tgtEl>
                                          <p:spTgt spid="6"/>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C59686-9BEE-8FDC-F137-1E868F0AF6E1}"/>
              </a:ext>
            </a:extLst>
          </p:cNvPr>
          <p:cNvSpPr>
            <a:spLocks noGrp="1"/>
          </p:cNvSpPr>
          <p:nvPr>
            <p:ph type="title"/>
          </p:nvPr>
        </p:nvSpPr>
        <p:spPr/>
        <p:txBody>
          <a:bodyPr/>
          <a:lstStyle/>
          <a:p>
            <a:pPr algn="ctr"/>
            <a:r>
              <a:rPr lang="pl-PL" dirty="0"/>
              <a:t>Modularność</a:t>
            </a:r>
          </a:p>
        </p:txBody>
      </p:sp>
      <p:pic>
        <p:nvPicPr>
          <p:cNvPr id="3074" name="Picture 2">
            <a:extLst>
              <a:ext uri="{FF2B5EF4-FFF2-40B4-BE49-F238E27FC236}">
                <a16:creationId xmlns:a16="http://schemas.microsoft.com/office/drawing/2014/main" id="{F5A53CDF-38D1-C2D5-8995-68F10563D9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92370" y="2065867"/>
            <a:ext cx="9431048" cy="3560854"/>
          </a:xfrm>
          <a:prstGeom prst="rect">
            <a:avLst/>
          </a:prstGeom>
          <a:noFill/>
          <a:extLst>
            <a:ext uri="{909E8E84-426E-40DD-AFC4-6F175D3DCCD1}">
              <a14:hiddenFill xmlns:a14="http://schemas.microsoft.com/office/drawing/2010/main">
                <a:solidFill>
                  <a:srgbClr val="FFFFFF"/>
                </a:solidFill>
              </a14:hiddenFill>
            </a:ext>
          </a:extLst>
        </p:spPr>
      </p:pic>
      <p:sp>
        <p:nvSpPr>
          <p:cNvPr id="5" name="Symbol zastępczy daty 4">
            <a:extLst>
              <a:ext uri="{FF2B5EF4-FFF2-40B4-BE49-F238E27FC236}">
                <a16:creationId xmlns:a16="http://schemas.microsoft.com/office/drawing/2014/main" id="{46FE029B-8DC7-F68C-4C6D-C7CC5B5C1DA2}"/>
              </a:ext>
            </a:extLst>
          </p:cNvPr>
          <p:cNvSpPr>
            <a:spLocks noGrp="1"/>
          </p:cNvSpPr>
          <p:nvPr>
            <p:ph type="dt" sz="half" idx="10"/>
          </p:nvPr>
        </p:nvSpPr>
        <p:spPr>
          <a:xfrm>
            <a:off x="10359193" y="6480175"/>
            <a:ext cx="1832807" cy="377825"/>
          </a:xfrm>
        </p:spPr>
        <p:txBody>
          <a:bodyPr/>
          <a:lstStyle/>
          <a:p>
            <a:r>
              <a:rPr lang="pl-PL" dirty="0" err="1"/>
              <a:t>Angular</a:t>
            </a:r>
            <a:r>
              <a:rPr lang="pl-PL" dirty="0"/>
              <a:t> – poziom podstawowy</a:t>
            </a:r>
            <a:endParaRPr lang="en-US" dirty="0"/>
          </a:p>
          <a:p>
            <a:pPr rtl="0"/>
            <a:endParaRPr lang="en-US" dirty="0"/>
          </a:p>
        </p:txBody>
      </p:sp>
      <p:pic>
        <p:nvPicPr>
          <p:cNvPr id="3" name="Obraz 2">
            <a:extLst>
              <a:ext uri="{FF2B5EF4-FFF2-40B4-BE49-F238E27FC236}">
                <a16:creationId xmlns:a16="http://schemas.microsoft.com/office/drawing/2014/main" id="{10C40DB7-5424-2172-0D95-EDF765D93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976" y="815123"/>
            <a:ext cx="1045219" cy="1045219"/>
          </a:xfrm>
          <a:prstGeom prst="rect">
            <a:avLst/>
          </a:prstGeom>
        </p:spPr>
      </p:pic>
    </p:spTree>
    <p:extLst>
      <p:ext uri="{BB962C8B-B14F-4D97-AF65-F5344CB8AC3E}">
        <p14:creationId xmlns:p14="http://schemas.microsoft.com/office/powerpoint/2010/main" val="532575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4" presetClass="entr" presetSubtype="10" fill="hold" nodeType="afterEffect">
                                  <p:stCondLst>
                                    <p:cond delay="500"/>
                                  </p:stCondLst>
                                  <p:childTnLst>
                                    <p:set>
                                      <p:cBhvr>
                                        <p:cTn id="15" dur="1" fill="hold">
                                          <p:stCondLst>
                                            <p:cond delay="0"/>
                                          </p:stCondLst>
                                        </p:cTn>
                                        <p:tgtEl>
                                          <p:spTgt spid="3074"/>
                                        </p:tgtEl>
                                        <p:attrNameLst>
                                          <p:attrName>style.visibility</p:attrName>
                                        </p:attrNameLst>
                                      </p:cBhvr>
                                      <p:to>
                                        <p:strVal val="visible"/>
                                      </p:to>
                                    </p:set>
                                    <p:animEffect transition="in" filter="randombar(horizontal)">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48B90A07-5EFC-1D46-4CFE-2076B26D9B18}"/>
              </a:ext>
            </a:extLst>
          </p:cNvPr>
          <p:cNvSpPr>
            <a:spLocks noGrp="1"/>
          </p:cNvSpPr>
          <p:nvPr>
            <p:ph type="title"/>
          </p:nvPr>
        </p:nvSpPr>
        <p:spPr/>
        <p:txBody>
          <a:bodyPr/>
          <a:lstStyle/>
          <a:p>
            <a:pPr algn="ctr"/>
            <a:r>
              <a:rPr lang="pl-PL" b="1" dirty="0" err="1"/>
              <a:t>D</a:t>
            </a:r>
            <a:r>
              <a:rPr lang="pl-PL" sz="2400" dirty="0" err="1"/>
              <a:t>ependency</a:t>
            </a:r>
            <a:r>
              <a:rPr lang="pl-PL" dirty="0"/>
              <a:t> </a:t>
            </a:r>
            <a:r>
              <a:rPr lang="pl-PL" b="1" dirty="0" err="1"/>
              <a:t>I</a:t>
            </a:r>
            <a:r>
              <a:rPr lang="pl-PL" sz="2400" dirty="0" err="1"/>
              <a:t>njection</a:t>
            </a:r>
            <a:r>
              <a:rPr lang="pl-PL" dirty="0"/>
              <a:t>?</a:t>
            </a:r>
            <a:br>
              <a:rPr lang="pl-PL" dirty="0"/>
            </a:br>
            <a:r>
              <a:rPr lang="pl-PL" sz="1200" dirty="0"/>
              <a:t>Managerem zależności twojej aplikacji</a:t>
            </a:r>
          </a:p>
        </p:txBody>
      </p:sp>
      <p:sp>
        <p:nvSpPr>
          <p:cNvPr id="7" name="Symbol zastępczy zawartości 6">
            <a:extLst>
              <a:ext uri="{FF2B5EF4-FFF2-40B4-BE49-F238E27FC236}">
                <a16:creationId xmlns:a16="http://schemas.microsoft.com/office/drawing/2014/main" id="{B2FEBC87-2D46-A2C1-2A67-2A8BC99AABE1}"/>
              </a:ext>
            </a:extLst>
          </p:cNvPr>
          <p:cNvSpPr>
            <a:spLocks noGrp="1"/>
          </p:cNvSpPr>
          <p:nvPr>
            <p:ph idx="1"/>
          </p:nvPr>
        </p:nvSpPr>
        <p:spPr>
          <a:xfrm>
            <a:off x="685801" y="1717289"/>
            <a:ext cx="11223701" cy="4073912"/>
          </a:xfrm>
        </p:spPr>
        <p:txBody>
          <a:bodyPr numCol="1">
            <a:normAutofit/>
          </a:bodyPr>
          <a:lstStyle/>
          <a:p>
            <a:pPr marL="0" indent="0">
              <a:buNone/>
            </a:pPr>
            <a:r>
              <a:rPr lang="pl-PL" sz="1600" b="1" dirty="0" err="1"/>
              <a:t>D</a:t>
            </a:r>
            <a:r>
              <a:rPr lang="pl-PL" sz="1600" dirty="0" err="1"/>
              <a:t>ependency</a:t>
            </a:r>
            <a:r>
              <a:rPr lang="pl-PL" sz="1600" dirty="0"/>
              <a:t> </a:t>
            </a:r>
            <a:r>
              <a:rPr lang="pl-PL" sz="1600" b="1" dirty="0" err="1"/>
              <a:t>I</a:t>
            </a:r>
            <a:r>
              <a:rPr lang="pl-PL" sz="1600" dirty="0" err="1"/>
              <a:t>njection</a:t>
            </a:r>
            <a:r>
              <a:rPr lang="pl-PL" sz="1600" dirty="0"/>
              <a:t> (w skrócie </a:t>
            </a:r>
            <a:r>
              <a:rPr lang="pl-PL" sz="1600" b="1" dirty="0"/>
              <a:t>DI</a:t>
            </a:r>
            <a:r>
              <a:rPr lang="pl-PL" sz="1600" dirty="0"/>
              <a:t>) to sposób, w jaki jedna część programu (np. komponent lub serwis) otrzymuje inne części (zależności), których potrzebuje do działania, zamiast tworzyć je samodzielnie. To jakbyś poszedł do sklepu po gotowy tort, zamiast piec go samemu – po prostu bierzesz gotowy produkt i używasz go, nie martwiąc się, jak został zrobiony.</a:t>
            </a:r>
          </a:p>
          <a:p>
            <a:pPr marL="0" indent="0" algn="ctr">
              <a:buNone/>
            </a:pPr>
            <a:r>
              <a:rPr lang="pl-PL" sz="1600" b="1" dirty="0"/>
              <a:t>Dlaczego DI jest przydatne?</a:t>
            </a:r>
          </a:p>
          <a:p>
            <a:r>
              <a:rPr lang="pl-PL" sz="1600" dirty="0"/>
              <a:t>Łatwiejsze testowanie: Możesz podmieniać zależności (np. na </a:t>
            </a:r>
            <a:r>
              <a:rPr lang="pl-PL" sz="1600" dirty="0" err="1"/>
              <a:t>mocki</a:t>
            </a:r>
            <a:r>
              <a:rPr lang="pl-PL" sz="1600" dirty="0"/>
              <a:t>) w czasie testów, co ułatwia sprawdzanie działania programu.</a:t>
            </a:r>
          </a:p>
          <a:p>
            <a:r>
              <a:rPr lang="pl-PL" sz="1600" dirty="0"/>
              <a:t>Lepsza organizacja kodu: Komponenty i serwisy są bardziej modularne i mają mniej odpowiedzialności – nie muszą same tworzyć tego, co potrzebują, tylko otrzymują to na tacy.</a:t>
            </a:r>
          </a:p>
          <a:p>
            <a:r>
              <a:rPr lang="pl-PL" sz="1600" dirty="0"/>
              <a:t>Łatwiejsza zmiana implementacji: Możesz łatwo podmienić jedną część na inną, nie zmieniając całej reszty kodu.</a:t>
            </a:r>
          </a:p>
          <a:p>
            <a:pPr marL="0" indent="0" algn="ctr">
              <a:buNone/>
            </a:pPr>
            <a:r>
              <a:rPr lang="pl-PL" sz="1600" b="1" dirty="0"/>
              <a:t>Przykład </a:t>
            </a:r>
          </a:p>
          <a:p>
            <a:pPr marL="0" indent="0">
              <a:buNone/>
            </a:pPr>
            <a:r>
              <a:rPr lang="pl-PL" sz="1600" dirty="0"/>
              <a:t>Wyobraź sobie, że mamy klasę Car, która potrzebuje silnika (Engine) do działania.</a:t>
            </a:r>
            <a:endParaRPr lang="pl-PL" sz="1600" b="1" dirty="0"/>
          </a:p>
        </p:txBody>
      </p:sp>
      <p:sp>
        <p:nvSpPr>
          <p:cNvPr id="5" name="Symbol zastępczy daty 4">
            <a:extLst>
              <a:ext uri="{FF2B5EF4-FFF2-40B4-BE49-F238E27FC236}">
                <a16:creationId xmlns:a16="http://schemas.microsoft.com/office/drawing/2014/main" id="{261196D3-91AE-75EB-E7F1-90B4EFFF4DC1}"/>
              </a:ext>
            </a:extLst>
          </p:cNvPr>
          <p:cNvSpPr>
            <a:spLocks noGrp="1"/>
          </p:cNvSpPr>
          <p:nvPr>
            <p:ph type="dt" sz="half" idx="10"/>
          </p:nvPr>
        </p:nvSpPr>
        <p:spPr>
          <a:xfrm>
            <a:off x="10274527" y="6480175"/>
            <a:ext cx="1917473" cy="377825"/>
          </a:xfrm>
        </p:spPr>
        <p:txBody>
          <a:bodyPr/>
          <a:lstStyle/>
          <a:p>
            <a:pPr rtl="0"/>
            <a:r>
              <a:rPr lang="pl-PL" dirty="0" err="1"/>
              <a:t>Angular</a:t>
            </a:r>
            <a:r>
              <a:rPr lang="pl-PL" dirty="0"/>
              <a:t> – poziom podstawowy</a:t>
            </a:r>
            <a:endParaRPr lang="en-US" dirty="0"/>
          </a:p>
        </p:txBody>
      </p:sp>
      <p:sp>
        <p:nvSpPr>
          <p:cNvPr id="20" name="Rectangle 7">
            <a:extLst>
              <a:ext uri="{FF2B5EF4-FFF2-40B4-BE49-F238E27FC236}">
                <a16:creationId xmlns:a16="http://schemas.microsoft.com/office/drawing/2014/main" id="{40D0A5F1-8047-7BD4-606E-4C381BACAFFF}"/>
              </a:ext>
            </a:extLst>
          </p:cNvPr>
          <p:cNvSpPr>
            <a:spLocks noChangeArrowheads="1"/>
          </p:cNvSpPr>
          <p:nvPr/>
        </p:nvSpPr>
        <p:spPr bwMode="auto">
          <a:xfrm>
            <a:off x="1524001" y="89020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pl-PL" altLang="pl-PL" sz="1350" dirty="0">
              <a:latin typeface="Arial" panose="020B0604020202020204" pitchFamily="34" charset="0"/>
            </a:endParaRPr>
          </a:p>
        </p:txBody>
      </p:sp>
      <p:sp>
        <p:nvSpPr>
          <p:cNvPr id="4" name="Symbol zastępczy zawartości 2">
            <a:extLst>
              <a:ext uri="{FF2B5EF4-FFF2-40B4-BE49-F238E27FC236}">
                <a16:creationId xmlns:a16="http://schemas.microsoft.com/office/drawing/2014/main" id="{6A3485D1-75B6-6AA1-1956-3B429A553514}"/>
              </a:ext>
            </a:extLst>
          </p:cNvPr>
          <p:cNvSpPr txBox="1">
            <a:spLocks/>
          </p:cNvSpPr>
          <p:nvPr/>
        </p:nvSpPr>
        <p:spPr>
          <a:xfrm>
            <a:off x="2421083" y="1901628"/>
            <a:ext cx="4494078" cy="1096432"/>
          </a:xfrm>
          <a:prstGeom prst="rect">
            <a:avLst/>
          </a:prstGeom>
        </p:spPr>
        <p:txBody>
          <a:bodyPr vert="horz" lIns="91440" tIns="45720" rIns="91440" bIns="45720" numCol="1"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pl-PL" sz="4000" b="1" dirty="0" err="1"/>
              <a:t>Dependency</a:t>
            </a:r>
            <a:r>
              <a:rPr lang="pl-PL" sz="4000" b="1" dirty="0"/>
              <a:t> </a:t>
            </a:r>
            <a:r>
              <a:rPr lang="pl-PL" sz="4000" b="1" dirty="0" err="1"/>
              <a:t>Injection</a:t>
            </a:r>
            <a:endParaRPr lang="pl-PL" sz="4000" dirty="0"/>
          </a:p>
        </p:txBody>
      </p:sp>
      <p:pic>
        <p:nvPicPr>
          <p:cNvPr id="9" name="Obraz 8">
            <a:extLst>
              <a:ext uri="{FF2B5EF4-FFF2-40B4-BE49-F238E27FC236}">
                <a16:creationId xmlns:a16="http://schemas.microsoft.com/office/drawing/2014/main" id="{23C29064-FBAF-899F-FA53-69565A40A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61" y="1887744"/>
            <a:ext cx="1045220" cy="1045220"/>
          </a:xfrm>
          <a:prstGeom prst="rect">
            <a:avLst/>
          </a:prstGeom>
        </p:spPr>
      </p:pic>
    </p:spTree>
    <p:extLst>
      <p:ext uri="{BB962C8B-B14F-4D97-AF65-F5344CB8AC3E}">
        <p14:creationId xmlns:p14="http://schemas.microsoft.com/office/powerpoint/2010/main" val="1061529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1000"/>
                                        <p:tgtEl>
                                          <p:spTgt spid="4">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1000"/>
                                        <p:tgtEl>
                                          <p:spTgt spid="9"/>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4">
                                            <p:txEl>
                                              <p:pRg st="0" end="0"/>
                                            </p:txEl>
                                          </p:spTgt>
                                        </p:tgtEl>
                                      </p:cBhvr>
                                    </p:animEffect>
                                    <p:set>
                                      <p:cBhvr>
                                        <p:cTn id="19" dur="1" fill="hold">
                                          <p:stCondLst>
                                            <p:cond delay="499"/>
                                          </p:stCondLst>
                                        </p:cTn>
                                        <p:tgtEl>
                                          <p:spTgt spid="4">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1.11111E-6 L 0.03346 -0.16343 " pathEditMode="relative" rAng="0" ptsTypes="AA">
                                      <p:cBhvr>
                                        <p:cTn id="22" dur="2000" fill="hold"/>
                                        <p:tgtEl>
                                          <p:spTgt spid="9"/>
                                        </p:tgtEl>
                                        <p:attrNameLst>
                                          <p:attrName>ppt_x</p:attrName>
                                          <p:attrName>ppt_y</p:attrName>
                                        </p:attrNameLst>
                                      </p:cBhvr>
                                      <p:rCtr x="1667" y="-8171"/>
                                    </p:animMotion>
                                  </p:childTnLst>
                                </p:cTn>
                              </p:par>
                            </p:childTnLst>
                          </p:cTn>
                        </p:par>
                        <p:par>
                          <p:cTn id="23" fill="hold">
                            <p:stCondLst>
                              <p:cond delay="4000"/>
                            </p:stCondLst>
                            <p:childTnLst>
                              <p:par>
                                <p:cTn id="24" presetID="14" presetClass="entr" presetSubtype="10" fill="hold" nodeType="after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6" dur="500"/>
                                        <p:tgtEl>
                                          <p:spTgt spid="7">
                                            <p:txEl>
                                              <p:pRg st="0" end="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9" dur="500"/>
                                        <p:tgtEl>
                                          <p:spTgt spid="7">
                                            <p:txEl>
                                              <p:pRg st="1" end="1"/>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32" dur="500"/>
                                        <p:tgtEl>
                                          <p:spTgt spid="7">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5" dur="500"/>
                                        <p:tgtEl>
                                          <p:spTgt spid="7">
                                            <p:txEl>
                                              <p:pRg st="3" end="3"/>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randombar(horizontal)">
                                      <p:cBhvr>
                                        <p:cTn id="38" dur="500"/>
                                        <p:tgtEl>
                                          <p:spTgt spid="7">
                                            <p:txEl>
                                              <p:pRg st="4" end="4"/>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randombar(horizontal)">
                                      <p:cBhvr>
                                        <p:cTn id="41" dur="500"/>
                                        <p:tgtEl>
                                          <p:spTgt spid="7">
                                            <p:txEl>
                                              <p:pRg st="5" end="5"/>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randombar(horizontal)">
                                      <p:cBhvr>
                                        <p:cTn id="4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uild="p"/>
      <p:bldP spid="4"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277C1E-C7D7-F121-7974-3ECE201B59A1}"/>
              </a:ext>
            </a:extLst>
          </p:cNvPr>
          <p:cNvSpPr>
            <a:spLocks noGrp="1"/>
          </p:cNvSpPr>
          <p:nvPr>
            <p:ph type="title"/>
          </p:nvPr>
        </p:nvSpPr>
        <p:spPr>
          <a:xfrm>
            <a:off x="685801" y="23629"/>
            <a:ext cx="10131425" cy="1157472"/>
          </a:xfrm>
        </p:spPr>
        <p:txBody>
          <a:bodyPr/>
          <a:lstStyle/>
          <a:p>
            <a:pPr algn="ctr"/>
            <a:r>
              <a:rPr lang="pl-PL" dirty="0" err="1"/>
              <a:t>Bootstraping</a:t>
            </a:r>
            <a:endParaRPr lang="pl-PL" dirty="0"/>
          </a:p>
        </p:txBody>
      </p:sp>
      <p:sp>
        <p:nvSpPr>
          <p:cNvPr id="6" name="Rectangle 1">
            <a:extLst>
              <a:ext uri="{FF2B5EF4-FFF2-40B4-BE49-F238E27FC236}">
                <a16:creationId xmlns:a16="http://schemas.microsoft.com/office/drawing/2014/main" id="{9E4306DC-7C6F-18F2-6586-4604DC3DDF80}"/>
              </a:ext>
            </a:extLst>
          </p:cNvPr>
          <p:cNvSpPr>
            <a:spLocks noGrp="1" noChangeArrowheads="1"/>
          </p:cNvSpPr>
          <p:nvPr>
            <p:ph sz="half" idx="1"/>
          </p:nvPr>
        </p:nvSpPr>
        <p:spPr bwMode="auto">
          <a:xfrm>
            <a:off x="685803" y="1574783"/>
            <a:ext cx="1082039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err="1">
                <a:ln>
                  <a:noFill/>
                </a:ln>
                <a:solidFill>
                  <a:schemeClr val="tx1"/>
                </a:solidFill>
                <a:effectLst/>
              </a:rPr>
              <a:t>Bootstrapowanie</a:t>
            </a:r>
            <a:r>
              <a:rPr kumimoji="0" lang="pl-PL" altLang="pl-PL" b="0" u="none" strike="noStrike" cap="none" normalizeH="0" baseline="0" dirty="0">
                <a:ln>
                  <a:noFill/>
                </a:ln>
                <a:solidFill>
                  <a:schemeClr val="tx1"/>
                </a:solidFill>
                <a:effectLst/>
              </a:rPr>
              <a:t> aplikacji w </a:t>
            </a:r>
            <a:r>
              <a:rPr kumimoji="0" lang="pl-PL" altLang="pl-PL" b="0" u="none" strike="noStrike" cap="none" normalizeH="0" baseline="0" dirty="0" err="1">
                <a:ln>
                  <a:noFill/>
                </a:ln>
                <a:solidFill>
                  <a:schemeClr val="tx1"/>
                </a:solidFill>
                <a:effectLst/>
              </a:rPr>
              <a:t>Angularze</a:t>
            </a:r>
            <a:r>
              <a:rPr kumimoji="0" lang="pl-PL" altLang="pl-PL" b="0" u="none" strike="noStrike" cap="none" normalizeH="0" baseline="0" dirty="0">
                <a:ln>
                  <a:noFill/>
                </a:ln>
                <a:solidFill>
                  <a:schemeClr val="tx1"/>
                </a:solidFill>
                <a:effectLst/>
              </a:rPr>
              <a:t> to proces uruchamiania aplikacji i ładowania jej głównego komponentu</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a:ln>
                  <a:noFill/>
                </a:ln>
                <a:solidFill>
                  <a:schemeClr val="tx1"/>
                </a:solidFill>
                <a:effectLst/>
              </a:rPr>
              <a:t>oraz niezbędnych zasobów, by użytkownik mógł zobaczyć i używać aplikacji w przeglądarce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a:t>
            </a:r>
            <a:r>
              <a:rPr kumimoji="0" lang="pl-PL" altLang="pl-PL" b="0" i="0" u="none" strike="noStrike" cap="none" normalizeH="0" baseline="0" dirty="0" err="1">
                <a:ln>
                  <a:noFill/>
                </a:ln>
                <a:solidFill>
                  <a:schemeClr val="tx1"/>
                </a:solidFill>
                <a:effectLst/>
              </a:rPr>
              <a:t>Angularze</a:t>
            </a:r>
            <a:r>
              <a:rPr kumimoji="0" lang="pl-PL" altLang="pl-PL" b="0" i="0" u="none" strike="noStrike" cap="none" normalizeH="0" baseline="0" dirty="0">
                <a:ln>
                  <a:noFill/>
                </a:ln>
                <a:solidFill>
                  <a:schemeClr val="tx1"/>
                </a:solidFill>
                <a:effectLst/>
              </a:rPr>
              <a:t> aplikacja startuje od modułu głównego, zazwyczaj nazywanego </a:t>
            </a:r>
            <a:r>
              <a:rPr kumimoji="0" lang="pl-PL" altLang="pl-PL" b="0"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pliku </a:t>
            </a:r>
            <a:r>
              <a:rPr kumimoji="0" lang="pl-PL" altLang="pl-PL" b="1" i="0" u="none" strike="noStrike" cap="none" normalizeH="0" baseline="0" dirty="0" err="1">
                <a:ln>
                  <a:noFill/>
                </a:ln>
                <a:solidFill>
                  <a:schemeClr val="tx1"/>
                </a:solidFill>
                <a:effectLst/>
              </a:rPr>
              <a:t>main.ts</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wywołuje metodę </a:t>
            </a:r>
            <a:r>
              <a:rPr kumimoji="0" lang="pl-PL" altLang="pl-PL" b="1" i="0" u="none" strike="noStrike" cap="none" normalizeH="0" baseline="0" dirty="0" err="1">
                <a:ln>
                  <a:noFill/>
                </a:ln>
                <a:solidFill>
                  <a:schemeClr val="tx1"/>
                </a:solidFill>
                <a:effectLst/>
              </a:rPr>
              <a:t>platformBrowserDynamic</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bootstrapModule</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AppModule</a:t>
            </a:r>
            <a:r>
              <a:rPr kumimoji="0" lang="pl-PL" altLang="pl-PL"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Metoda ta inicjuje cały proces.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To właśnie w </a:t>
            </a:r>
            <a:r>
              <a:rPr kumimoji="0" lang="pl-PL" altLang="pl-PL" b="1"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 wskazany jest główny komponent aplikacji, zwykle </a:t>
            </a:r>
            <a:r>
              <a:rPr kumimoji="0" lang="pl-PL" altLang="pl-PL" b="1" i="0" u="none" strike="noStrike" cap="none" normalizeH="0" baseline="0" dirty="0" err="1">
                <a:ln>
                  <a:noFill/>
                </a:ln>
                <a:solidFill>
                  <a:schemeClr val="tx1"/>
                </a:solidFill>
                <a:effectLst/>
              </a:rPr>
              <a:t>AppComponent</a:t>
            </a:r>
            <a:r>
              <a:rPr kumimoji="0" lang="pl-PL" altLang="pl-PL" b="0" i="0" u="none" strike="noStrike" cap="none" normalizeH="0" baseline="0" dirty="0">
                <a:ln>
                  <a:noFill/>
                </a:ln>
                <a:solidFill>
                  <a:schemeClr val="tx1"/>
                </a:solidFill>
                <a:effectLst/>
              </a:rPr>
              <a:t>, który jest pierwszym widocznym elementem na stronie.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Podsumowując:</a:t>
            </a:r>
            <a:endParaRPr lang="pl-PL" altLang="pl-PL" dirty="0"/>
          </a:p>
          <a:p>
            <a:pPr defTabSz="914400" eaLnBrk="0" fontAlgn="base" hangingPunct="0">
              <a:spcBef>
                <a:spcPct val="0"/>
              </a:spcBef>
              <a:spcAft>
                <a:spcPct val="0"/>
              </a:spcAft>
              <a:buClrTx/>
              <a:buSzTx/>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uruchomienie aplikacji i załadowanie jej głównego modułu i komponentu.</a:t>
            </a:r>
          </a:p>
          <a:p>
            <a:pPr defTabSz="914400" eaLnBrk="0" fontAlgn="base" hangingPunct="0">
              <a:spcBef>
                <a:spcPct val="0"/>
              </a:spcBef>
              <a:spcAft>
                <a:spcPct val="0"/>
              </a:spcAft>
              <a:buClrTx/>
              <a:buSzTx/>
            </a:pPr>
            <a:r>
              <a:rPr kumimoji="0" lang="pl-PL" altLang="pl-PL" b="0" i="0" u="none" strike="noStrike" cap="none" normalizeH="0" baseline="0" dirty="0">
                <a:ln>
                  <a:noFill/>
                </a:ln>
                <a:solidFill>
                  <a:schemeClr val="tx1"/>
                </a:solidFill>
                <a:effectLst/>
              </a:rPr>
              <a:t>To dzięki </a:t>
            </a:r>
            <a:r>
              <a:rPr kumimoji="0" lang="pl-PL" altLang="pl-PL" b="0" i="0" u="none" strike="noStrike" cap="none" normalizeH="0" baseline="0" dirty="0" err="1">
                <a:ln>
                  <a:noFill/>
                </a:ln>
                <a:solidFill>
                  <a:schemeClr val="tx1"/>
                </a:solidFill>
                <a:effectLst/>
              </a:rPr>
              <a:t>bootstrapowaniu</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wie, od czego zacząć budowę struktury aplikacji i wyświetlanie interfejsu dla użytkownika.</a:t>
            </a:r>
          </a:p>
          <a:p>
            <a:pPr defTabSz="914400" eaLnBrk="0" fontAlgn="base" hangingPunct="0">
              <a:spcBef>
                <a:spcPct val="0"/>
              </a:spcBef>
              <a:spcAft>
                <a:spcPct val="0"/>
              </a:spcAft>
              <a:buClrTx/>
              <a:buSzTx/>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kluczowy pierwszy krok, który sprawia, że aplikacja jest gotowa do działania.</a:t>
            </a:r>
          </a:p>
        </p:txBody>
      </p:sp>
      <p:sp>
        <p:nvSpPr>
          <p:cNvPr id="8" name="Symbol zastępczy daty 3">
            <a:extLst>
              <a:ext uri="{FF2B5EF4-FFF2-40B4-BE49-F238E27FC236}">
                <a16:creationId xmlns:a16="http://schemas.microsoft.com/office/drawing/2014/main" id="{199ECE22-F733-F75A-1CFF-E73B7A2AD2E5}"/>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Tree>
    <p:extLst>
      <p:ext uri="{BB962C8B-B14F-4D97-AF65-F5344CB8AC3E}">
        <p14:creationId xmlns:p14="http://schemas.microsoft.com/office/powerpoint/2010/main" val="248125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50B3C-DE28-F5F3-672F-BFB08F58A5F2}"/>
            </a:ext>
          </a:extLst>
        </p:cNvPr>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80199BE6-AC40-D7C3-2F76-B308644306D6}"/>
              </a:ext>
            </a:extLst>
          </p:cNvPr>
          <p:cNvSpPr>
            <a:spLocks noGrp="1"/>
          </p:cNvSpPr>
          <p:nvPr>
            <p:ph idx="1"/>
          </p:nvPr>
        </p:nvSpPr>
        <p:spPr>
          <a:xfrm>
            <a:off x="1880869" y="0"/>
            <a:ext cx="6446519" cy="3007360"/>
          </a:xfrm>
        </p:spPr>
        <p:txBody>
          <a:bodyPr/>
          <a:lstStyle/>
          <a:p>
            <a:pPr marL="0" indent="0">
              <a:buNone/>
            </a:pPr>
            <a:r>
              <a:rPr lang="pl-PL" sz="2000" b="1" i="1" dirty="0"/>
              <a:t>Po przerwie:</a:t>
            </a:r>
          </a:p>
          <a:p>
            <a:r>
              <a:rPr lang="pl-PL" sz="2000" b="1" i="1" dirty="0"/>
              <a:t>Wprowadzenie do JavaScript</a:t>
            </a:r>
          </a:p>
          <a:p>
            <a:r>
              <a:rPr lang="pl-PL" sz="2000" b="1" i="1" dirty="0"/>
              <a:t>Wprowadzenie do </a:t>
            </a:r>
            <a:r>
              <a:rPr lang="pl-PL" sz="2000" b="1" i="1" dirty="0" err="1"/>
              <a:t>TypeScript</a:t>
            </a:r>
            <a:endParaRPr lang="pl-PL" sz="2000" b="1" i="1" dirty="0"/>
          </a:p>
        </p:txBody>
      </p:sp>
      <p:sp>
        <p:nvSpPr>
          <p:cNvPr id="4" name="Symbol zastępczy daty 3">
            <a:extLst>
              <a:ext uri="{FF2B5EF4-FFF2-40B4-BE49-F238E27FC236}">
                <a16:creationId xmlns:a16="http://schemas.microsoft.com/office/drawing/2014/main" id="{9BFE32A2-57C2-8207-00FA-8D4F881EAA46}"/>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07B52E67-2E11-BED4-A742-5AD1608889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2CF342E3-FCE7-A052-BEFE-391931B721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AB8D5516-8806-4401-3E6D-3BDB943027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B3ABF39E-F3A0-9337-C152-8E467BDEBC8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204461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barn(inVertical)">
                                      <p:cBhvr>
                                        <p:cTn id="33" dur="750"/>
                                        <p:tgtEl>
                                          <p:spTgt spid="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barn(inVertical)">
                                      <p:cBhvr>
                                        <p:cTn id="38"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dirty="0"/>
              <a:t>Wprowadzenie do </a:t>
            </a:r>
            <a:r>
              <a:rPr lang="pl-PL" sz="5400" b="1" dirty="0"/>
              <a:t>J</a:t>
            </a:r>
            <a:r>
              <a:rPr lang="pl-PL" sz="3600" dirty="0"/>
              <a:t>ava</a:t>
            </a:r>
            <a:r>
              <a:rPr lang="pl-PL" sz="5400" b="1" dirty="0"/>
              <a:t>S</a:t>
            </a:r>
            <a:r>
              <a:rPr lang="pl-PL" sz="3600" dirty="0"/>
              <a:t>cript</a:t>
            </a:r>
            <a:endParaRPr lang="pl-PL" dirty="0"/>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8980664" cy="3785652"/>
          </a:xfrm>
          <a:prstGeom prst="rect">
            <a:avLst/>
          </a:prstGeom>
          <a:noFill/>
        </p:spPr>
        <p:txBody>
          <a:bodyPr wrap="none" rtlCol="0">
            <a:spAutoFit/>
          </a:bodyPr>
          <a:lstStyle/>
          <a:p>
            <a:pPr lvl="0"/>
            <a:r>
              <a:rPr lang="pl-PL" sz="2400" b="1" i="0" baseline="0" dirty="0">
                <a:latin typeface="+mj-lt"/>
                <a:cs typeface="Arial" panose="020B0604020202020204" pitchFamily="34" charset="0"/>
              </a:rPr>
              <a:t>Co to jest JavaScript?</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Język skryptowy uruchamiany po stronie klienta (w przeglądarce).</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Używany do dynamicznego manipulowania strony WWW.</a:t>
            </a:r>
          </a:p>
          <a:p>
            <a:pPr lvl="1"/>
            <a:endParaRPr lang="pl-PL" sz="2400" dirty="0">
              <a:latin typeface="+mj-lt"/>
              <a:cs typeface="Arial" panose="020B0604020202020204" pitchFamily="34" charset="0"/>
            </a:endParaRPr>
          </a:p>
          <a:p>
            <a:pPr lvl="0"/>
            <a:r>
              <a:rPr lang="pl-PL" sz="2400" b="1" i="0" baseline="0" dirty="0">
                <a:latin typeface="+mj-lt"/>
                <a:cs typeface="Arial" panose="020B0604020202020204" pitchFamily="34" charset="0"/>
              </a:rPr>
              <a:t>Zastosowanie JavaScript:</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Manipulacja DOM (</a:t>
            </a:r>
            <a:r>
              <a:rPr lang="pl-PL" sz="2400" b="0" i="0" baseline="0" dirty="0" err="1">
                <a:latin typeface="+mj-lt"/>
                <a:cs typeface="Arial" panose="020B0604020202020204" pitchFamily="34" charset="0"/>
              </a:rPr>
              <a:t>Domain</a:t>
            </a:r>
            <a:r>
              <a:rPr lang="pl-PL" sz="2400" b="0" i="0" baseline="0" dirty="0">
                <a:latin typeface="+mj-lt"/>
                <a:cs typeface="Arial" panose="020B0604020202020204" pitchFamily="34" charset="0"/>
              </a:rPr>
              <a:t> Object Model)</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Walidacja formularzy.</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Obsługa zdarzeń.</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dirty="0">
                <a:latin typeface="+mj-lt"/>
                <a:cs typeface="Arial" panose="020B0604020202020204" pitchFamily="34" charset="0"/>
              </a:rPr>
              <a:t>Komunikacja z API</a:t>
            </a:r>
            <a:r>
              <a:rPr lang="pl-PL" sz="2400" b="0" i="0" baseline="0" dirty="0">
                <a:latin typeface="+mj-lt"/>
                <a:cs typeface="Arial" panose="020B0604020202020204" pitchFamily="34" charset="0"/>
              </a:rPr>
              <a:t>.</a:t>
            </a:r>
            <a:endParaRPr lang="pl-PL" sz="2400" dirty="0">
              <a:latin typeface="+mj-lt"/>
              <a:cs typeface="Arial" panose="020B0604020202020204" pitchFamily="34" charset="0"/>
            </a:endParaRPr>
          </a:p>
          <a:p>
            <a:endParaRPr lang="pl-PL" sz="2400" dirty="0">
              <a:latin typeface="+mj-lt"/>
            </a:endParaRPr>
          </a:p>
        </p:txBody>
      </p:sp>
    </p:spTree>
    <p:extLst>
      <p:ext uri="{BB962C8B-B14F-4D97-AF65-F5344CB8AC3E}">
        <p14:creationId xmlns:p14="http://schemas.microsoft.com/office/powerpoint/2010/main" val="93647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6" dur="500"/>
                                        <p:tgtEl>
                                          <p:spTgt spid="24">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0" dur="500"/>
                                        <p:tgtEl>
                                          <p:spTgt spid="24">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8" dur="500"/>
                                        <p:tgtEl>
                                          <p:spTgt spid="24">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32" dur="500"/>
                                        <p:tgtEl>
                                          <p:spTgt spid="24">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7" end="7"/>
                                            </p:txEl>
                                          </p:spTgt>
                                        </p:tgtEl>
                                        <p:attrNameLst>
                                          <p:attrName>style.visibility</p:attrName>
                                        </p:attrNameLst>
                                      </p:cBhvr>
                                      <p:to>
                                        <p:strVal val="visible"/>
                                      </p:to>
                                    </p:set>
                                    <p:animEffect transition="in" filter="randombar(horizontal)">
                                      <p:cBhvr>
                                        <p:cTn id="36" dur="500"/>
                                        <p:tgtEl>
                                          <p:spTgt spid="24">
                                            <p:txEl>
                                              <p:pRg st="7" end="7"/>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40"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09038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Zmienne i Typy Danych</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9225" y="1580508"/>
            <a:ext cx="10131424" cy="5262979"/>
          </a:xfrm>
          <a:prstGeom prst="rect">
            <a:avLst/>
          </a:prstGeom>
          <a:noFill/>
        </p:spPr>
        <p:txBody>
          <a:bodyPr wrap="square" rtlCol="0">
            <a:spAutoFit/>
          </a:bodyPr>
          <a:lstStyle/>
          <a:p>
            <a:pPr marL="0" indent="0">
              <a:buNone/>
            </a:pPr>
            <a:r>
              <a:rPr lang="pl-PL" sz="2800" b="1" dirty="0">
                <a:latin typeface="+mj-lt"/>
              </a:rPr>
              <a:t>Deklarowanie zmiennych</a:t>
            </a:r>
            <a:r>
              <a:rPr lang="pl-PL" sz="2800" dirty="0">
                <a:latin typeface="+mj-lt"/>
              </a:rPr>
              <a:t>:</a:t>
            </a:r>
          </a:p>
          <a:p>
            <a:pPr marL="742950" lvl="1" indent="-285750">
              <a:buFont typeface="Arial" panose="020B0604020202020204" pitchFamily="34" charset="0"/>
              <a:buChar char="•"/>
            </a:pPr>
            <a:r>
              <a:rPr lang="pl-PL" sz="2400" b="1" dirty="0" err="1">
                <a:latin typeface="+mj-lt"/>
              </a:rPr>
              <a:t>var</a:t>
            </a:r>
            <a:r>
              <a:rPr lang="pl-PL" sz="2400" b="1" dirty="0">
                <a:latin typeface="+mj-lt"/>
              </a:rPr>
              <a:t> - </a:t>
            </a:r>
            <a:r>
              <a:rPr lang="pl-PL" sz="2400" dirty="0">
                <a:latin typeface="+mj-lt"/>
              </a:rPr>
              <a:t>zasięg funkcyjny</a:t>
            </a:r>
          </a:p>
          <a:p>
            <a:pPr marL="742950" lvl="1" indent="-285750">
              <a:buFont typeface="Arial" panose="020B0604020202020204" pitchFamily="34" charset="0"/>
              <a:buChar char="•"/>
            </a:pPr>
            <a:r>
              <a:rPr lang="pl-PL" sz="2400" b="1" dirty="0" err="1">
                <a:latin typeface="+mj-lt"/>
              </a:rPr>
              <a:t>let</a:t>
            </a:r>
            <a:r>
              <a:rPr lang="pl-PL" sz="2400" b="1" dirty="0">
                <a:latin typeface="+mj-lt"/>
              </a:rPr>
              <a:t> i </a:t>
            </a:r>
            <a:r>
              <a:rPr lang="pl-PL" sz="2400" b="1" dirty="0" err="1">
                <a:latin typeface="+mj-lt"/>
              </a:rPr>
              <a:t>const</a:t>
            </a:r>
            <a:r>
              <a:rPr lang="pl-PL" sz="2400" b="1" dirty="0">
                <a:latin typeface="+mj-lt"/>
              </a:rPr>
              <a:t> </a:t>
            </a:r>
            <a:r>
              <a:rPr lang="pl-PL" sz="2400" dirty="0">
                <a:latin typeface="+mj-lt"/>
              </a:rPr>
              <a:t>wprowadzone w ES6 – zasięg  blokowy</a:t>
            </a:r>
          </a:p>
          <a:p>
            <a:pPr lvl="1"/>
            <a:endParaRPr lang="pl-PL" sz="2400" dirty="0">
              <a:latin typeface="+mj-lt"/>
            </a:endParaRPr>
          </a:p>
          <a:p>
            <a:pPr marL="0" indent="0">
              <a:buNone/>
            </a:pPr>
            <a:r>
              <a:rPr lang="pl-PL" sz="2800" b="1" dirty="0">
                <a:latin typeface="+mj-lt"/>
              </a:rPr>
              <a:t>Typy danych w JavaScript:</a:t>
            </a:r>
          </a:p>
          <a:p>
            <a:pPr marL="742950" lvl="1" indent="-285750">
              <a:buFont typeface="Arial" panose="020B0604020202020204" pitchFamily="34" charset="0"/>
              <a:buChar char="•"/>
            </a:pPr>
            <a:r>
              <a:rPr lang="pl-PL" sz="2400" b="1" dirty="0">
                <a:latin typeface="+mj-lt"/>
              </a:rPr>
              <a:t>Typy prymitywne: </a:t>
            </a:r>
            <a:r>
              <a:rPr lang="pl-PL" sz="2400" dirty="0">
                <a:latin typeface="+mj-lt"/>
              </a:rPr>
              <a:t>string, </a:t>
            </a:r>
            <a:r>
              <a:rPr lang="pl-PL" sz="2400" dirty="0" err="1">
                <a:latin typeface="+mj-lt"/>
              </a:rPr>
              <a:t>number</a:t>
            </a:r>
            <a:r>
              <a:rPr lang="pl-PL" sz="2400" dirty="0">
                <a:latin typeface="+mj-lt"/>
              </a:rPr>
              <a:t>, </a:t>
            </a:r>
            <a:r>
              <a:rPr lang="pl-PL" sz="2400" dirty="0" err="1">
                <a:latin typeface="+mj-lt"/>
              </a:rPr>
              <a:t>boolean</a:t>
            </a:r>
            <a:r>
              <a:rPr lang="pl-PL" sz="2400" dirty="0">
                <a:latin typeface="+mj-lt"/>
              </a:rPr>
              <a:t>, </a:t>
            </a:r>
            <a:r>
              <a:rPr lang="pl-PL" sz="2400" dirty="0" err="1">
                <a:latin typeface="+mj-lt"/>
              </a:rPr>
              <a:t>undefined</a:t>
            </a:r>
            <a:r>
              <a:rPr lang="pl-PL" sz="2400" dirty="0">
                <a:latin typeface="+mj-lt"/>
              </a:rPr>
              <a:t>, </a:t>
            </a:r>
            <a:r>
              <a:rPr lang="pl-PL" sz="2400" dirty="0" err="1">
                <a:latin typeface="+mj-lt"/>
              </a:rPr>
              <a:t>null</a:t>
            </a:r>
            <a:r>
              <a:rPr lang="pl-PL" sz="2400" dirty="0">
                <a:latin typeface="+mj-lt"/>
              </a:rPr>
              <a:t>, symbol.</a:t>
            </a:r>
          </a:p>
          <a:p>
            <a:pPr marL="742950" lvl="1" indent="-285750">
              <a:buFont typeface="Arial" panose="020B0604020202020204" pitchFamily="34" charset="0"/>
              <a:buChar char="•"/>
            </a:pPr>
            <a:r>
              <a:rPr lang="pl-PL" sz="2400" b="1" dirty="0">
                <a:latin typeface="+mj-lt"/>
              </a:rPr>
              <a:t>Typy referencyjne: </a:t>
            </a:r>
            <a:r>
              <a:rPr lang="pl-PL" sz="2400" dirty="0" err="1">
                <a:latin typeface="+mj-lt"/>
              </a:rPr>
              <a:t>object</a:t>
            </a:r>
            <a:r>
              <a:rPr lang="pl-PL" sz="2400" dirty="0">
                <a:latin typeface="+mj-lt"/>
              </a:rPr>
              <a:t>, </a:t>
            </a:r>
            <a:r>
              <a:rPr lang="pl-PL" sz="2400" dirty="0" err="1">
                <a:latin typeface="+mj-lt"/>
              </a:rPr>
              <a:t>array</a:t>
            </a:r>
            <a:r>
              <a:rPr lang="pl-PL" sz="2400" dirty="0">
                <a:latin typeface="+mj-lt"/>
              </a:rPr>
              <a:t>, </a:t>
            </a:r>
            <a:r>
              <a:rPr lang="pl-PL" sz="2400" dirty="0" err="1">
                <a:latin typeface="+mj-lt"/>
              </a:rPr>
              <a:t>function</a:t>
            </a:r>
            <a:r>
              <a:rPr lang="pl-PL" sz="2400" dirty="0">
                <a:latin typeface="+mj-lt"/>
              </a:rPr>
              <a:t>.</a:t>
            </a:r>
          </a:p>
          <a:p>
            <a:pPr lvl="1"/>
            <a:endParaRPr lang="pl-PL" sz="2400" dirty="0">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dirty="0">
                <a:ln>
                  <a:noFill/>
                </a:ln>
                <a:solidFill>
                  <a:prstClr val="white"/>
                </a:solidFill>
                <a:effectLst/>
                <a:uLnTx/>
                <a:uFillTx/>
                <a:latin typeface="Calibri Light" panose="020F0302020204030204"/>
                <a:ea typeface="+mn-ea"/>
                <a:cs typeface="+mn-cs"/>
              </a:rPr>
              <a:t>Przykład:</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let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name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"John";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const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age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30;</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var</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err="1">
                <a:ln>
                  <a:noFill/>
                </a:ln>
                <a:solidFill>
                  <a:srgbClr val="FFC000"/>
                </a:solidFill>
                <a:effectLst/>
                <a:uLnTx/>
                <a:uFillTx/>
                <a:latin typeface="Calibri Light" panose="020F0302020204030204"/>
                <a:ea typeface="+mn-ea"/>
                <a:cs typeface="+mn-cs"/>
              </a:rPr>
              <a:t>isStudent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true;</a:t>
            </a:r>
          </a:p>
          <a:p>
            <a:endParaRPr lang="pl-PL" sz="3600" dirty="0">
              <a:latin typeface="+mj-lt"/>
            </a:endParaRPr>
          </a:p>
        </p:txBody>
      </p:sp>
    </p:spTree>
    <p:extLst>
      <p:ext uri="{BB962C8B-B14F-4D97-AF65-F5344CB8AC3E}">
        <p14:creationId xmlns:p14="http://schemas.microsoft.com/office/powerpoint/2010/main" val="7821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6" dur="500"/>
                                        <p:tgtEl>
                                          <p:spTgt spid="24">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0" dur="500"/>
                                        <p:tgtEl>
                                          <p:spTgt spid="24">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8" dur="500"/>
                                        <p:tgtEl>
                                          <p:spTgt spid="24">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32" dur="500"/>
                                        <p:tgtEl>
                                          <p:spTgt spid="24">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6" dur="500"/>
                                        <p:tgtEl>
                                          <p:spTgt spid="24">
                                            <p:txEl>
                                              <p:pRg st="8" end="8"/>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40" dur="500"/>
                                        <p:tgtEl>
                                          <p:spTgt spid="24">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24">
                                            <p:txEl>
                                              <p:pRg st="10" end="10"/>
                                            </p:txEl>
                                          </p:spTgt>
                                        </p:tgtEl>
                                        <p:attrNameLst>
                                          <p:attrName>style.visibility</p:attrName>
                                        </p:attrNameLst>
                                      </p:cBhvr>
                                      <p:to>
                                        <p:strVal val="visible"/>
                                      </p:to>
                                    </p:set>
                                    <p:animEffect transition="in" filter="randombar(horizontal)">
                                      <p:cBhvr>
                                        <p:cTn id="44" dur="500"/>
                                        <p:tgtEl>
                                          <p:spTgt spid="24">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24">
                                            <p:txEl>
                                              <p:pRg st="11" end="11"/>
                                            </p:txEl>
                                          </p:spTgt>
                                        </p:tgtEl>
                                        <p:attrNameLst>
                                          <p:attrName>style.visibility</p:attrName>
                                        </p:attrNameLst>
                                      </p:cBhvr>
                                      <p:to>
                                        <p:strVal val="visible"/>
                                      </p:to>
                                    </p:set>
                                    <p:animEffect transition="in" filter="randombar(horizontal)">
                                      <p:cBhvr>
                                        <p:cTn id="48" dur="500"/>
                                        <p:tgtEl>
                                          <p:spTgt spid="2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4"/>
            <a:ext cx="10131425" cy="1176112"/>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Operatory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10131424" cy="4401205"/>
          </a:xfrm>
          <a:prstGeom prst="rect">
            <a:avLst/>
          </a:prstGeom>
          <a:noFill/>
        </p:spPr>
        <p:txBody>
          <a:bodyPr wrap="square" rtlCol="0">
            <a:spAutoFit/>
          </a:bodyPr>
          <a:lstStyle/>
          <a:p>
            <a:pPr marL="457200" indent="-457200">
              <a:buFont typeface="Wingdings" panose="05000000000000000000" pitchFamily="2" charset="2"/>
              <a:buChar char="q"/>
            </a:pPr>
            <a:r>
              <a:rPr lang="pl-PL" sz="2800" dirty="0"/>
              <a:t>Arytmetyczne: +, -, *, /, %</a:t>
            </a:r>
          </a:p>
          <a:p>
            <a:endParaRPr lang="pl-PL" sz="2800" dirty="0"/>
          </a:p>
          <a:p>
            <a:pPr marL="457200" indent="-457200">
              <a:buFont typeface="Wingdings" panose="05000000000000000000" pitchFamily="2" charset="2"/>
              <a:buChar char="q"/>
            </a:pPr>
            <a:r>
              <a:rPr lang="pl-PL" sz="2800" dirty="0"/>
              <a:t>Porównania: ==, ===, !=, !==, &gt;, &lt;, &gt;=, &lt;=</a:t>
            </a:r>
          </a:p>
          <a:p>
            <a:endParaRPr lang="pl-PL" sz="2800" dirty="0"/>
          </a:p>
          <a:p>
            <a:pPr marL="514350" indent="-514350">
              <a:buFont typeface="Wingdings" panose="05000000000000000000" pitchFamily="2" charset="2"/>
              <a:buChar char="q"/>
            </a:pPr>
            <a:r>
              <a:rPr lang="pl-PL" sz="2800" dirty="0"/>
              <a:t>Logiczne: &amp;&amp;, ||, !</a:t>
            </a:r>
          </a:p>
          <a:p>
            <a:endParaRPr lang="pl-PL" sz="2800" dirty="0"/>
          </a:p>
          <a:p>
            <a:r>
              <a:rPr lang="pl-PL" sz="2800" dirty="0"/>
              <a:t>Przykład:</a:t>
            </a:r>
          </a:p>
          <a:p>
            <a:pPr lvl="1"/>
            <a:r>
              <a:rPr lang="en-US" sz="2800" dirty="0"/>
              <a:t>let a = 5; </a:t>
            </a:r>
            <a:endParaRPr lang="pl-PL" sz="2800" dirty="0"/>
          </a:p>
          <a:p>
            <a:pPr lvl="1"/>
            <a:r>
              <a:rPr lang="en-US" sz="2800" dirty="0"/>
              <a:t>let b = 10; </a:t>
            </a:r>
            <a:endParaRPr lang="pl-PL" sz="2800" dirty="0"/>
          </a:p>
          <a:p>
            <a:pPr lvl="1"/>
            <a:r>
              <a:rPr lang="en-US" sz="2800" dirty="0"/>
              <a:t>console.log(a &gt; b); // false</a:t>
            </a:r>
            <a:endParaRPr lang="pl-PL" sz="2800" dirty="0"/>
          </a:p>
        </p:txBody>
      </p:sp>
    </p:spTree>
    <p:extLst>
      <p:ext uri="{BB962C8B-B14F-4D97-AF65-F5344CB8AC3E}">
        <p14:creationId xmlns:p14="http://schemas.microsoft.com/office/powerpoint/2010/main" val="265298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0" dur="500"/>
                                        <p:tgtEl>
                                          <p:spTgt spid="24">
                                            <p:txEl>
                                              <p:pRg st="4" end="4"/>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4" dur="500"/>
                                        <p:tgtEl>
                                          <p:spTgt spid="24">
                                            <p:txEl>
                                              <p:pRg st="6" end="6"/>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7" end="7"/>
                                            </p:txEl>
                                          </p:spTgt>
                                        </p:tgtEl>
                                        <p:attrNameLst>
                                          <p:attrName>style.visibility</p:attrName>
                                        </p:attrNameLst>
                                      </p:cBhvr>
                                      <p:to>
                                        <p:strVal val="visible"/>
                                      </p:to>
                                    </p:set>
                                    <p:animEffect transition="in" filter="randombar(horizontal)">
                                      <p:cBhvr>
                                        <p:cTn id="28" dur="500"/>
                                        <p:tgtEl>
                                          <p:spTgt spid="24">
                                            <p:txEl>
                                              <p:pRg st="7" end="7"/>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2" dur="500"/>
                                        <p:tgtEl>
                                          <p:spTgt spid="24">
                                            <p:txEl>
                                              <p:pRg st="8" end="8"/>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36" dur="500"/>
                                        <p:tgtEl>
                                          <p:spTgt spid="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4F2496-8BCD-4C53-0B8A-2F8A0A10DFB1}"/>
              </a:ext>
            </a:extLst>
          </p:cNvPr>
          <p:cNvSpPr>
            <a:spLocks noGrp="1"/>
          </p:cNvSpPr>
          <p:nvPr>
            <p:ph type="title"/>
          </p:nvPr>
        </p:nvSpPr>
        <p:spPr/>
        <p:txBody>
          <a:bodyPr>
            <a:normAutofit/>
          </a:bodyPr>
          <a:lstStyle/>
          <a:p>
            <a:pPr algn="ctr"/>
            <a:r>
              <a:rPr lang="pl-PL" sz="3600" dirty="0"/>
              <a:t>Cześć! Nazywam się </a:t>
            </a:r>
            <a:r>
              <a:rPr lang="pl-PL" sz="3600" b="1" dirty="0"/>
              <a:t>Piotrek</a:t>
            </a:r>
          </a:p>
        </p:txBody>
      </p:sp>
      <p:sp>
        <p:nvSpPr>
          <p:cNvPr id="3" name="Symbol zastępczy zawartości 2">
            <a:extLst>
              <a:ext uri="{FF2B5EF4-FFF2-40B4-BE49-F238E27FC236}">
                <a16:creationId xmlns:a16="http://schemas.microsoft.com/office/drawing/2014/main" id="{BF8DCF58-5D29-B105-FB1F-2AEF02A95B47}"/>
              </a:ext>
            </a:extLst>
          </p:cNvPr>
          <p:cNvSpPr>
            <a:spLocks noGrp="1"/>
          </p:cNvSpPr>
          <p:nvPr>
            <p:ph idx="1"/>
          </p:nvPr>
        </p:nvSpPr>
        <p:spPr/>
        <p:txBody>
          <a:bodyPr>
            <a:normAutofit fontScale="92500" lnSpcReduction="20000"/>
          </a:bodyPr>
          <a:lstStyle/>
          <a:p>
            <a:pPr marL="0" indent="0" algn="ctr">
              <a:lnSpc>
                <a:spcPct val="150000"/>
              </a:lnSpc>
              <a:buNone/>
            </a:pPr>
            <a:r>
              <a:rPr lang="pl-PL" sz="2800" b="1" u="sng" dirty="0"/>
              <a:t>Kim jestem?</a:t>
            </a:r>
          </a:p>
          <a:p>
            <a:pPr marL="0" indent="0" algn="ctr">
              <a:lnSpc>
                <a:spcPct val="150000"/>
              </a:lnSpc>
              <a:buNone/>
            </a:pPr>
            <a:r>
              <a:rPr lang="pl-PL" sz="1600" i="1" dirty="0"/>
              <a:t>Senior IT Developer w </a:t>
            </a:r>
            <a:endParaRPr lang="pl-PL" sz="1600" dirty="0"/>
          </a:p>
          <a:p>
            <a:pPr marL="0" indent="0" algn="ctr">
              <a:lnSpc>
                <a:spcPct val="150000"/>
              </a:lnSpc>
              <a:buNone/>
            </a:pPr>
            <a:r>
              <a:rPr lang="pl-PL" sz="2800" b="1" u="sng" dirty="0"/>
              <a:t>Czym się zajmuję? </a:t>
            </a:r>
          </a:p>
          <a:p>
            <a:pPr marL="0" indent="0" algn="ctr">
              <a:lnSpc>
                <a:spcPct val="150000"/>
              </a:lnSpc>
              <a:buNone/>
            </a:pPr>
            <a:r>
              <a:rPr lang="pl-PL" sz="1600" i="1" dirty="0"/>
              <a:t>Od kilku lat tworze aplikacji webowych z wykorzystaniem</a:t>
            </a:r>
          </a:p>
          <a:p>
            <a:pPr marL="0" indent="0" algn="ctr">
              <a:lnSpc>
                <a:spcPct val="150000"/>
              </a:lnSpc>
              <a:buNone/>
            </a:pPr>
            <a:r>
              <a:rPr lang="pl-PL" sz="2800" b="1" u="sng" dirty="0"/>
              <a:t>Moja droga zawodowa</a:t>
            </a:r>
          </a:p>
          <a:p>
            <a:pPr marL="0" indent="0" algn="ctr">
              <a:lnSpc>
                <a:spcPct val="150000"/>
              </a:lnSpc>
              <a:buNone/>
            </a:pPr>
            <a:r>
              <a:rPr lang="pl-PL" sz="4000" b="1" dirty="0"/>
              <a:t> </a:t>
            </a:r>
            <a:r>
              <a:rPr lang="pl-PL" sz="1600" i="1" dirty="0"/>
              <a:t>Zaczynałem najpierw jako technik a potem </a:t>
            </a:r>
            <a:r>
              <a:rPr lang="pl-PL" sz="1600" i="1" dirty="0" err="1"/>
              <a:t>FullStack</a:t>
            </a:r>
            <a:r>
              <a:rPr lang="pl-PL" sz="1600" i="1" dirty="0"/>
              <a:t> C# Developer w                teraz skupiam się głównie na </a:t>
            </a:r>
            <a:r>
              <a:rPr lang="pl-PL" sz="1600" i="1" dirty="0" err="1"/>
              <a:t>frontendzie</a:t>
            </a:r>
            <a:r>
              <a:rPr lang="pl-PL" sz="1600" i="1" dirty="0"/>
              <a:t>.</a:t>
            </a:r>
            <a:endParaRPr lang="pl-PL" sz="4000" i="1" dirty="0"/>
          </a:p>
        </p:txBody>
      </p:sp>
      <p:sp>
        <p:nvSpPr>
          <p:cNvPr id="4" name="Symbol zastępczy daty 3">
            <a:extLst>
              <a:ext uri="{FF2B5EF4-FFF2-40B4-BE49-F238E27FC236}">
                <a16:creationId xmlns:a16="http://schemas.microsoft.com/office/drawing/2014/main" id="{1F4884C2-82D6-2D17-5AD9-E5B7C6C4236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6D06EE9F-631D-3CD6-067C-501DDEBAE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6999" y="2755753"/>
            <a:ext cx="1270000" cy="476250"/>
          </a:xfrm>
          <a:prstGeom prst="rect">
            <a:avLst/>
          </a:prstGeom>
        </p:spPr>
      </p:pic>
      <p:pic>
        <p:nvPicPr>
          <p:cNvPr id="9" name="Obraz 8">
            <a:extLst>
              <a:ext uri="{FF2B5EF4-FFF2-40B4-BE49-F238E27FC236}">
                <a16:creationId xmlns:a16="http://schemas.microsoft.com/office/drawing/2014/main" id="{292ED673-3EA5-03CB-E131-4D7FBC6657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969" y="5262880"/>
            <a:ext cx="531351" cy="344678"/>
          </a:xfrm>
          <a:prstGeom prst="rect">
            <a:avLst/>
          </a:prstGeom>
        </p:spPr>
      </p:pic>
      <p:pic>
        <p:nvPicPr>
          <p:cNvPr id="13" name="Grafika 12">
            <a:extLst>
              <a:ext uri="{FF2B5EF4-FFF2-40B4-BE49-F238E27FC236}">
                <a16:creationId xmlns:a16="http://schemas.microsoft.com/office/drawing/2014/main" id="{1698DCF2-E699-F698-4D82-08978A38BF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0636" y="3625997"/>
            <a:ext cx="1258047" cy="889000"/>
          </a:xfrm>
          <a:prstGeom prst="rect">
            <a:avLst/>
          </a:prstGeom>
        </p:spPr>
      </p:pic>
    </p:spTree>
    <p:extLst>
      <p:ext uri="{BB962C8B-B14F-4D97-AF65-F5344CB8AC3E}">
        <p14:creationId xmlns:p14="http://schemas.microsoft.com/office/powerpoint/2010/main" val="1373381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par>
                          <p:cTn id="18" fill="hold">
                            <p:stCondLst>
                              <p:cond delay="2750"/>
                            </p:stCondLst>
                            <p:childTnLst>
                              <p:par>
                                <p:cTn id="19" presetID="42" presetClass="entr" presetSubtype="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4250"/>
                            </p:stCondLst>
                            <p:childTnLst>
                              <p:par>
                                <p:cTn id="29" presetID="42" presetClass="entr" presetSubtype="0" fill="hold"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750"/>
                                        <p:tgtEl>
                                          <p:spTgt spid="3">
                                            <p:txEl>
                                              <p:pRg st="2" end="2"/>
                                            </p:txEl>
                                          </p:spTgt>
                                        </p:tgtEl>
                                      </p:cBhvr>
                                    </p:animEffect>
                                    <p:anim calcmode="lin" valueType="num">
                                      <p:cBhvr>
                                        <p:cTn id="32"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750"/>
                                        <p:tgtEl>
                                          <p:spTgt spid="3">
                                            <p:txEl>
                                              <p:pRg st="4" end="4"/>
                                            </p:txEl>
                                          </p:spTgt>
                                        </p:tgtEl>
                                      </p:cBhvr>
                                    </p:animEffect>
                                    <p:anim calcmode="lin" valueType="num">
                                      <p:cBhvr>
                                        <p:cTn id="44"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6" fill="hold">
                            <p:stCondLst>
                              <p:cond delay="6750"/>
                            </p:stCondLst>
                            <p:childTnLst>
                              <p:par>
                                <p:cTn id="47" presetID="42" presetClass="entr" presetSubtype="0" fill="hold" nodeType="after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52" fill="hold">
                            <p:stCondLst>
                              <p:cond delay="7750"/>
                            </p:stCondLst>
                            <p:childTnLst>
                              <p:par>
                                <p:cTn id="53" presetID="16" presetClass="entr" presetSubtype="2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20468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Funkcje</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13865" y="2084923"/>
            <a:ext cx="5188612" cy="3354765"/>
          </a:xfrm>
          <a:prstGeom prst="rect">
            <a:avLst/>
          </a:prstGeom>
          <a:noFill/>
        </p:spPr>
        <p:txBody>
          <a:bodyPr wrap="square" rtlCol="0">
            <a:spAutoFit/>
          </a:bodyPr>
          <a:lstStyle/>
          <a:p>
            <a:r>
              <a:rPr lang="pl-PL" sz="2800" b="1" dirty="0">
                <a:latin typeface="+mj-lt"/>
              </a:rPr>
              <a:t>Definicja funkcji:</a:t>
            </a:r>
          </a:p>
          <a:p>
            <a:endParaRPr lang="pl-PL" sz="2800" b="1" dirty="0">
              <a:latin typeface="+mj-lt"/>
            </a:endParaRPr>
          </a:p>
          <a:p>
            <a:r>
              <a:rPr lang="pl-PL" sz="2000" dirty="0"/>
              <a:t>	</a:t>
            </a:r>
            <a:r>
              <a:rPr lang="en-US" sz="2000" dirty="0"/>
              <a:t>function greet(name) { </a:t>
            </a:r>
            <a:endParaRPr lang="pl-PL" sz="2000" dirty="0"/>
          </a:p>
          <a:p>
            <a:r>
              <a:rPr lang="pl-PL" sz="2000" dirty="0"/>
              <a:t>		</a:t>
            </a:r>
            <a:r>
              <a:rPr lang="en-US" sz="2000" dirty="0"/>
              <a:t>return `Hello, ${name}!`; </a:t>
            </a:r>
            <a:endParaRPr lang="pl-PL" sz="2000" dirty="0"/>
          </a:p>
          <a:p>
            <a:r>
              <a:rPr lang="pl-PL" sz="2000" dirty="0"/>
              <a:t>	</a:t>
            </a:r>
            <a:r>
              <a:rPr lang="en-US" sz="2000" dirty="0"/>
              <a:t>}</a:t>
            </a:r>
            <a:endParaRPr lang="pl-PL" sz="2000" dirty="0"/>
          </a:p>
          <a:p>
            <a:endParaRPr lang="pl-PL" sz="2000"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name</a:t>
            </a:r>
            <a:r>
              <a:rPr lang="pl-PL" sz="2000" dirty="0"/>
              <a:t>) =&gt; `Hello, ${</a:t>
            </a:r>
            <a:r>
              <a:rPr lang="pl-PL" sz="2000" dirty="0" err="1"/>
              <a:t>name</a:t>
            </a:r>
            <a:r>
              <a:rPr lang="pl-PL" sz="2000" dirty="0"/>
              <a:t>}!`;</a:t>
            </a:r>
            <a:endParaRPr lang="pl-PL" sz="2000" dirty="0">
              <a:latin typeface="+mj-lt"/>
            </a:endParaRPr>
          </a:p>
          <a:p>
            <a:endParaRPr lang="pl-PL" sz="2800" dirty="0">
              <a:latin typeface="+mj-lt"/>
            </a:endParaRPr>
          </a:p>
          <a:p>
            <a:endParaRPr lang="pl-PL" sz="2800" dirty="0">
              <a:latin typeface="+mj-lt"/>
            </a:endParaRPr>
          </a:p>
        </p:txBody>
      </p:sp>
      <p:sp>
        <p:nvSpPr>
          <p:cNvPr id="3" name="pole tekstowe 2">
            <a:extLst>
              <a:ext uri="{FF2B5EF4-FFF2-40B4-BE49-F238E27FC236}">
                <a16:creationId xmlns:a16="http://schemas.microsoft.com/office/drawing/2014/main" id="{6E30AE0D-6E22-6108-6098-18D3DD2B6510}"/>
              </a:ext>
            </a:extLst>
          </p:cNvPr>
          <p:cNvSpPr txBox="1"/>
          <p:nvPr/>
        </p:nvSpPr>
        <p:spPr>
          <a:xfrm>
            <a:off x="6302477" y="2080491"/>
            <a:ext cx="5476568" cy="1692771"/>
          </a:xfrm>
          <a:prstGeom prst="rect">
            <a:avLst/>
          </a:prstGeom>
          <a:noFill/>
        </p:spPr>
        <p:txBody>
          <a:bodyPr wrap="square" rtlCol="0">
            <a:spAutoFit/>
          </a:bodyPr>
          <a:lstStyle/>
          <a:p>
            <a:r>
              <a:rPr lang="pl-PL" sz="2800" b="1" dirty="0">
                <a:latin typeface="+mj-lt"/>
              </a:rPr>
              <a:t>Wywołanie funkcji:</a:t>
            </a:r>
          </a:p>
          <a:p>
            <a:endParaRPr lang="pl-PL" sz="2800" b="1"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greet</a:t>
            </a:r>
            <a:r>
              <a:rPr lang="pl-PL" sz="2000" dirty="0"/>
              <a:t>(„Piotrek”); // Hello Piotrek</a:t>
            </a:r>
          </a:p>
          <a:p>
            <a:endParaRPr lang="pl-PL" sz="2800" dirty="0">
              <a:latin typeface="+mj-lt"/>
            </a:endParaRPr>
          </a:p>
        </p:txBody>
      </p:sp>
    </p:spTree>
    <p:extLst>
      <p:ext uri="{BB962C8B-B14F-4D97-AF65-F5344CB8AC3E}">
        <p14:creationId xmlns:p14="http://schemas.microsoft.com/office/powerpoint/2010/main" val="389892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20" dur="500"/>
                                        <p:tgtEl>
                                          <p:spTgt spid="24">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8" dur="500"/>
                                        <p:tgtEl>
                                          <p:spTgt spid="24">
                                            <p:txEl>
                                              <p:pRg st="6" end="6"/>
                                            </p:txEl>
                                          </p:spTgt>
                                        </p:tgtEl>
                                      </p:cBhvr>
                                    </p:animEffect>
                                  </p:childTnLst>
                                </p:cTn>
                              </p:par>
                            </p:childTnLst>
                          </p:cTn>
                        </p:par>
                        <p:par>
                          <p:cTn id="29" fill="hold">
                            <p:stCondLst>
                              <p:cond delay="3000"/>
                            </p:stCondLst>
                            <p:childTnLst>
                              <p:par>
                                <p:cTn id="30" presetID="14" presetClass="entr" presetSubtype="10" fill="hold" nodeType="afterEffect">
                                  <p:stCondLst>
                                    <p:cond delay="150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2" dur="500"/>
                                        <p:tgtEl>
                                          <p:spTgt spid="3">
                                            <p:txEl>
                                              <p:pRg st="0" end="0"/>
                                            </p:txEl>
                                          </p:spTgt>
                                        </p:tgtEl>
                                      </p:cBhvr>
                                    </p:animEffect>
                                  </p:childTnLst>
                                </p:cTn>
                              </p:par>
                            </p:childTnLst>
                          </p:cTn>
                        </p:par>
                        <p:par>
                          <p:cTn id="33" fill="hold">
                            <p:stCondLst>
                              <p:cond delay="5000"/>
                            </p:stCondLst>
                            <p:childTnLst>
                              <p:par>
                                <p:cTn id="34" presetID="14" presetClass="entr" presetSubtype="10" fill="hold" nodeType="afterEffect">
                                  <p:stCondLst>
                                    <p:cond delay="15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4"/>
            <a:ext cx="10131425" cy="1047254"/>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Tablice i Obiekty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907387" y="1470780"/>
            <a:ext cx="5562239" cy="4770537"/>
          </a:xfrm>
          <a:prstGeom prst="rect">
            <a:avLst/>
          </a:prstGeom>
          <a:noFill/>
        </p:spPr>
        <p:txBody>
          <a:bodyPr wrap="square" rtlCol="0">
            <a:spAutoFit/>
          </a:bodyPr>
          <a:lstStyle/>
          <a:p>
            <a:pPr algn="ctr"/>
            <a:r>
              <a:rPr lang="pl-PL" sz="2800" b="1" dirty="0">
                <a:latin typeface="+mj-lt"/>
              </a:rPr>
              <a:t>Tablice</a:t>
            </a:r>
          </a:p>
          <a:p>
            <a:endParaRPr lang="pl-PL" sz="2800" b="1" dirty="0">
              <a:latin typeface="+mj-lt"/>
            </a:endParaRPr>
          </a:p>
          <a:p>
            <a:r>
              <a:rPr lang="pl-PL" sz="2400" b="1" dirty="0">
                <a:latin typeface="+mj-lt"/>
              </a:rPr>
              <a:t>Tworzenie tablicy</a:t>
            </a:r>
          </a:p>
          <a:p>
            <a:r>
              <a:rPr lang="pl-PL" sz="2000" b="1" dirty="0" err="1">
                <a:latin typeface="+mj-lt"/>
              </a:rPr>
              <a:t>const</a:t>
            </a:r>
            <a:r>
              <a:rPr lang="pl-PL" sz="2000" b="1" dirty="0">
                <a:latin typeface="+mj-lt"/>
              </a:rPr>
              <a:t> </a:t>
            </a:r>
            <a:r>
              <a:rPr lang="pl-PL" sz="2000" b="1" dirty="0" err="1">
                <a:latin typeface="+mj-lt"/>
              </a:rPr>
              <a:t>fruits</a:t>
            </a:r>
            <a:r>
              <a:rPr lang="pl-PL" sz="2000" b="1" dirty="0">
                <a:latin typeface="+mj-lt"/>
              </a:rPr>
              <a:t> = [„</a:t>
            </a:r>
            <a:r>
              <a:rPr lang="pl-PL" sz="2000" b="1" dirty="0" err="1">
                <a:latin typeface="+mj-lt"/>
              </a:rPr>
              <a:t>apple</a:t>
            </a:r>
            <a:r>
              <a:rPr lang="pl-PL" sz="2000" b="1" dirty="0">
                <a:latin typeface="+mj-lt"/>
              </a:rPr>
              <a:t>”, „banana”]</a:t>
            </a:r>
          </a:p>
          <a:p>
            <a:endParaRPr lang="pl-PL" sz="2800" b="1" dirty="0">
              <a:latin typeface="+mj-lt"/>
            </a:endParaRPr>
          </a:p>
          <a:p>
            <a:r>
              <a:rPr lang="pl-PL" sz="2400" b="1" dirty="0">
                <a:latin typeface="+mj-lt"/>
              </a:rPr>
              <a:t>Dostęp do wartości tablicy</a:t>
            </a:r>
          </a:p>
          <a:p>
            <a:r>
              <a:rPr lang="pl-PL" sz="2000" b="1" dirty="0">
                <a:latin typeface="+mj-lt"/>
              </a:rPr>
              <a:t>console.log(</a:t>
            </a:r>
            <a:r>
              <a:rPr lang="pl-PL" sz="2000" b="1" dirty="0" err="1">
                <a:latin typeface="+mj-lt"/>
              </a:rPr>
              <a:t>fruits</a:t>
            </a:r>
            <a:r>
              <a:rPr lang="pl-PL" sz="2000" b="1" dirty="0">
                <a:latin typeface="+mj-lt"/>
              </a:rPr>
              <a:t>[0]); // </a:t>
            </a:r>
            <a:r>
              <a:rPr lang="pl-PL" sz="2000" b="1" dirty="0" err="1">
                <a:latin typeface="+mj-lt"/>
              </a:rPr>
              <a:t>apple</a:t>
            </a:r>
            <a:endParaRPr lang="pl-PL" sz="2000" b="1" dirty="0">
              <a:latin typeface="+mj-lt"/>
            </a:endParaRPr>
          </a:p>
          <a:p>
            <a:endParaRPr lang="pl-PL" sz="2800" b="1" dirty="0">
              <a:latin typeface="+mj-lt"/>
            </a:endParaRPr>
          </a:p>
          <a:p>
            <a:r>
              <a:rPr lang="pl-PL" sz="2400" b="1" dirty="0">
                <a:latin typeface="+mj-lt"/>
              </a:rPr>
              <a:t>Metody tablic:</a:t>
            </a:r>
          </a:p>
          <a:p>
            <a:r>
              <a:rPr lang="pl-PL" sz="2000" b="1" dirty="0" err="1">
                <a:latin typeface="+mj-lt"/>
              </a:rPr>
              <a:t>push</a:t>
            </a:r>
            <a:r>
              <a:rPr lang="pl-PL" sz="2000" b="1" dirty="0">
                <a:latin typeface="+mj-lt"/>
              </a:rPr>
              <a:t>(), pop(), map(), </a:t>
            </a:r>
            <a:r>
              <a:rPr lang="pl-PL" sz="2000" b="1" dirty="0" err="1">
                <a:latin typeface="+mj-lt"/>
              </a:rPr>
              <a:t>filter</a:t>
            </a:r>
            <a:r>
              <a:rPr lang="pl-PL" sz="2000" b="1" dirty="0">
                <a:latin typeface="+mj-lt"/>
              </a:rPr>
              <a:t>(), </a:t>
            </a:r>
            <a:r>
              <a:rPr lang="pl-PL" sz="2000" b="1" dirty="0" err="1">
                <a:latin typeface="+mj-lt"/>
              </a:rPr>
              <a:t>forEach</a:t>
            </a:r>
            <a:r>
              <a:rPr lang="pl-PL" sz="2000" b="1" dirty="0">
                <a:latin typeface="+mj-lt"/>
              </a:rPr>
              <a:t>()</a:t>
            </a:r>
          </a:p>
          <a:p>
            <a:endParaRPr lang="pl-PL" sz="2800" b="1" dirty="0">
              <a:latin typeface="+mj-lt"/>
            </a:endParaRPr>
          </a:p>
          <a:p>
            <a:endParaRPr lang="pl-PL" sz="2800" b="1" dirty="0">
              <a:latin typeface="+mj-lt"/>
            </a:endParaRPr>
          </a:p>
        </p:txBody>
      </p:sp>
      <p:sp>
        <p:nvSpPr>
          <p:cNvPr id="8" name="pole tekstowe 7">
            <a:extLst>
              <a:ext uri="{FF2B5EF4-FFF2-40B4-BE49-F238E27FC236}">
                <a16:creationId xmlns:a16="http://schemas.microsoft.com/office/drawing/2014/main" id="{7A851978-6864-4B58-22F7-4471A3BADFDF}"/>
              </a:ext>
            </a:extLst>
          </p:cNvPr>
          <p:cNvSpPr txBox="1"/>
          <p:nvPr/>
        </p:nvSpPr>
        <p:spPr>
          <a:xfrm>
            <a:off x="6096000" y="1470779"/>
            <a:ext cx="5562239" cy="4585871"/>
          </a:xfrm>
          <a:prstGeom prst="rect">
            <a:avLst/>
          </a:prstGeom>
          <a:noFill/>
        </p:spPr>
        <p:txBody>
          <a:bodyPr wrap="square" rtlCol="0">
            <a:spAutoFit/>
          </a:bodyPr>
          <a:lstStyle/>
          <a:p>
            <a:pPr algn="ctr"/>
            <a:r>
              <a:rPr lang="pl-PL" sz="2800" b="1" dirty="0">
                <a:latin typeface="+mj-lt"/>
              </a:rPr>
              <a:t>Obiekty</a:t>
            </a:r>
          </a:p>
          <a:p>
            <a:endParaRPr lang="pl-PL" sz="2800" b="1" dirty="0">
              <a:latin typeface="+mj-lt"/>
            </a:endParaRPr>
          </a:p>
          <a:p>
            <a:r>
              <a:rPr lang="pl-PL" sz="2400" b="1" dirty="0">
                <a:latin typeface="+mj-lt"/>
              </a:rPr>
              <a:t>Tworzenie obiektu</a:t>
            </a:r>
          </a:p>
          <a:p>
            <a:r>
              <a:rPr lang="en-US" sz="2000" dirty="0"/>
              <a:t>const person = { </a:t>
            </a:r>
            <a:endParaRPr lang="pl-PL" sz="2000" dirty="0"/>
          </a:p>
          <a:p>
            <a:pPr lvl="1"/>
            <a:r>
              <a:rPr lang="en-US" sz="2000" dirty="0"/>
              <a:t>name: 'John’,</a:t>
            </a:r>
            <a:endParaRPr lang="pl-PL" sz="2000" dirty="0"/>
          </a:p>
          <a:p>
            <a:pPr lvl="1"/>
            <a:r>
              <a:rPr lang="en-US" sz="2000" dirty="0"/>
              <a:t>greet() {</a:t>
            </a:r>
            <a:endParaRPr lang="pl-PL" sz="2000" dirty="0"/>
          </a:p>
          <a:p>
            <a:pPr lvl="2"/>
            <a:r>
              <a:rPr lang="en-US" sz="2000" dirty="0"/>
              <a:t>return `Hello, my name is ${this.name}`;</a:t>
            </a:r>
            <a:endParaRPr lang="pl-PL" sz="2000" dirty="0"/>
          </a:p>
          <a:p>
            <a:pPr lvl="1"/>
            <a:r>
              <a:rPr lang="en-US" sz="2000" dirty="0"/>
              <a:t> } </a:t>
            </a:r>
            <a:endParaRPr lang="pl-PL" sz="2000" dirty="0"/>
          </a:p>
          <a:p>
            <a:r>
              <a:rPr lang="en-US" sz="2000" dirty="0"/>
              <a:t>};</a:t>
            </a:r>
            <a:endParaRPr lang="pl-PL" sz="2000" dirty="0"/>
          </a:p>
          <a:p>
            <a:endParaRPr lang="pl-PL" sz="2000" b="1" dirty="0">
              <a:latin typeface="+mj-lt"/>
            </a:endParaRPr>
          </a:p>
          <a:p>
            <a:r>
              <a:rPr lang="pl-PL" sz="2400" b="1" dirty="0">
                <a:latin typeface="+mj-lt"/>
              </a:rPr>
              <a:t>Dostęp do wartości tablicy</a:t>
            </a:r>
          </a:p>
          <a:p>
            <a:r>
              <a:rPr lang="pl-PL" sz="2000" b="1" dirty="0">
                <a:latin typeface="+mj-lt"/>
              </a:rPr>
              <a:t>person.name ,  person[„</a:t>
            </a:r>
            <a:r>
              <a:rPr lang="pl-PL" sz="2000" b="1" dirty="0" err="1">
                <a:latin typeface="+mj-lt"/>
              </a:rPr>
              <a:t>name</a:t>
            </a:r>
            <a:r>
              <a:rPr lang="pl-PL" sz="2000" b="1" dirty="0">
                <a:latin typeface="+mj-lt"/>
              </a:rPr>
              <a:t>”]</a:t>
            </a:r>
            <a:endParaRPr lang="pl-PL" sz="2800" b="1" dirty="0">
              <a:latin typeface="+mj-lt"/>
            </a:endParaRPr>
          </a:p>
          <a:p>
            <a:endParaRPr lang="pl-PL" sz="2800" b="1" dirty="0">
              <a:latin typeface="+mj-lt"/>
            </a:endParaRPr>
          </a:p>
        </p:txBody>
      </p:sp>
    </p:spTree>
    <p:extLst>
      <p:ext uri="{BB962C8B-B14F-4D97-AF65-F5344CB8AC3E}">
        <p14:creationId xmlns:p14="http://schemas.microsoft.com/office/powerpoint/2010/main" val="313683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20" dur="500"/>
                                        <p:tgtEl>
                                          <p:spTgt spid="24">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4" dur="500"/>
                                        <p:tgtEl>
                                          <p:spTgt spid="24">
                                            <p:txEl>
                                              <p:pRg st="5" end="5"/>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8" dur="500"/>
                                        <p:tgtEl>
                                          <p:spTgt spid="24">
                                            <p:txEl>
                                              <p:pRg st="6" end="6"/>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2" dur="500"/>
                                        <p:tgtEl>
                                          <p:spTgt spid="24">
                                            <p:txEl>
                                              <p:pRg st="8" end="8"/>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36" dur="500"/>
                                        <p:tgtEl>
                                          <p:spTgt spid="24">
                                            <p:txEl>
                                              <p:pRg st="9" end="9"/>
                                            </p:txEl>
                                          </p:spTgt>
                                        </p:tgtEl>
                                      </p:cBhvr>
                                    </p:animEffect>
                                  </p:childTnLst>
                                </p:cTn>
                              </p:par>
                            </p:childTnLst>
                          </p:cTn>
                        </p:par>
                        <p:par>
                          <p:cTn id="37" fill="hold">
                            <p:stCondLst>
                              <p:cond delay="4000"/>
                            </p:stCondLst>
                            <p:childTnLst>
                              <p:par>
                                <p:cTn id="38" presetID="14" presetClass="entr" presetSubtype="10" fill="hold" nodeType="afterEffect">
                                  <p:stCondLst>
                                    <p:cond delay="200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randombar(horizontal)">
                                      <p:cBhvr>
                                        <p:cTn id="40" dur="500"/>
                                        <p:tgtEl>
                                          <p:spTgt spid="8">
                                            <p:txEl>
                                              <p:pRg st="0" end="0"/>
                                            </p:txEl>
                                          </p:spTgt>
                                        </p:tgtEl>
                                      </p:cBhvr>
                                    </p:animEffect>
                                  </p:childTnLst>
                                </p:cTn>
                              </p:par>
                            </p:childTnLst>
                          </p:cTn>
                        </p:par>
                        <p:par>
                          <p:cTn id="41" fill="hold">
                            <p:stCondLst>
                              <p:cond delay="6500"/>
                            </p:stCondLst>
                            <p:childTnLst>
                              <p:par>
                                <p:cTn id="42" presetID="14" presetClass="entr" presetSubtype="10" fill="hold" nodeType="after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Effect transition="in" filter="randombar(horizontal)">
                                      <p:cBhvr>
                                        <p:cTn id="44" dur="500"/>
                                        <p:tgtEl>
                                          <p:spTgt spid="8">
                                            <p:txEl>
                                              <p:pRg st="2" end="2"/>
                                            </p:txEl>
                                          </p:spTgt>
                                        </p:tgtEl>
                                      </p:cBhvr>
                                    </p:animEffect>
                                  </p:childTnLst>
                                </p:cTn>
                              </p:par>
                            </p:childTnLst>
                          </p:cTn>
                        </p:par>
                        <p:par>
                          <p:cTn id="45" fill="hold">
                            <p:stCondLst>
                              <p:cond delay="7000"/>
                            </p:stCondLst>
                            <p:childTnLst>
                              <p:par>
                                <p:cTn id="46" presetID="14" presetClass="entr" presetSubtype="10" fill="hold" nodeType="afterEffect">
                                  <p:stCondLst>
                                    <p:cond delay="0"/>
                                  </p:stCondLst>
                                  <p:childTnLst>
                                    <p:set>
                                      <p:cBhvr>
                                        <p:cTn id="47" dur="1" fill="hold">
                                          <p:stCondLst>
                                            <p:cond delay="0"/>
                                          </p:stCondLst>
                                        </p:cTn>
                                        <p:tgtEl>
                                          <p:spTgt spid="8">
                                            <p:txEl>
                                              <p:pRg st="3" end="3"/>
                                            </p:txEl>
                                          </p:spTgt>
                                        </p:tgtEl>
                                        <p:attrNameLst>
                                          <p:attrName>style.visibility</p:attrName>
                                        </p:attrNameLst>
                                      </p:cBhvr>
                                      <p:to>
                                        <p:strVal val="visible"/>
                                      </p:to>
                                    </p:set>
                                    <p:animEffect transition="in" filter="randombar(horizontal)">
                                      <p:cBhvr>
                                        <p:cTn id="48" dur="500"/>
                                        <p:tgtEl>
                                          <p:spTgt spid="8">
                                            <p:txEl>
                                              <p:pRg st="3" end="3"/>
                                            </p:txEl>
                                          </p:spTgt>
                                        </p:tgtEl>
                                      </p:cBhvr>
                                    </p:animEffect>
                                  </p:childTnLst>
                                </p:cTn>
                              </p:par>
                            </p:childTnLst>
                          </p:cTn>
                        </p:par>
                        <p:par>
                          <p:cTn id="49" fill="hold">
                            <p:stCondLst>
                              <p:cond delay="7500"/>
                            </p:stCondLst>
                            <p:childTnLst>
                              <p:par>
                                <p:cTn id="50" presetID="14" presetClass="entr" presetSubtype="10" fill="hold" nodeType="afterEffect">
                                  <p:stCondLst>
                                    <p:cond delay="0"/>
                                  </p:stCondLst>
                                  <p:childTnLst>
                                    <p:set>
                                      <p:cBhvr>
                                        <p:cTn id="51" dur="1" fill="hold">
                                          <p:stCondLst>
                                            <p:cond delay="0"/>
                                          </p:stCondLst>
                                        </p:cTn>
                                        <p:tgtEl>
                                          <p:spTgt spid="8">
                                            <p:txEl>
                                              <p:pRg st="4" end="4"/>
                                            </p:txEl>
                                          </p:spTgt>
                                        </p:tgtEl>
                                        <p:attrNameLst>
                                          <p:attrName>style.visibility</p:attrName>
                                        </p:attrNameLst>
                                      </p:cBhvr>
                                      <p:to>
                                        <p:strVal val="visible"/>
                                      </p:to>
                                    </p:set>
                                    <p:animEffect transition="in" filter="randombar(horizontal)">
                                      <p:cBhvr>
                                        <p:cTn id="52" dur="500"/>
                                        <p:tgtEl>
                                          <p:spTgt spid="8">
                                            <p:txEl>
                                              <p:pRg st="4" end="4"/>
                                            </p:txEl>
                                          </p:spTgt>
                                        </p:tgtEl>
                                      </p:cBhvr>
                                    </p:animEffect>
                                  </p:childTnLst>
                                </p:cTn>
                              </p:par>
                            </p:childTnLst>
                          </p:cTn>
                        </p:par>
                        <p:par>
                          <p:cTn id="53" fill="hold">
                            <p:stCondLst>
                              <p:cond delay="8000"/>
                            </p:stCondLst>
                            <p:childTnLst>
                              <p:par>
                                <p:cTn id="54" presetID="14" presetClass="entr" presetSubtype="10" fill="hold" nodeType="afterEffect">
                                  <p:stCondLst>
                                    <p:cond delay="0"/>
                                  </p:stCondLst>
                                  <p:childTnLst>
                                    <p:set>
                                      <p:cBhvr>
                                        <p:cTn id="55" dur="1" fill="hold">
                                          <p:stCondLst>
                                            <p:cond delay="0"/>
                                          </p:stCondLst>
                                        </p:cTn>
                                        <p:tgtEl>
                                          <p:spTgt spid="8">
                                            <p:txEl>
                                              <p:pRg st="5" end="5"/>
                                            </p:txEl>
                                          </p:spTgt>
                                        </p:tgtEl>
                                        <p:attrNameLst>
                                          <p:attrName>style.visibility</p:attrName>
                                        </p:attrNameLst>
                                      </p:cBhvr>
                                      <p:to>
                                        <p:strVal val="visible"/>
                                      </p:to>
                                    </p:set>
                                    <p:animEffect transition="in" filter="randombar(horizontal)">
                                      <p:cBhvr>
                                        <p:cTn id="56" dur="500"/>
                                        <p:tgtEl>
                                          <p:spTgt spid="8">
                                            <p:txEl>
                                              <p:pRg st="5" end="5"/>
                                            </p:txEl>
                                          </p:spTgt>
                                        </p:tgtEl>
                                      </p:cBhvr>
                                    </p:animEffect>
                                  </p:childTnLst>
                                </p:cTn>
                              </p:par>
                            </p:childTnLst>
                          </p:cTn>
                        </p:par>
                        <p:par>
                          <p:cTn id="57" fill="hold">
                            <p:stCondLst>
                              <p:cond delay="8500"/>
                            </p:stCondLst>
                            <p:childTnLst>
                              <p:par>
                                <p:cTn id="58" presetID="14" presetClass="entr" presetSubtype="10" fill="hold" nodeType="afterEffect">
                                  <p:stCondLst>
                                    <p:cond delay="0"/>
                                  </p:stCondLst>
                                  <p:childTnLst>
                                    <p:set>
                                      <p:cBhvr>
                                        <p:cTn id="59" dur="1" fill="hold">
                                          <p:stCondLst>
                                            <p:cond delay="0"/>
                                          </p:stCondLst>
                                        </p:cTn>
                                        <p:tgtEl>
                                          <p:spTgt spid="8">
                                            <p:txEl>
                                              <p:pRg st="6" end="6"/>
                                            </p:txEl>
                                          </p:spTgt>
                                        </p:tgtEl>
                                        <p:attrNameLst>
                                          <p:attrName>style.visibility</p:attrName>
                                        </p:attrNameLst>
                                      </p:cBhvr>
                                      <p:to>
                                        <p:strVal val="visible"/>
                                      </p:to>
                                    </p:set>
                                    <p:animEffect transition="in" filter="randombar(horizontal)">
                                      <p:cBhvr>
                                        <p:cTn id="60" dur="500"/>
                                        <p:tgtEl>
                                          <p:spTgt spid="8">
                                            <p:txEl>
                                              <p:pRg st="6" end="6"/>
                                            </p:txEl>
                                          </p:spTgt>
                                        </p:tgtEl>
                                      </p:cBhvr>
                                    </p:animEffect>
                                  </p:childTnLst>
                                </p:cTn>
                              </p:par>
                            </p:childTnLst>
                          </p:cTn>
                        </p:par>
                        <p:par>
                          <p:cTn id="61" fill="hold">
                            <p:stCondLst>
                              <p:cond delay="9000"/>
                            </p:stCondLst>
                            <p:childTnLst>
                              <p:par>
                                <p:cTn id="62" presetID="14" presetClass="entr" presetSubtype="10" fill="hold" nodeType="afterEffect">
                                  <p:stCondLst>
                                    <p:cond delay="0"/>
                                  </p:stCondLst>
                                  <p:childTnLst>
                                    <p:set>
                                      <p:cBhvr>
                                        <p:cTn id="63" dur="1" fill="hold">
                                          <p:stCondLst>
                                            <p:cond delay="0"/>
                                          </p:stCondLst>
                                        </p:cTn>
                                        <p:tgtEl>
                                          <p:spTgt spid="8">
                                            <p:txEl>
                                              <p:pRg st="7" end="7"/>
                                            </p:txEl>
                                          </p:spTgt>
                                        </p:tgtEl>
                                        <p:attrNameLst>
                                          <p:attrName>style.visibility</p:attrName>
                                        </p:attrNameLst>
                                      </p:cBhvr>
                                      <p:to>
                                        <p:strVal val="visible"/>
                                      </p:to>
                                    </p:set>
                                    <p:animEffect transition="in" filter="randombar(horizontal)">
                                      <p:cBhvr>
                                        <p:cTn id="64" dur="500"/>
                                        <p:tgtEl>
                                          <p:spTgt spid="8">
                                            <p:txEl>
                                              <p:pRg st="7" end="7"/>
                                            </p:txEl>
                                          </p:spTgt>
                                        </p:tgtEl>
                                      </p:cBhvr>
                                    </p:animEffect>
                                  </p:childTnLst>
                                </p:cTn>
                              </p:par>
                            </p:childTnLst>
                          </p:cTn>
                        </p:par>
                        <p:par>
                          <p:cTn id="65" fill="hold">
                            <p:stCondLst>
                              <p:cond delay="9500"/>
                            </p:stCondLst>
                            <p:childTnLst>
                              <p:par>
                                <p:cTn id="66" presetID="14" presetClass="entr" presetSubtype="10" fill="hold" nodeType="afterEffect">
                                  <p:stCondLst>
                                    <p:cond delay="0"/>
                                  </p:stCondLst>
                                  <p:childTnLst>
                                    <p:set>
                                      <p:cBhvr>
                                        <p:cTn id="67" dur="1" fill="hold">
                                          <p:stCondLst>
                                            <p:cond delay="0"/>
                                          </p:stCondLst>
                                        </p:cTn>
                                        <p:tgtEl>
                                          <p:spTgt spid="8">
                                            <p:txEl>
                                              <p:pRg st="8" end="8"/>
                                            </p:txEl>
                                          </p:spTgt>
                                        </p:tgtEl>
                                        <p:attrNameLst>
                                          <p:attrName>style.visibility</p:attrName>
                                        </p:attrNameLst>
                                      </p:cBhvr>
                                      <p:to>
                                        <p:strVal val="visible"/>
                                      </p:to>
                                    </p:set>
                                    <p:animEffect transition="in" filter="randombar(horizontal)">
                                      <p:cBhvr>
                                        <p:cTn id="68" dur="500"/>
                                        <p:tgtEl>
                                          <p:spTgt spid="8">
                                            <p:txEl>
                                              <p:pRg st="8" end="8"/>
                                            </p:txEl>
                                          </p:spTgt>
                                        </p:tgtEl>
                                      </p:cBhvr>
                                    </p:animEffect>
                                  </p:childTnLst>
                                </p:cTn>
                              </p:par>
                            </p:childTnLst>
                          </p:cTn>
                        </p:par>
                        <p:par>
                          <p:cTn id="69" fill="hold">
                            <p:stCondLst>
                              <p:cond delay="10000"/>
                            </p:stCondLst>
                            <p:childTnLst>
                              <p:par>
                                <p:cTn id="70" presetID="14" presetClass="entr" presetSubtype="10" fill="hold" nodeType="afterEffect">
                                  <p:stCondLst>
                                    <p:cond delay="0"/>
                                  </p:stCondLst>
                                  <p:childTnLst>
                                    <p:set>
                                      <p:cBhvr>
                                        <p:cTn id="71" dur="1" fill="hold">
                                          <p:stCondLst>
                                            <p:cond delay="0"/>
                                          </p:stCondLst>
                                        </p:cTn>
                                        <p:tgtEl>
                                          <p:spTgt spid="8">
                                            <p:txEl>
                                              <p:pRg st="10" end="10"/>
                                            </p:txEl>
                                          </p:spTgt>
                                        </p:tgtEl>
                                        <p:attrNameLst>
                                          <p:attrName>style.visibility</p:attrName>
                                        </p:attrNameLst>
                                      </p:cBhvr>
                                      <p:to>
                                        <p:strVal val="visible"/>
                                      </p:to>
                                    </p:set>
                                    <p:animEffect transition="in" filter="randombar(horizontal)">
                                      <p:cBhvr>
                                        <p:cTn id="72" dur="500"/>
                                        <p:tgtEl>
                                          <p:spTgt spid="8">
                                            <p:txEl>
                                              <p:pRg st="10" end="10"/>
                                            </p:txEl>
                                          </p:spTgt>
                                        </p:tgtEl>
                                      </p:cBhvr>
                                    </p:animEffect>
                                  </p:childTnLst>
                                </p:cTn>
                              </p:par>
                            </p:childTnLst>
                          </p:cTn>
                        </p:par>
                        <p:par>
                          <p:cTn id="73" fill="hold">
                            <p:stCondLst>
                              <p:cond delay="10500"/>
                            </p:stCondLst>
                            <p:childTnLst>
                              <p:par>
                                <p:cTn id="74" presetID="14" presetClass="entr" presetSubtype="10" fill="hold" nodeType="afterEffect">
                                  <p:stCondLst>
                                    <p:cond delay="0"/>
                                  </p:stCondLst>
                                  <p:childTnLst>
                                    <p:set>
                                      <p:cBhvr>
                                        <p:cTn id="75" dur="1" fill="hold">
                                          <p:stCondLst>
                                            <p:cond delay="0"/>
                                          </p:stCondLst>
                                        </p:cTn>
                                        <p:tgtEl>
                                          <p:spTgt spid="8">
                                            <p:txEl>
                                              <p:pRg st="11" end="11"/>
                                            </p:txEl>
                                          </p:spTgt>
                                        </p:tgtEl>
                                        <p:attrNameLst>
                                          <p:attrName>style.visibility</p:attrName>
                                        </p:attrNameLst>
                                      </p:cBhvr>
                                      <p:to>
                                        <p:strVal val="visible"/>
                                      </p:to>
                                    </p:set>
                                    <p:animEffect transition="in" filter="randombar(horizontal)">
                                      <p:cBhvr>
                                        <p:cTn id="76"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A7D8E9-257B-488B-0947-03E99D37FF08}"/>
              </a:ext>
            </a:extLst>
          </p:cNvPr>
          <p:cNvSpPr>
            <a:spLocks noGrp="1"/>
          </p:cNvSpPr>
          <p:nvPr>
            <p:ph type="title"/>
          </p:nvPr>
        </p:nvSpPr>
        <p:spPr>
          <a:xfrm>
            <a:off x="685801" y="0"/>
            <a:ext cx="10131425" cy="1196243"/>
          </a:xfrm>
        </p:spPr>
        <p:txBody>
          <a:bodyPr>
            <a:normAutofit/>
          </a:bodyPr>
          <a:lstStyle/>
          <a:p>
            <a:pPr algn="ctr"/>
            <a:r>
              <a:rPr lang="pl-PL" sz="4000" b="1" dirty="0" err="1"/>
              <a:t>T</a:t>
            </a:r>
            <a:r>
              <a:rPr lang="pl-PL" sz="2800" dirty="0" err="1"/>
              <a:t>ype</a:t>
            </a:r>
            <a:r>
              <a:rPr lang="pl-PL" sz="4000" b="1" dirty="0" err="1"/>
              <a:t>S</a:t>
            </a:r>
            <a:r>
              <a:rPr lang="pl-PL" sz="2800" dirty="0" err="1"/>
              <a:t>cript</a:t>
            </a:r>
            <a:r>
              <a:rPr lang="pl-PL" sz="2800" dirty="0"/>
              <a:t>  - </a:t>
            </a:r>
            <a:r>
              <a:rPr lang="pl-PL" sz="2400" dirty="0"/>
              <a:t>supermocny</a:t>
            </a:r>
            <a:r>
              <a:rPr lang="pl-PL" sz="4000" dirty="0"/>
              <a:t> </a:t>
            </a:r>
            <a:r>
              <a:rPr lang="pl-PL" sz="4000" b="1" dirty="0"/>
              <a:t>J</a:t>
            </a:r>
            <a:r>
              <a:rPr lang="pl-PL" sz="2400" dirty="0"/>
              <a:t>ava</a:t>
            </a:r>
            <a:r>
              <a:rPr lang="pl-PL" sz="4000" b="1" dirty="0"/>
              <a:t>S</a:t>
            </a:r>
            <a:r>
              <a:rPr lang="pl-PL" sz="2400" dirty="0"/>
              <a:t>cript</a:t>
            </a:r>
            <a:r>
              <a:rPr lang="pl-PL" sz="4000" dirty="0"/>
              <a:t>!</a:t>
            </a:r>
          </a:p>
        </p:txBody>
      </p:sp>
      <p:sp>
        <p:nvSpPr>
          <p:cNvPr id="3" name="Symbol zastępczy zawartości 2">
            <a:extLst>
              <a:ext uri="{FF2B5EF4-FFF2-40B4-BE49-F238E27FC236}">
                <a16:creationId xmlns:a16="http://schemas.microsoft.com/office/drawing/2014/main" id="{7FC474A4-2A9A-6399-20BB-EADD9288DF00}"/>
              </a:ext>
            </a:extLst>
          </p:cNvPr>
          <p:cNvSpPr>
            <a:spLocks noGrp="1"/>
          </p:cNvSpPr>
          <p:nvPr>
            <p:ph idx="1"/>
          </p:nvPr>
        </p:nvSpPr>
        <p:spPr>
          <a:xfrm>
            <a:off x="685801" y="2142067"/>
            <a:ext cx="5410199" cy="3649133"/>
          </a:xfrm>
        </p:spPr>
        <p:txBody>
          <a:bodyPr>
            <a:noAutofit/>
          </a:bodyPr>
          <a:lstStyle/>
          <a:p>
            <a:pPr marL="0" indent="0">
              <a:buNone/>
            </a:pPr>
            <a:r>
              <a:rPr lang="pl-PL" sz="1600" dirty="0" err="1"/>
              <a:t>TypeScript</a:t>
            </a:r>
            <a:r>
              <a:rPr lang="pl-PL" sz="1600" dirty="0"/>
              <a:t> to język programowania, który dodaje do </a:t>
            </a:r>
            <a:r>
              <a:rPr lang="pl-PL" sz="1600" dirty="0" err="1"/>
              <a:t>JavaScript'u</a:t>
            </a:r>
            <a:r>
              <a:rPr lang="pl-PL" sz="1600" dirty="0"/>
              <a:t> statyczne typowanie. To jak dodanie dodatkowej warstwy kontroli jakości do naszego kodu.</a:t>
            </a:r>
          </a:p>
          <a:p>
            <a:pPr marL="0" indent="0">
              <a:buNone/>
            </a:pPr>
            <a:r>
              <a:rPr lang="pl-PL" sz="1600" dirty="0"/>
              <a:t>Dzięki statycznemu typowaniu:</a:t>
            </a:r>
          </a:p>
          <a:p>
            <a:r>
              <a:rPr lang="pl-PL" sz="1600" dirty="0"/>
              <a:t>Łatwiejsza </a:t>
            </a:r>
            <a:r>
              <a:rPr lang="pl-PL" sz="1600" dirty="0" err="1"/>
              <a:t>refaktoryzacja</a:t>
            </a:r>
            <a:r>
              <a:rPr lang="pl-PL" sz="1600" dirty="0"/>
              <a:t>: Zmiany w kodzie są bezpieczniejsze, ponieważ kompilator wyłapie potencjalne błędy.</a:t>
            </a:r>
          </a:p>
          <a:p>
            <a:r>
              <a:rPr lang="pl-PL" sz="1600" dirty="0"/>
              <a:t>Lepsza czytelność: Kod jest bardziej zrozumiały, zarówno dla Ciebie, jak i dla innych programistów.</a:t>
            </a:r>
          </a:p>
          <a:p>
            <a:r>
              <a:rPr lang="pl-PL" sz="1600" dirty="0"/>
              <a:t>Wczesne wykrywanie błędów: Błędy są wykrywane na etapie pisania kodu, a nie podczas wykonywania aplikacji.</a:t>
            </a:r>
          </a:p>
          <a:p>
            <a:endParaRPr lang="pl-PL" sz="1600" dirty="0"/>
          </a:p>
          <a:p>
            <a:pPr marL="0" indent="0">
              <a:buNone/>
            </a:pPr>
            <a:r>
              <a:rPr lang="pl-PL" sz="1600" b="1" dirty="0"/>
              <a:t>Analogia:</a:t>
            </a:r>
            <a:r>
              <a:rPr lang="pl-PL" sz="1600" dirty="0"/>
              <a:t> Wyobraźmy sobie, że JavaScript to plastelina. Możemy z niej ulepić wszystko, ale łatwo się pobrudzić. </a:t>
            </a:r>
            <a:r>
              <a:rPr lang="pl-PL" sz="1600" dirty="0" err="1"/>
              <a:t>TypeScript</a:t>
            </a:r>
            <a:r>
              <a:rPr lang="pl-PL" sz="1600" dirty="0"/>
              <a:t> to ta sama plastelina, ale z dodatkowymi narzędziami, które pomagają utrzymać porządek i uniknąć błędów.</a:t>
            </a:r>
          </a:p>
        </p:txBody>
      </p:sp>
      <p:sp>
        <p:nvSpPr>
          <p:cNvPr id="4" name="Symbol zastępczy daty 3">
            <a:extLst>
              <a:ext uri="{FF2B5EF4-FFF2-40B4-BE49-F238E27FC236}">
                <a16:creationId xmlns:a16="http://schemas.microsoft.com/office/drawing/2014/main" id="{693D21EE-0615-12FF-D039-314922DBA145}"/>
              </a:ext>
            </a:extLst>
          </p:cNvPr>
          <p:cNvSpPr>
            <a:spLocks noGrp="1"/>
          </p:cNvSpPr>
          <p:nvPr>
            <p:ph type="dt" sz="half" idx="10"/>
          </p:nvPr>
        </p:nvSpPr>
        <p:spPr>
          <a:xfrm>
            <a:off x="10215259" y="6480175"/>
            <a:ext cx="1976741" cy="377825"/>
          </a:xfrm>
        </p:spPr>
        <p:txBody>
          <a:bodyPr/>
          <a:lstStyle/>
          <a:p>
            <a:pPr rtl="0"/>
            <a:r>
              <a:rPr lang="pl-PL" dirty="0" err="1"/>
              <a:t>Angular</a:t>
            </a:r>
            <a:r>
              <a:rPr lang="pl-PL" dirty="0"/>
              <a:t> – poziom podstawowy</a:t>
            </a:r>
            <a:endParaRPr lang="en-US" dirty="0"/>
          </a:p>
        </p:txBody>
      </p:sp>
      <p:sp>
        <p:nvSpPr>
          <p:cNvPr id="8" name="Owal 7">
            <a:extLst>
              <a:ext uri="{FF2B5EF4-FFF2-40B4-BE49-F238E27FC236}">
                <a16:creationId xmlns:a16="http://schemas.microsoft.com/office/drawing/2014/main" id="{F8325FE6-11DA-D981-3A6B-56CA0D17A2D3}"/>
              </a:ext>
            </a:extLst>
          </p:cNvPr>
          <p:cNvSpPr/>
          <p:nvPr/>
        </p:nvSpPr>
        <p:spPr>
          <a:xfrm>
            <a:off x="6688667" y="1744133"/>
            <a:ext cx="3433459" cy="38142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9" name="Owal 8">
            <a:extLst>
              <a:ext uri="{FF2B5EF4-FFF2-40B4-BE49-F238E27FC236}">
                <a16:creationId xmlns:a16="http://schemas.microsoft.com/office/drawing/2014/main" id="{028E2C2B-AC09-C7AC-4CE8-2D4B9C30B038}"/>
              </a:ext>
            </a:extLst>
          </p:cNvPr>
          <p:cNvSpPr/>
          <p:nvPr/>
        </p:nvSpPr>
        <p:spPr>
          <a:xfrm>
            <a:off x="7183679" y="3006654"/>
            <a:ext cx="1748593" cy="20446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D27AEAD2-26F5-9369-F24F-0C962C2AE9BE}"/>
              </a:ext>
            </a:extLst>
          </p:cNvPr>
          <p:cNvSpPr txBox="1"/>
          <p:nvPr/>
        </p:nvSpPr>
        <p:spPr>
          <a:xfrm>
            <a:off x="7824275" y="1957401"/>
            <a:ext cx="1162241" cy="369332"/>
          </a:xfrm>
          <a:prstGeom prst="rect">
            <a:avLst/>
          </a:prstGeom>
          <a:noFill/>
        </p:spPr>
        <p:txBody>
          <a:bodyPr wrap="none" rtlCol="0">
            <a:spAutoFit/>
          </a:bodyPr>
          <a:lstStyle/>
          <a:p>
            <a:r>
              <a:rPr lang="pl-PL" dirty="0" err="1"/>
              <a:t>TypeScript</a:t>
            </a:r>
            <a:endParaRPr lang="pl-PL" dirty="0"/>
          </a:p>
        </p:txBody>
      </p:sp>
      <p:sp>
        <p:nvSpPr>
          <p:cNvPr id="11" name="pole tekstowe 10">
            <a:extLst>
              <a:ext uri="{FF2B5EF4-FFF2-40B4-BE49-F238E27FC236}">
                <a16:creationId xmlns:a16="http://schemas.microsoft.com/office/drawing/2014/main" id="{C3EE0F27-CF38-3142-C4AB-4D7E6407D2CC}"/>
              </a:ext>
            </a:extLst>
          </p:cNvPr>
          <p:cNvSpPr txBox="1"/>
          <p:nvPr/>
        </p:nvSpPr>
        <p:spPr>
          <a:xfrm>
            <a:off x="7507115" y="3153085"/>
            <a:ext cx="1110945" cy="369332"/>
          </a:xfrm>
          <a:prstGeom prst="rect">
            <a:avLst/>
          </a:prstGeom>
          <a:noFill/>
        </p:spPr>
        <p:txBody>
          <a:bodyPr wrap="none" rtlCol="0">
            <a:spAutoFit/>
          </a:bodyPr>
          <a:lstStyle/>
          <a:p>
            <a:r>
              <a:rPr lang="pl-PL" dirty="0"/>
              <a:t>JavaScript</a:t>
            </a:r>
          </a:p>
        </p:txBody>
      </p:sp>
      <p:sp>
        <p:nvSpPr>
          <p:cNvPr id="12" name="pole tekstowe 11">
            <a:extLst>
              <a:ext uri="{FF2B5EF4-FFF2-40B4-BE49-F238E27FC236}">
                <a16:creationId xmlns:a16="http://schemas.microsoft.com/office/drawing/2014/main" id="{9D64FBDE-F985-F0CD-BCBE-45B5F679DDD9}"/>
              </a:ext>
            </a:extLst>
          </p:cNvPr>
          <p:cNvSpPr txBox="1"/>
          <p:nvPr/>
        </p:nvSpPr>
        <p:spPr>
          <a:xfrm rot="19500200">
            <a:off x="7111813" y="2520058"/>
            <a:ext cx="790601" cy="369332"/>
          </a:xfrm>
          <a:prstGeom prst="rect">
            <a:avLst/>
          </a:prstGeom>
          <a:noFill/>
        </p:spPr>
        <p:txBody>
          <a:bodyPr wrap="none" rtlCol="0">
            <a:spAutoFit/>
          </a:bodyPr>
          <a:lstStyle/>
          <a:p>
            <a:r>
              <a:rPr lang="pl-PL" dirty="0" err="1">
                <a:latin typeface="Gabriola" panose="04040605051002020D02" pitchFamily="82" charset="0"/>
              </a:rPr>
              <a:t>Generics</a:t>
            </a:r>
            <a:endParaRPr lang="pl-PL" dirty="0">
              <a:latin typeface="Gabriola" panose="04040605051002020D02" pitchFamily="82" charset="0"/>
            </a:endParaRPr>
          </a:p>
        </p:txBody>
      </p:sp>
      <p:sp>
        <p:nvSpPr>
          <p:cNvPr id="14" name="pole tekstowe 13">
            <a:extLst>
              <a:ext uri="{FF2B5EF4-FFF2-40B4-BE49-F238E27FC236}">
                <a16:creationId xmlns:a16="http://schemas.microsoft.com/office/drawing/2014/main" id="{3D363FE9-96AE-DB96-A9AB-4849303C4BB4}"/>
              </a:ext>
            </a:extLst>
          </p:cNvPr>
          <p:cNvSpPr txBox="1"/>
          <p:nvPr/>
        </p:nvSpPr>
        <p:spPr>
          <a:xfrm rot="2537601">
            <a:off x="8111805" y="2611353"/>
            <a:ext cx="955711" cy="369332"/>
          </a:xfrm>
          <a:prstGeom prst="rect">
            <a:avLst/>
          </a:prstGeom>
          <a:noFill/>
        </p:spPr>
        <p:txBody>
          <a:bodyPr wrap="none" rtlCol="0">
            <a:spAutoFit/>
          </a:bodyPr>
          <a:lstStyle/>
          <a:p>
            <a:r>
              <a:rPr lang="pl-PL" dirty="0" err="1">
                <a:latin typeface="Gabriola" panose="04040605051002020D02" pitchFamily="82" charset="0"/>
              </a:rPr>
              <a:t>Decorators</a:t>
            </a:r>
            <a:endParaRPr lang="pl-PL" dirty="0">
              <a:latin typeface="Gabriola" panose="04040605051002020D02" pitchFamily="82" charset="0"/>
            </a:endParaRPr>
          </a:p>
        </p:txBody>
      </p:sp>
      <p:sp>
        <p:nvSpPr>
          <p:cNvPr id="15" name="pole tekstowe 14">
            <a:extLst>
              <a:ext uri="{FF2B5EF4-FFF2-40B4-BE49-F238E27FC236}">
                <a16:creationId xmlns:a16="http://schemas.microsoft.com/office/drawing/2014/main" id="{6B90ECD4-7791-530B-F500-E67AA2666E4F}"/>
              </a:ext>
            </a:extLst>
          </p:cNvPr>
          <p:cNvSpPr txBox="1"/>
          <p:nvPr/>
        </p:nvSpPr>
        <p:spPr>
          <a:xfrm rot="1763978">
            <a:off x="9062819" y="3381723"/>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6" name="pole tekstowe 15">
            <a:extLst>
              <a:ext uri="{FF2B5EF4-FFF2-40B4-BE49-F238E27FC236}">
                <a16:creationId xmlns:a16="http://schemas.microsoft.com/office/drawing/2014/main" id="{95AF4C0B-8C36-3C31-1B85-B236BFF9EC11}"/>
              </a:ext>
            </a:extLst>
          </p:cNvPr>
          <p:cNvSpPr txBox="1"/>
          <p:nvPr/>
        </p:nvSpPr>
        <p:spPr>
          <a:xfrm rot="19834696">
            <a:off x="8975277" y="4100712"/>
            <a:ext cx="587020" cy="369332"/>
          </a:xfrm>
          <a:prstGeom prst="rect">
            <a:avLst/>
          </a:prstGeom>
          <a:noFill/>
        </p:spPr>
        <p:txBody>
          <a:bodyPr wrap="none" rtlCol="0">
            <a:spAutoFit/>
          </a:bodyPr>
          <a:lstStyle/>
          <a:p>
            <a:r>
              <a:rPr lang="pl-PL" dirty="0" err="1">
                <a:latin typeface="Gabriola" panose="04040605051002020D02" pitchFamily="82" charset="0"/>
              </a:rPr>
              <a:t>Tuple</a:t>
            </a:r>
            <a:endParaRPr lang="pl-PL" dirty="0">
              <a:latin typeface="Gabriola" panose="04040605051002020D02" pitchFamily="82" charset="0"/>
            </a:endParaRPr>
          </a:p>
        </p:txBody>
      </p:sp>
      <p:sp>
        <p:nvSpPr>
          <p:cNvPr id="17" name="pole tekstowe 16">
            <a:extLst>
              <a:ext uri="{FF2B5EF4-FFF2-40B4-BE49-F238E27FC236}">
                <a16:creationId xmlns:a16="http://schemas.microsoft.com/office/drawing/2014/main" id="{7A51E192-44BF-DAA9-C481-FD5DE275C8A2}"/>
              </a:ext>
            </a:extLst>
          </p:cNvPr>
          <p:cNvSpPr txBox="1"/>
          <p:nvPr/>
        </p:nvSpPr>
        <p:spPr>
          <a:xfrm rot="18226103">
            <a:off x="8418990" y="4838126"/>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8" name="pole tekstowe 17">
            <a:extLst>
              <a:ext uri="{FF2B5EF4-FFF2-40B4-BE49-F238E27FC236}">
                <a16:creationId xmlns:a16="http://schemas.microsoft.com/office/drawing/2014/main" id="{EC6F8419-B7D7-8CE8-2671-430DAA44ADD6}"/>
              </a:ext>
            </a:extLst>
          </p:cNvPr>
          <p:cNvSpPr txBox="1"/>
          <p:nvPr/>
        </p:nvSpPr>
        <p:spPr>
          <a:xfrm rot="20184867">
            <a:off x="7356723" y="3627450"/>
            <a:ext cx="620683" cy="369332"/>
          </a:xfrm>
          <a:prstGeom prst="rect">
            <a:avLst/>
          </a:prstGeom>
          <a:noFill/>
        </p:spPr>
        <p:txBody>
          <a:bodyPr wrap="none" rtlCol="0">
            <a:spAutoFit/>
          </a:bodyPr>
          <a:lstStyle/>
          <a:p>
            <a:r>
              <a:rPr lang="pl-PL" dirty="0">
                <a:latin typeface="Gabriola" panose="04040605051002020D02" pitchFamily="82" charset="0"/>
              </a:rPr>
              <a:t>String</a:t>
            </a:r>
          </a:p>
        </p:txBody>
      </p:sp>
      <p:sp>
        <p:nvSpPr>
          <p:cNvPr id="19" name="pole tekstowe 18">
            <a:extLst>
              <a:ext uri="{FF2B5EF4-FFF2-40B4-BE49-F238E27FC236}">
                <a16:creationId xmlns:a16="http://schemas.microsoft.com/office/drawing/2014/main" id="{74F85E08-DE01-6685-B48D-7F26A98E6173}"/>
              </a:ext>
            </a:extLst>
          </p:cNvPr>
          <p:cNvSpPr txBox="1"/>
          <p:nvPr/>
        </p:nvSpPr>
        <p:spPr>
          <a:xfrm rot="1186970">
            <a:off x="8087898" y="4060468"/>
            <a:ext cx="598241" cy="369332"/>
          </a:xfrm>
          <a:prstGeom prst="rect">
            <a:avLst/>
          </a:prstGeom>
          <a:noFill/>
        </p:spPr>
        <p:txBody>
          <a:bodyPr wrap="none" rtlCol="0">
            <a:spAutoFit/>
          </a:bodyPr>
          <a:lstStyle/>
          <a:p>
            <a:r>
              <a:rPr lang="pl-PL" dirty="0" err="1">
                <a:latin typeface="Gabriola" panose="04040605051002020D02" pitchFamily="82" charset="0"/>
              </a:rPr>
              <a:t>object</a:t>
            </a:r>
            <a:endParaRPr lang="pl-PL" dirty="0">
              <a:latin typeface="Gabriola" panose="04040605051002020D02" pitchFamily="82" charset="0"/>
            </a:endParaRPr>
          </a:p>
        </p:txBody>
      </p:sp>
      <p:sp>
        <p:nvSpPr>
          <p:cNvPr id="20" name="pole tekstowe 19">
            <a:extLst>
              <a:ext uri="{FF2B5EF4-FFF2-40B4-BE49-F238E27FC236}">
                <a16:creationId xmlns:a16="http://schemas.microsoft.com/office/drawing/2014/main" id="{D8C12F0B-4FC5-0C98-5F0B-8FA934DB8B36}"/>
              </a:ext>
            </a:extLst>
          </p:cNvPr>
          <p:cNvSpPr txBox="1"/>
          <p:nvPr/>
        </p:nvSpPr>
        <p:spPr>
          <a:xfrm>
            <a:off x="7447409" y="4272102"/>
            <a:ext cx="753732" cy="369332"/>
          </a:xfrm>
          <a:prstGeom prst="rect">
            <a:avLst/>
          </a:prstGeom>
          <a:noFill/>
        </p:spPr>
        <p:txBody>
          <a:bodyPr wrap="none" rtlCol="0">
            <a:spAutoFit/>
          </a:bodyPr>
          <a:lstStyle/>
          <a:p>
            <a:r>
              <a:rPr lang="pl-PL" dirty="0" err="1">
                <a:latin typeface="Gabriola" panose="04040605051002020D02" pitchFamily="82" charset="0"/>
              </a:rPr>
              <a:t>number</a:t>
            </a:r>
            <a:endParaRPr lang="pl-PL" dirty="0">
              <a:latin typeface="Gabriola" panose="04040605051002020D02" pitchFamily="82" charset="0"/>
            </a:endParaRPr>
          </a:p>
        </p:txBody>
      </p:sp>
      <p:sp>
        <p:nvSpPr>
          <p:cNvPr id="21" name="pole tekstowe 20">
            <a:extLst>
              <a:ext uri="{FF2B5EF4-FFF2-40B4-BE49-F238E27FC236}">
                <a16:creationId xmlns:a16="http://schemas.microsoft.com/office/drawing/2014/main" id="{13331FA5-8204-4B07-D1B0-4E6B29980619}"/>
              </a:ext>
            </a:extLst>
          </p:cNvPr>
          <p:cNvSpPr txBox="1"/>
          <p:nvPr/>
        </p:nvSpPr>
        <p:spPr>
          <a:xfrm rot="1025096">
            <a:off x="8035742" y="3578665"/>
            <a:ext cx="739305" cy="369332"/>
          </a:xfrm>
          <a:prstGeom prst="rect">
            <a:avLst/>
          </a:prstGeom>
          <a:noFill/>
        </p:spPr>
        <p:txBody>
          <a:bodyPr wrap="none" rtlCol="0">
            <a:spAutoFit/>
          </a:bodyPr>
          <a:lstStyle/>
          <a:p>
            <a:r>
              <a:rPr lang="pl-PL" dirty="0" err="1">
                <a:latin typeface="Gabriola" panose="04040605051002020D02" pitchFamily="82" charset="0"/>
              </a:rPr>
              <a:t>boolean</a:t>
            </a:r>
            <a:endParaRPr lang="pl-PL" dirty="0">
              <a:latin typeface="Gabriola" panose="04040605051002020D02" pitchFamily="82" charset="0"/>
            </a:endParaRPr>
          </a:p>
        </p:txBody>
      </p:sp>
    </p:spTree>
    <p:extLst>
      <p:ext uri="{BB962C8B-B14F-4D97-AF65-F5344CB8AC3E}">
        <p14:creationId xmlns:p14="http://schemas.microsoft.com/office/powerpoint/2010/main" val="166982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2000"/>
                                        <p:tgtEl>
                                          <p:spTgt spid="18"/>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circle(in)">
                                      <p:cBhvr>
                                        <p:cTn id="42" dur="2000"/>
                                        <p:tgtEl>
                                          <p:spTgt spid="2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circle(in)">
                                      <p:cBhvr>
                                        <p:cTn id="45" dur="2000"/>
                                        <p:tgtEl>
                                          <p:spTgt spid="19"/>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circle(in)">
                                      <p:cBhvr>
                                        <p:cTn id="48" dur="20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0" fill="hold"/>
                                        <p:tgtEl>
                                          <p:spTgt spid="8"/>
                                        </p:tgtEl>
                                        <p:attrNameLst>
                                          <p:attrName>ppt_w</p:attrName>
                                        </p:attrNameLst>
                                      </p:cBhvr>
                                      <p:tavLst>
                                        <p:tav tm="0">
                                          <p:val>
                                            <p:fltVal val="0"/>
                                          </p:val>
                                        </p:tav>
                                        <p:tav tm="100000">
                                          <p:val>
                                            <p:strVal val="#ppt_w"/>
                                          </p:val>
                                        </p:tav>
                                      </p:tavLst>
                                    </p:anim>
                                    <p:anim calcmode="lin" valueType="num">
                                      <p:cBhvr>
                                        <p:cTn id="54" dur="1000" fill="hold"/>
                                        <p:tgtEl>
                                          <p:spTgt spid="8"/>
                                        </p:tgtEl>
                                        <p:attrNameLst>
                                          <p:attrName>ppt_h</p:attrName>
                                        </p:attrNameLst>
                                      </p:cBhvr>
                                      <p:tavLst>
                                        <p:tav tm="0">
                                          <p:val>
                                            <p:fltVal val="0"/>
                                          </p:val>
                                        </p:tav>
                                        <p:tav tm="100000">
                                          <p:val>
                                            <p:strVal val="#ppt_h"/>
                                          </p:val>
                                        </p:tav>
                                      </p:tavLst>
                                    </p:anim>
                                    <p:anim calcmode="lin" valueType="num">
                                      <p:cBhvr>
                                        <p:cTn id="55" dur="1000" fill="hold"/>
                                        <p:tgtEl>
                                          <p:spTgt spid="8"/>
                                        </p:tgtEl>
                                        <p:attrNameLst>
                                          <p:attrName>style.rotation</p:attrName>
                                        </p:attrNameLst>
                                      </p:cBhvr>
                                      <p:tavLst>
                                        <p:tav tm="0">
                                          <p:val>
                                            <p:fltVal val="90"/>
                                          </p:val>
                                        </p:tav>
                                        <p:tav tm="100000">
                                          <p:val>
                                            <p:fltVal val="0"/>
                                          </p:val>
                                        </p:tav>
                                      </p:tavLst>
                                    </p:anim>
                                    <p:animEffect transition="in" filter="fade">
                                      <p:cBhvr>
                                        <p:cTn id="56" dur="1000"/>
                                        <p:tgtEl>
                                          <p:spTgt spid="8"/>
                                        </p:tgtEl>
                                      </p:cBhvr>
                                    </p:animEffect>
                                  </p:childTnLst>
                                </p:cTn>
                              </p:par>
                            </p:childTnLst>
                          </p:cTn>
                        </p:par>
                        <p:par>
                          <p:cTn id="57" fill="hold">
                            <p:stCondLst>
                              <p:cond delay="1000"/>
                            </p:stCondLst>
                            <p:childTnLst>
                              <p:par>
                                <p:cTn id="58" presetID="14" presetClass="entr" presetSubtype="1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randombar(horizontal)">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circle(in)">
                                      <p:cBhvr>
                                        <p:cTn id="65" dur="2000"/>
                                        <p:tgtEl>
                                          <p:spTgt spid="12"/>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circle(in)">
                                      <p:cBhvr>
                                        <p:cTn id="68" dur="2000"/>
                                        <p:tgtEl>
                                          <p:spTgt spid="14"/>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circle(in)">
                                      <p:cBhvr>
                                        <p:cTn id="71" dur="2000"/>
                                        <p:tgtEl>
                                          <p:spTgt spid="15"/>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circle(in)">
                                      <p:cBhvr>
                                        <p:cTn id="74" dur="2000"/>
                                        <p:tgtEl>
                                          <p:spTgt spid="16"/>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circle(in)">
                                      <p:cBhvr>
                                        <p:cTn id="7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animBg="1"/>
      <p:bldP spid="9" grpId="0" animBg="1"/>
      <p:bldP spid="10" grpId="0"/>
      <p:bldP spid="11" grpId="0"/>
      <p:bldP spid="12" grpId="0"/>
      <p:bldP spid="14" grpId="0"/>
      <p:bldP spid="15" grpId="0"/>
      <p:bldP spid="16" grpId="0"/>
      <p:bldP spid="17" grpId="0"/>
      <p:bldP spid="18" grpId="0"/>
      <p:bldP spid="19" grpId="0"/>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745E86-71D5-D9DB-7698-099718DD498C}"/>
              </a:ext>
            </a:extLst>
          </p:cNvPr>
          <p:cNvSpPr>
            <a:spLocks noGrp="1"/>
          </p:cNvSpPr>
          <p:nvPr>
            <p:ph type="title"/>
          </p:nvPr>
        </p:nvSpPr>
        <p:spPr>
          <a:xfrm>
            <a:off x="685802" y="1"/>
            <a:ext cx="10131425" cy="1054100"/>
          </a:xfrm>
        </p:spPr>
        <p:txBody>
          <a:bodyPr/>
          <a:lstStyle/>
          <a:p>
            <a:pPr algn="ctr"/>
            <a:r>
              <a:rPr lang="pl-PL" sz="2400" dirty="0"/>
              <a:t>Dlaczego </a:t>
            </a:r>
            <a:r>
              <a:rPr lang="pl-PL" sz="4000" dirty="0" err="1"/>
              <a:t>A</a:t>
            </a:r>
            <a:r>
              <a:rPr lang="pl-PL" sz="2400" dirty="0" err="1"/>
              <a:t>ngular</a:t>
            </a:r>
            <a:r>
              <a:rPr lang="pl-PL" sz="2400" dirty="0"/>
              <a:t> kocha </a:t>
            </a:r>
            <a:r>
              <a:rPr lang="pl-PL" sz="4000" dirty="0" err="1"/>
              <a:t>T</a:t>
            </a:r>
            <a:r>
              <a:rPr lang="pl-PL" sz="2400" dirty="0" err="1"/>
              <a:t>ype</a:t>
            </a:r>
            <a:r>
              <a:rPr lang="pl-PL" sz="4000" dirty="0" err="1"/>
              <a:t>S</a:t>
            </a:r>
            <a:r>
              <a:rPr lang="pl-PL" sz="2400" dirty="0" err="1"/>
              <a:t>cript</a:t>
            </a:r>
            <a:r>
              <a:rPr lang="pl-PL" dirty="0"/>
              <a:t>?</a:t>
            </a:r>
          </a:p>
        </p:txBody>
      </p:sp>
      <p:graphicFrame>
        <p:nvGraphicFramePr>
          <p:cNvPr id="5" name="Symbol zastępczy zawartości 4">
            <a:extLst>
              <a:ext uri="{FF2B5EF4-FFF2-40B4-BE49-F238E27FC236}">
                <a16:creationId xmlns:a16="http://schemas.microsoft.com/office/drawing/2014/main" id="{21512427-1173-8EE1-440D-644025AE8B41}"/>
              </a:ext>
            </a:extLst>
          </p:cNvPr>
          <p:cNvGraphicFramePr>
            <a:graphicFrameLocks noGrp="1"/>
          </p:cNvGraphicFramePr>
          <p:nvPr>
            <p:ph idx="1"/>
            <p:extLst>
              <p:ext uri="{D42A27DB-BD31-4B8C-83A1-F6EECF244321}">
                <p14:modId xmlns:p14="http://schemas.microsoft.com/office/powerpoint/2010/main" val="3071714913"/>
              </p:ext>
            </p:extLst>
          </p:nvPr>
        </p:nvGraphicFramePr>
        <p:xfrm>
          <a:off x="685802" y="1219200"/>
          <a:ext cx="5808516" cy="5095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B2BEFEB6-FE8E-5B7E-AD5F-FAC328FA7201}"/>
              </a:ext>
            </a:extLst>
          </p:cNvPr>
          <p:cNvSpPr>
            <a:spLocks noGrp="1"/>
          </p:cNvSpPr>
          <p:nvPr>
            <p:ph type="dt" sz="half" idx="10"/>
          </p:nvPr>
        </p:nvSpPr>
        <p:spPr>
          <a:xfrm>
            <a:off x="10359193" y="6480175"/>
            <a:ext cx="1832807" cy="377825"/>
          </a:xfrm>
        </p:spPr>
        <p:txBody>
          <a:bodyPr/>
          <a:lstStyle/>
          <a:p>
            <a:pPr rtl="0"/>
            <a:r>
              <a:rPr lang="pl-PL" dirty="0" err="1"/>
              <a:t>Angular</a:t>
            </a:r>
            <a:r>
              <a:rPr lang="pl-PL" dirty="0"/>
              <a:t> – poziom podstawowy</a:t>
            </a:r>
            <a:endParaRPr lang="en-US" dirty="0"/>
          </a:p>
        </p:txBody>
      </p:sp>
      <p:pic>
        <p:nvPicPr>
          <p:cNvPr id="13" name="Obraz 12">
            <a:extLst>
              <a:ext uri="{FF2B5EF4-FFF2-40B4-BE49-F238E27FC236}">
                <a16:creationId xmlns:a16="http://schemas.microsoft.com/office/drawing/2014/main" id="{251A2108-5349-9CAD-4384-11832B82C385}"/>
              </a:ext>
            </a:extLst>
          </p:cNvPr>
          <p:cNvPicPr>
            <a:picLocks noChangeAspect="1"/>
          </p:cNvPicPr>
          <p:nvPr/>
        </p:nvPicPr>
        <p:blipFill>
          <a:blip r:embed="rId8"/>
          <a:stretch>
            <a:fillRect/>
          </a:stretch>
        </p:blipFill>
        <p:spPr>
          <a:xfrm>
            <a:off x="6756400" y="1323974"/>
            <a:ext cx="4749798" cy="2266949"/>
          </a:xfrm>
          <a:prstGeom prst="rect">
            <a:avLst/>
          </a:prstGeom>
        </p:spPr>
      </p:pic>
      <p:pic>
        <p:nvPicPr>
          <p:cNvPr id="17" name="Obraz 16">
            <a:extLst>
              <a:ext uri="{FF2B5EF4-FFF2-40B4-BE49-F238E27FC236}">
                <a16:creationId xmlns:a16="http://schemas.microsoft.com/office/drawing/2014/main" id="{748134EB-1E42-1437-AF1C-7423BAF37B8C}"/>
              </a:ext>
            </a:extLst>
          </p:cNvPr>
          <p:cNvPicPr>
            <a:picLocks noChangeAspect="1"/>
          </p:cNvPicPr>
          <p:nvPr/>
        </p:nvPicPr>
        <p:blipFill>
          <a:blip r:embed="rId9"/>
          <a:stretch>
            <a:fillRect/>
          </a:stretch>
        </p:blipFill>
        <p:spPr>
          <a:xfrm>
            <a:off x="6756400" y="3943350"/>
            <a:ext cx="4749798" cy="2371725"/>
          </a:xfrm>
          <a:prstGeom prst="rect">
            <a:avLst/>
          </a:prstGeom>
        </p:spPr>
      </p:pic>
    </p:spTree>
    <p:extLst>
      <p:ext uri="{BB962C8B-B14F-4D97-AF65-F5344CB8AC3E}">
        <p14:creationId xmlns:p14="http://schemas.microsoft.com/office/powerpoint/2010/main" val="1026565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000"/>
                            </p:stCondLst>
                            <p:childTnLst>
                              <p:par>
                                <p:cTn id="14" presetID="14" presetClass="entr" presetSubtype="10" fill="hold" nodeType="afterEffect">
                                  <p:stCondLst>
                                    <p:cond delay="150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childTnLst>
                          </p:cTn>
                        </p:par>
                        <p:par>
                          <p:cTn id="17" fill="hold">
                            <p:stCondLst>
                              <p:cond delay="3000"/>
                            </p:stCondLst>
                            <p:childTnLst>
                              <p:par>
                                <p:cTn id="18" presetID="14" presetClass="entr" presetSubtype="10" fill="hold" nodeType="afterEffect">
                                  <p:stCondLst>
                                    <p:cond delay="1500"/>
                                  </p:stCondLst>
                                  <p:childTnLst>
                                    <p:set>
                                      <p:cBhvr>
                                        <p:cTn id="19" dur="1" fill="hold">
                                          <p:stCondLst>
                                            <p:cond delay="0"/>
                                          </p:stCondLst>
                                        </p:cTn>
                                        <p:tgtEl>
                                          <p:spTgt spid="17"/>
                                        </p:tgtEl>
                                        <p:attrNameLst>
                                          <p:attrName>style.visibility</p:attrName>
                                        </p:attrNameLst>
                                      </p:cBhvr>
                                      <p:to>
                                        <p:strVal val="visible"/>
                                      </p:to>
                                    </p:set>
                                    <p:animEffect transition="in" filter="randombar(horizontal)">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CF6D3685-6928-9AB5-570B-DC28470FCD53}"/>
              </a:ext>
            </a:extLst>
          </p:cNvPr>
          <p:cNvGraphicFramePr>
            <a:graphicFrameLocks noGrp="1"/>
          </p:cNvGraphicFramePr>
          <p:nvPr>
            <p:ph idx="1"/>
            <p:extLst>
              <p:ext uri="{D42A27DB-BD31-4B8C-83A1-F6EECF244321}">
                <p14:modId xmlns:p14="http://schemas.microsoft.com/office/powerpoint/2010/main" val="2419307082"/>
              </p:ext>
            </p:extLst>
          </p:nvPr>
        </p:nvGraphicFramePr>
        <p:xfrm>
          <a:off x="415635" y="1400175"/>
          <a:ext cx="11506202" cy="4782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ytuł 1">
            <a:extLst>
              <a:ext uri="{FF2B5EF4-FFF2-40B4-BE49-F238E27FC236}">
                <a16:creationId xmlns:a16="http://schemas.microsoft.com/office/drawing/2014/main" id="{720B3200-189A-540B-6178-B4F629141A3B}"/>
              </a:ext>
            </a:extLst>
          </p:cNvPr>
          <p:cNvSpPr>
            <a:spLocks noGrp="1"/>
          </p:cNvSpPr>
          <p:nvPr>
            <p:ph type="title"/>
          </p:nvPr>
        </p:nvSpPr>
        <p:spPr>
          <a:xfrm>
            <a:off x="1030287" y="0"/>
            <a:ext cx="10131425" cy="1076325"/>
          </a:xfrm>
        </p:spPr>
        <p:txBody>
          <a:bodyPr/>
          <a:lstStyle/>
          <a:p>
            <a:pPr algn="ctr"/>
            <a:r>
              <a:rPr lang="pl-PL" sz="2400" dirty="0"/>
              <a:t>Różnice i zalety </a:t>
            </a:r>
            <a:r>
              <a:rPr lang="pl-PL" sz="4000" dirty="0" err="1"/>
              <a:t>T</a:t>
            </a:r>
            <a:r>
              <a:rPr lang="pl-PL" sz="2400" dirty="0" err="1"/>
              <a:t>ype</a:t>
            </a:r>
            <a:r>
              <a:rPr lang="pl-PL" sz="4000" dirty="0" err="1"/>
              <a:t>S</a:t>
            </a:r>
            <a:r>
              <a:rPr lang="pl-PL" sz="2400" dirty="0" err="1"/>
              <a:t>cript</a:t>
            </a:r>
            <a:r>
              <a:rPr lang="pl-PL" sz="2400" dirty="0"/>
              <a:t>?</a:t>
            </a:r>
          </a:p>
        </p:txBody>
      </p:sp>
      <p:sp>
        <p:nvSpPr>
          <p:cNvPr id="4" name="Symbol zastępczy daty 3">
            <a:extLst>
              <a:ext uri="{FF2B5EF4-FFF2-40B4-BE49-F238E27FC236}">
                <a16:creationId xmlns:a16="http://schemas.microsoft.com/office/drawing/2014/main" id="{345DC9F6-73AB-63AD-50A4-7126BF3D53CE}"/>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428141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00AD39-BB78-8309-38D4-B899489257A6}"/>
              </a:ext>
            </a:extLst>
          </p:cNvPr>
          <p:cNvSpPr>
            <a:spLocks noGrp="1"/>
          </p:cNvSpPr>
          <p:nvPr>
            <p:ph type="title"/>
          </p:nvPr>
        </p:nvSpPr>
        <p:spPr>
          <a:xfrm>
            <a:off x="685801" y="33867"/>
            <a:ext cx="10131425" cy="1456267"/>
          </a:xfrm>
        </p:spPr>
        <p:txBody>
          <a:bodyPr>
            <a:normAutofit/>
          </a:bodyPr>
          <a:lstStyle/>
          <a:p>
            <a:pPr algn="ctr"/>
            <a:r>
              <a:rPr lang="pl-PL" sz="2400" dirty="0"/>
              <a:t>Szybki kurs </a:t>
            </a:r>
            <a:r>
              <a:rPr lang="pl-PL" sz="4000" dirty="0" err="1"/>
              <a:t>T</a:t>
            </a:r>
            <a:r>
              <a:rPr lang="pl-PL" sz="2400" dirty="0" err="1"/>
              <a:t>ype</a:t>
            </a:r>
            <a:r>
              <a:rPr lang="pl-PL" sz="4000" dirty="0" err="1"/>
              <a:t>S</a:t>
            </a:r>
            <a:r>
              <a:rPr lang="pl-PL" sz="2400" dirty="0" err="1"/>
              <a:t>cript</a:t>
            </a:r>
            <a:r>
              <a:rPr lang="pl-PL" sz="2400" dirty="0"/>
              <a:t> - podstawowe pojęcia</a:t>
            </a:r>
          </a:p>
        </p:txBody>
      </p:sp>
      <p:pic>
        <p:nvPicPr>
          <p:cNvPr id="5" name="Obraz 4">
            <a:extLst>
              <a:ext uri="{FF2B5EF4-FFF2-40B4-BE49-F238E27FC236}">
                <a16:creationId xmlns:a16="http://schemas.microsoft.com/office/drawing/2014/main" id="{BBB52610-6D19-BB83-949C-17450FA74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74" y="1451793"/>
            <a:ext cx="4868334" cy="2525422"/>
          </a:xfrm>
          <a:prstGeom prst="rect">
            <a:avLst/>
          </a:prstGeom>
        </p:spPr>
      </p:pic>
      <p:pic>
        <p:nvPicPr>
          <p:cNvPr id="9" name="Obraz 8">
            <a:extLst>
              <a:ext uri="{FF2B5EF4-FFF2-40B4-BE49-F238E27FC236}">
                <a16:creationId xmlns:a16="http://schemas.microsoft.com/office/drawing/2014/main" id="{F9C884BC-79E5-1888-A175-36C932A869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1451793"/>
            <a:ext cx="4721226" cy="2525423"/>
          </a:xfrm>
          <a:prstGeom prst="rect">
            <a:avLst/>
          </a:prstGeom>
        </p:spPr>
      </p:pic>
      <p:pic>
        <p:nvPicPr>
          <p:cNvPr id="11" name="Obraz 10">
            <a:extLst>
              <a:ext uri="{FF2B5EF4-FFF2-40B4-BE49-F238E27FC236}">
                <a16:creationId xmlns:a16="http://schemas.microsoft.com/office/drawing/2014/main" id="{CE09C22D-A825-41A8-358A-478C84BB63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173" y="4071288"/>
            <a:ext cx="4868333" cy="2525422"/>
          </a:xfrm>
          <a:prstGeom prst="rect">
            <a:avLst/>
          </a:prstGeom>
        </p:spPr>
      </p:pic>
      <p:pic>
        <p:nvPicPr>
          <p:cNvPr id="13" name="Obraz 12">
            <a:extLst>
              <a:ext uri="{FF2B5EF4-FFF2-40B4-BE49-F238E27FC236}">
                <a16:creationId xmlns:a16="http://schemas.microsoft.com/office/drawing/2014/main" id="{424766C2-CB2C-EB5F-9F10-35CCE34480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071288"/>
            <a:ext cx="4721226" cy="2525422"/>
          </a:xfrm>
          <a:prstGeom prst="rect">
            <a:avLst/>
          </a:prstGeom>
        </p:spPr>
      </p:pic>
      <p:sp>
        <p:nvSpPr>
          <p:cNvPr id="3" name="Symbol zastępczy daty 3">
            <a:extLst>
              <a:ext uri="{FF2B5EF4-FFF2-40B4-BE49-F238E27FC236}">
                <a16:creationId xmlns:a16="http://schemas.microsoft.com/office/drawing/2014/main" id="{D7D035F2-98AB-5181-C3AB-D3B9ED0E65A0}"/>
              </a:ext>
            </a:extLst>
          </p:cNvPr>
          <p:cNvSpPr txBox="1">
            <a:spLocks/>
          </p:cNvSpPr>
          <p:nvPr/>
        </p:nvSpPr>
        <p:spPr>
          <a:xfrm>
            <a:off x="10308393" y="6558370"/>
            <a:ext cx="1883607" cy="283754"/>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2523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50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156DC8-8A3B-A455-2E23-27266B36CA3F}"/>
              </a:ext>
            </a:extLst>
          </p:cNvPr>
          <p:cNvSpPr>
            <a:spLocks noGrp="1"/>
          </p:cNvSpPr>
          <p:nvPr>
            <p:ph type="title"/>
          </p:nvPr>
        </p:nvSpPr>
        <p:spPr>
          <a:xfrm>
            <a:off x="702277" y="0"/>
            <a:ext cx="10131425" cy="947351"/>
          </a:xfrm>
        </p:spPr>
        <p:txBody>
          <a:bodyPr/>
          <a:lstStyle/>
          <a:p>
            <a:pPr algn="ctr"/>
            <a:r>
              <a:rPr lang="pl-PL" dirty="0" err="1"/>
              <a:t>Dekoratory</a:t>
            </a:r>
            <a:endParaRPr lang="pl-PL" dirty="0"/>
          </a:p>
        </p:txBody>
      </p:sp>
      <p:sp>
        <p:nvSpPr>
          <p:cNvPr id="6" name="Symbol zastępczy daty 3">
            <a:extLst>
              <a:ext uri="{FF2B5EF4-FFF2-40B4-BE49-F238E27FC236}">
                <a16:creationId xmlns:a16="http://schemas.microsoft.com/office/drawing/2014/main" id="{18B092DF-EB32-4034-C10F-022B92A03815}"/>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3FACC746-7F05-3D3E-192F-A7C656482AD7}"/>
              </a:ext>
            </a:extLst>
          </p:cNvPr>
          <p:cNvSpPr>
            <a:spLocks noChangeArrowheads="1"/>
          </p:cNvSpPr>
          <p:nvPr/>
        </p:nvSpPr>
        <p:spPr bwMode="auto">
          <a:xfrm>
            <a:off x="551935" y="1098448"/>
            <a:ext cx="11154033" cy="595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pP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korzysta z dekoratorów zdefiniowanych w </a:t>
            </a:r>
            <a:r>
              <a:rPr kumimoji="0" lang="pl-PL" altLang="pl-PL" sz="1600" b="0" i="0" u="none" strike="noStrike" cap="none" normalizeH="0" baseline="0" dirty="0" err="1">
                <a:ln>
                  <a:noFill/>
                </a:ln>
                <a:solidFill>
                  <a:schemeClr val="tx1"/>
                </a:solidFill>
                <a:effectLst/>
                <a:latin typeface="Arial" panose="020B0604020202020204" pitchFamily="34" charset="0"/>
              </a:rPr>
              <a:t>TypeScript</a:t>
            </a:r>
            <a:r>
              <a:rPr kumimoji="0" lang="pl-PL" altLang="pl-PL" sz="1600" b="0" i="0" u="none" strike="noStrike" cap="none" normalizeH="0" baseline="0" dirty="0">
                <a:ln>
                  <a:noFill/>
                </a:ln>
                <a:solidFill>
                  <a:schemeClr val="tx1"/>
                </a:solidFill>
                <a:effectLst/>
                <a:latin typeface="Arial" panose="020B0604020202020204" pitchFamily="34" charset="0"/>
              </a:rPr>
              <a:t> do dodawania dodatkowych informacji (metadanych) do klas, metod czy właściwości.</a:t>
            </a:r>
          </a:p>
          <a:p>
            <a:pPr defTabSz="914400" eaLnBrk="0" fontAlgn="base" hangingPunct="0">
              <a:lnSpc>
                <a:spcPct val="150000"/>
              </a:lnSpc>
              <a:spcBef>
                <a:spcPct val="0"/>
              </a:spcBef>
              <a:spcAft>
                <a:spcPct val="0"/>
              </a:spcAft>
            </a:pPr>
            <a:r>
              <a:rPr kumimoji="0" lang="pl-PL" altLang="pl-PL" sz="1600" b="0" i="0" u="none" strike="noStrike" cap="none" normalizeH="0" baseline="0" dirty="0">
                <a:ln>
                  <a:noFill/>
                </a:ln>
                <a:solidFill>
                  <a:schemeClr val="tx1"/>
                </a:solidFill>
                <a:effectLst/>
                <a:latin typeface="Arial" panose="020B0604020202020204" pitchFamily="34" charset="0"/>
              </a:rPr>
              <a:t>Chociaż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ma swoje własne </a:t>
            </a:r>
            <a:r>
              <a:rPr kumimoji="0" lang="pl-PL" altLang="pl-PL" sz="1600" b="0" i="0" u="none" strike="noStrike" cap="none" normalizeH="0" baseline="0" dirty="0" err="1">
                <a:ln>
                  <a:noFill/>
                </a:ln>
                <a:solidFill>
                  <a:schemeClr val="tx1"/>
                </a:solidFill>
                <a:effectLst/>
                <a:latin typeface="Arial" panose="020B0604020202020204" pitchFamily="34" charset="0"/>
              </a:rPr>
              <a:t>dekoratory</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a:ln>
                  <a:noFill/>
                </a:ln>
                <a:solidFill>
                  <a:schemeClr val="tx1"/>
                </a:solidFill>
                <a:effectLst/>
              </a:rPr>
              <a:t> są one zbudowane na podstawie funkcji dekoratorów </a:t>
            </a:r>
            <a:r>
              <a:rPr kumimoji="0" lang="pl-PL" altLang="pl-PL" sz="1600" b="0" i="0" u="none" strike="noStrike" cap="none" normalizeH="0" baseline="0" dirty="0" err="1">
                <a:ln>
                  <a:noFill/>
                </a:ln>
                <a:solidFill>
                  <a:schemeClr val="tx1"/>
                </a:solidFill>
                <a:effectLst/>
              </a:rPr>
              <a:t>TypeScriptu</a:t>
            </a:r>
            <a:r>
              <a:rPr lang="pl-PL" altLang="pl-PL" sz="1600" dirty="0">
                <a:latin typeface="Arial" panose="020B0604020202020204" pitchFamily="34" charset="0"/>
              </a:rPr>
              <a:t>:</a:t>
            </a:r>
          </a:p>
          <a:p>
            <a:pPr defTabSz="914400" eaLnBrk="0" fontAlgn="base" hangingPunct="0">
              <a:lnSpc>
                <a:spcPct val="150000"/>
              </a:lnSpc>
              <a:spcBef>
                <a:spcPct val="0"/>
              </a:spcBef>
              <a:spcAft>
                <a:spcPct val="0"/>
              </a:spcAft>
            </a:pPr>
            <a:endParaRPr lang="pl-PL" altLang="pl-PL" sz="1600" dirty="0">
              <a:latin typeface="Arial" panose="020B0604020202020204" pitchFamily="34" charset="0"/>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@Component</a:t>
            </a:r>
            <a:r>
              <a:rPr lang="pl-PL" altLang="pl-PL" sz="1600" b="1" dirty="0">
                <a:latin typeface="Arial Unicode MS"/>
              </a:rPr>
              <a:t> </a:t>
            </a:r>
            <a:r>
              <a:rPr lang="pl-PL" altLang="pl-PL" sz="1600" dirty="0">
                <a:latin typeface="Arial Unicode MS"/>
              </a:rPr>
              <a:t>- </a:t>
            </a:r>
            <a:r>
              <a:rPr lang="pl-PL" sz="1600" dirty="0"/>
              <a:t>Ten dekorator jest sercem każdego komponentu </a:t>
            </a:r>
            <a:r>
              <a:rPr lang="pl-PL" sz="1600" dirty="0" err="1"/>
              <a:t>Angulara</a:t>
            </a:r>
            <a:r>
              <a:rPr lang="pl-PL" sz="1600" dirty="0"/>
              <a:t>. Określa, że dana klasa jest komponentem i dodaje do niej odpowiednie informacje, takie jak selektor, szablon HTML i styl.</a:t>
            </a:r>
            <a:endParaRPr kumimoji="0" lang="pl-PL" altLang="pl-PL" sz="1600" b="0" i="0" u="none" strike="noStrike" cap="none" normalizeH="0" baseline="0" dirty="0">
              <a:ln>
                <a:noFill/>
              </a:ln>
              <a:solidFill>
                <a:schemeClr val="tx1"/>
              </a:solidFill>
              <a:effectLst/>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@Injectable </a:t>
            </a:r>
            <a:r>
              <a:rPr kumimoji="0" lang="pl-PL" altLang="pl-PL" sz="1600" b="0" i="0" u="none" strike="noStrike" cap="none" normalizeH="0" baseline="0" dirty="0">
                <a:ln>
                  <a:noFill/>
                </a:ln>
                <a:solidFill>
                  <a:schemeClr val="tx1"/>
                </a:solidFill>
                <a:effectLst/>
                <a:latin typeface="Arial Unicode MS"/>
              </a:rPr>
              <a:t>- </a:t>
            </a:r>
            <a:r>
              <a:rPr kumimoji="0" lang="pl-PL" altLang="pl-PL" sz="1600" b="0" i="0" u="none" strike="noStrike" cap="none" normalizeH="0" baseline="0" dirty="0">
                <a:ln>
                  <a:noFill/>
                </a:ln>
                <a:solidFill>
                  <a:schemeClr val="tx1"/>
                </a:solidFill>
                <a:effectLst/>
                <a:latin typeface="Arial" panose="020B0604020202020204" pitchFamily="34" charset="0"/>
              </a:rPr>
              <a:t>Ten dekorator oznacza klasę jako usługę, którą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może wstrzykiwać do innych komponentów lub usług. Dzięki </a:t>
            </a:r>
            <a:r>
              <a:rPr kumimoji="0" lang="pl-PL" altLang="pl-PL" sz="1600" b="0" i="0" u="none" strike="noStrike" cap="none" normalizeH="0" baseline="0" dirty="0">
                <a:ln>
                  <a:noFill/>
                </a:ln>
                <a:solidFill>
                  <a:schemeClr val="tx1"/>
                </a:solidFill>
                <a:effectLst/>
                <a:latin typeface="Arial Unicode MS"/>
              </a:rPr>
              <a:t>@Injectable</a:t>
            </a:r>
            <a:r>
              <a:rPr kumimoji="0" lang="pl-PL" altLang="pl-PL" sz="1600" b="0" i="0" u="none" strike="noStrike" cap="none" normalizeH="0" baseline="0" dirty="0">
                <a:ln>
                  <a:noFill/>
                </a:ln>
                <a:solidFill>
                  <a:schemeClr val="tx1"/>
                </a:solidFill>
                <a:effectLst/>
              </a:rPr>
              <a:t>, </a:t>
            </a:r>
            <a:r>
              <a:rPr kumimoji="0" lang="pl-PL" altLang="pl-PL" sz="1600" b="0" i="0" u="none" strike="noStrike" cap="none" normalizeH="0" baseline="0" dirty="0" err="1">
                <a:ln>
                  <a:noFill/>
                </a:ln>
                <a:solidFill>
                  <a:schemeClr val="tx1"/>
                </a:solidFill>
                <a:effectLst/>
              </a:rPr>
              <a:t>Angular</a:t>
            </a:r>
            <a:r>
              <a:rPr kumimoji="0" lang="pl-PL" altLang="pl-PL" sz="1600" b="0" i="0" u="none" strike="noStrike" cap="none" normalizeH="0" baseline="0" dirty="0">
                <a:ln>
                  <a:noFill/>
                </a:ln>
                <a:solidFill>
                  <a:schemeClr val="tx1"/>
                </a:solidFill>
                <a:effectLst/>
              </a:rPr>
              <a:t> wie, że może utworzyć instancję tej klasy za pomocą mechanizmu </a:t>
            </a:r>
            <a:r>
              <a:rPr kumimoji="0" lang="pl-PL" altLang="pl-PL" sz="1600" b="0" i="0" u="none" strike="noStrike" cap="none" normalizeH="0" baseline="0" dirty="0" err="1">
                <a:ln>
                  <a:noFill/>
                </a:ln>
                <a:solidFill>
                  <a:schemeClr val="tx1"/>
                </a:solidFill>
                <a:effectLst/>
              </a:rPr>
              <a:t>Dependency</a:t>
            </a:r>
            <a:r>
              <a:rPr kumimoji="0" lang="pl-PL" altLang="pl-PL" sz="1600" b="0" i="0" u="none" strike="noStrike" cap="none" normalizeH="0" baseline="0" dirty="0">
                <a:ln>
                  <a:noFill/>
                </a:ln>
                <a:solidFill>
                  <a:schemeClr val="tx1"/>
                </a:solidFill>
                <a:effectLst/>
              </a:rPr>
              <a:t> </a:t>
            </a:r>
            <a:r>
              <a:rPr kumimoji="0" lang="pl-PL" altLang="pl-PL" sz="1600" b="0" i="0" u="none" strike="noStrike" cap="none" normalizeH="0" baseline="0" dirty="0" err="1">
                <a:ln>
                  <a:noFill/>
                </a:ln>
                <a:solidFill>
                  <a:schemeClr val="tx1"/>
                </a:solidFill>
                <a:effectLst/>
              </a:rPr>
              <a:t>Injection</a:t>
            </a:r>
            <a:r>
              <a:rPr kumimoji="0" lang="pl-PL" altLang="pl-PL" sz="1600" b="0" i="0" u="none" strike="noStrike" cap="none" normalizeH="0" baseline="0" dirty="0">
                <a:ln>
                  <a:noFill/>
                </a:ln>
                <a:solidFill>
                  <a:schemeClr val="tx1"/>
                </a:solidFill>
                <a:effectLst/>
              </a:rPr>
              <a:t> (wstrzykiwania zależności). </a:t>
            </a:r>
            <a:endParaRPr kumimoji="0" lang="pl-PL" altLang="pl-PL" sz="16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@NgModule</a:t>
            </a:r>
            <a:r>
              <a:rPr kumimoji="0" lang="pl-PL" altLang="pl-PL" sz="1600" b="0" i="0" u="none" strike="noStrike" cap="none" normalizeH="0" baseline="0" dirty="0">
                <a:ln>
                  <a:noFill/>
                </a:ln>
                <a:solidFill>
                  <a:schemeClr val="tx1"/>
                </a:solidFill>
                <a:effectLst/>
                <a:latin typeface="Arial Unicode MS"/>
              </a:rPr>
              <a:t> - </a:t>
            </a:r>
            <a:r>
              <a:rPr lang="pl-PL" sz="1600" dirty="0"/>
              <a:t>Dekorator ten oznacza klasę jako moduł w </a:t>
            </a:r>
            <a:r>
              <a:rPr lang="pl-PL" sz="1600" dirty="0" err="1"/>
              <a:t>Angularze</a:t>
            </a:r>
            <a:r>
              <a:rPr lang="pl-PL" sz="1600" dirty="0"/>
              <a:t>. Moduły są odpowiedzialne za organizację aplikacji, grupując komponenty, dyrektywy i usługi. </a:t>
            </a:r>
            <a:endParaRPr kumimoji="0" lang="pl-PL" altLang="pl-PL" sz="16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@Inputs </a:t>
            </a:r>
            <a:r>
              <a:rPr kumimoji="0" lang="pl-PL" altLang="pl-PL" sz="1600" b="0" i="0" u="none" strike="noStrike" cap="none" normalizeH="0" baseline="0" dirty="0">
                <a:ln>
                  <a:noFill/>
                </a:ln>
                <a:solidFill>
                  <a:schemeClr val="tx1"/>
                </a:solidFill>
                <a:effectLst/>
                <a:latin typeface="Arial Unicode MS"/>
              </a:rPr>
              <a:t>- </a:t>
            </a:r>
            <a:r>
              <a:rPr lang="pl-PL" sz="1600" dirty="0"/>
              <a:t>Jest to dekorator używany do przekazywania danych z komponentu rodzica do komponentu dziecka.</a:t>
            </a:r>
            <a:endParaRPr kumimoji="0" lang="pl-PL" altLang="pl-PL" sz="16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@Outputs </a:t>
            </a:r>
            <a:r>
              <a:rPr kumimoji="0" lang="pl-PL" altLang="pl-PL" sz="1600" b="0" i="0" u="none" strike="noStrike" cap="none" normalizeH="0" baseline="0" dirty="0">
                <a:ln>
                  <a:noFill/>
                </a:ln>
                <a:solidFill>
                  <a:schemeClr val="tx1"/>
                </a:solidFill>
                <a:effectLst/>
                <a:latin typeface="Arial Unicode MS"/>
              </a:rPr>
              <a:t>- </a:t>
            </a:r>
            <a:r>
              <a:rPr kumimoji="0" lang="pl-PL" altLang="pl-PL" sz="1600" b="0" i="0" u="none" strike="noStrike" cap="none" normalizeH="0" baseline="0" dirty="0">
                <a:ln>
                  <a:noFill/>
                </a:ln>
                <a:solidFill>
                  <a:schemeClr val="tx1"/>
                </a:solidFill>
                <a:effectLst/>
                <a:latin typeface="Arial" panose="020B0604020202020204" pitchFamily="34" charset="0"/>
              </a:rPr>
              <a:t>Ten dekorator jest używany do przekazywania zdarzeń z komponentu dziecka do komponentu rodzica. </a:t>
            </a:r>
            <a:r>
              <a:rPr kumimoji="0" lang="pl-PL" altLang="pl-PL" sz="1600" b="0" i="0" u="none" strike="noStrike" cap="none" normalizeH="0" baseline="0" dirty="0">
                <a:ln>
                  <a:noFill/>
                </a:ln>
                <a:solidFill>
                  <a:schemeClr val="tx1"/>
                </a:solidFill>
                <a:effectLst/>
                <a:latin typeface="Arial Unicode MS"/>
              </a:rPr>
              <a:t>@Output</a:t>
            </a:r>
            <a:r>
              <a:rPr kumimoji="0" lang="pl-PL" altLang="pl-PL" sz="1600" b="0" i="0" u="none" strike="noStrike" cap="none" normalizeH="0" baseline="0" dirty="0">
                <a:ln>
                  <a:noFill/>
                </a:ln>
                <a:solidFill>
                  <a:schemeClr val="tx1"/>
                </a:solidFill>
                <a:effectLst/>
              </a:rPr>
              <a:t> często działa w parze z </a:t>
            </a:r>
            <a:r>
              <a:rPr kumimoji="0" lang="pl-PL" altLang="pl-PL" sz="1600" b="0" i="0" u="none" strike="noStrike" cap="none" normalizeH="0" baseline="0" dirty="0" err="1">
                <a:ln>
                  <a:noFill/>
                </a:ln>
                <a:solidFill>
                  <a:schemeClr val="tx1"/>
                </a:solidFill>
                <a:effectLst/>
                <a:latin typeface="Arial Unicode MS"/>
              </a:rPr>
              <a:t>EventEmitter</a:t>
            </a:r>
            <a:r>
              <a:rPr kumimoji="0" lang="pl-PL" altLang="pl-PL" sz="1600" b="0" i="0" u="none" strike="noStrike" cap="none" normalizeH="0" baseline="0" dirty="0">
                <a:ln>
                  <a:noFill/>
                </a:ln>
                <a:solidFill>
                  <a:schemeClr val="tx1"/>
                </a:solidFill>
                <a:effectLst/>
              </a:rPr>
              <a:t>, aby emitować własne zdarzenia. </a:t>
            </a:r>
            <a:endParaRPr kumimoji="0" lang="pl-PL" altLang="pl-PL"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pl-PL" altLang="pl-PL" sz="1600" dirty="0">
              <a:latin typeface="Arial" panose="020B06040202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807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6" dur="500"/>
                                        <p:tgtEl>
                                          <p:spTgt spid="7">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0" dur="500"/>
                                        <p:tgtEl>
                                          <p:spTgt spid="7">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4" dur="500"/>
                                        <p:tgtEl>
                                          <p:spTgt spid="7">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8" dur="500"/>
                                        <p:tgtEl>
                                          <p:spTgt spid="7">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randombar(horizontal)">
                                      <p:cBhvr>
                                        <p:cTn id="32" dur="500"/>
                                        <p:tgtEl>
                                          <p:spTgt spid="7">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randombar(horizontal)">
                                      <p:cBhvr>
                                        <p:cTn id="36"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9B8B697-04A0-9CDF-8484-11E382370E4C}"/>
              </a:ext>
            </a:extLst>
          </p:cNvPr>
          <p:cNvSpPr>
            <a:spLocks noGrp="1"/>
          </p:cNvSpPr>
          <p:nvPr>
            <p:ph type="title"/>
          </p:nvPr>
        </p:nvSpPr>
        <p:spPr>
          <a:xfrm>
            <a:off x="685800" y="1"/>
            <a:ext cx="10131425" cy="1078442"/>
          </a:xfrm>
        </p:spPr>
        <p:txBody>
          <a:bodyPr>
            <a:normAutofit/>
          </a:bodyPr>
          <a:lstStyle/>
          <a:p>
            <a:pPr algn="ctr"/>
            <a:r>
              <a:rPr lang="pl-PL" sz="2800" dirty="0"/>
              <a:t>Twój osobisty asystent w świecie </a:t>
            </a:r>
            <a:r>
              <a:rPr lang="pl-PL" sz="2800" dirty="0" err="1"/>
              <a:t>Angulara</a:t>
            </a:r>
            <a:br>
              <a:rPr lang="pl-PL" sz="2800" dirty="0"/>
            </a:br>
            <a:r>
              <a:rPr lang="pl-PL" sz="1400" b="1" dirty="0" err="1"/>
              <a:t>Angular</a:t>
            </a:r>
            <a:r>
              <a:rPr lang="pl-PL" sz="1400" b="1" dirty="0"/>
              <a:t> CLI</a:t>
            </a:r>
          </a:p>
        </p:txBody>
      </p:sp>
      <p:graphicFrame>
        <p:nvGraphicFramePr>
          <p:cNvPr id="10" name="Symbol zastępczy zawartości 9">
            <a:extLst>
              <a:ext uri="{FF2B5EF4-FFF2-40B4-BE49-F238E27FC236}">
                <a16:creationId xmlns:a16="http://schemas.microsoft.com/office/drawing/2014/main" id="{427836D4-0BEA-C48E-888B-E1DDCCB01579}"/>
              </a:ext>
            </a:extLst>
          </p:cNvPr>
          <p:cNvGraphicFramePr>
            <a:graphicFrameLocks noGrp="1"/>
          </p:cNvGraphicFramePr>
          <p:nvPr>
            <p:ph idx="1"/>
            <p:extLst>
              <p:ext uri="{D42A27DB-BD31-4B8C-83A1-F6EECF244321}">
                <p14:modId xmlns:p14="http://schemas.microsoft.com/office/powerpoint/2010/main" val="1181117474"/>
              </p:ext>
            </p:extLst>
          </p:nvPr>
        </p:nvGraphicFramePr>
        <p:xfrm>
          <a:off x="685800" y="2838450"/>
          <a:ext cx="10820400" cy="3641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D727BFE8-ACBF-C354-5146-B6D2684F4169}"/>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graphicFrame>
        <p:nvGraphicFramePr>
          <p:cNvPr id="8" name="Diagram 7">
            <a:extLst>
              <a:ext uri="{FF2B5EF4-FFF2-40B4-BE49-F238E27FC236}">
                <a16:creationId xmlns:a16="http://schemas.microsoft.com/office/drawing/2014/main" id="{34FB83D0-1040-E001-82A1-A1854BF3620F}"/>
              </a:ext>
            </a:extLst>
          </p:cNvPr>
          <p:cNvGraphicFramePr/>
          <p:nvPr>
            <p:extLst>
              <p:ext uri="{D42A27DB-BD31-4B8C-83A1-F6EECF244321}">
                <p14:modId xmlns:p14="http://schemas.microsoft.com/office/powerpoint/2010/main" val="1385347713"/>
              </p:ext>
            </p:extLst>
          </p:nvPr>
        </p:nvGraphicFramePr>
        <p:xfrm>
          <a:off x="457199" y="1190625"/>
          <a:ext cx="11172825" cy="13343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06188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Graphic spid="8"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297EAC-EBD6-8EE8-5DF0-AC40A973622D}"/>
              </a:ext>
            </a:extLst>
          </p:cNvPr>
          <p:cNvSpPr>
            <a:spLocks noGrp="1"/>
          </p:cNvSpPr>
          <p:nvPr>
            <p:ph type="title"/>
          </p:nvPr>
        </p:nvSpPr>
        <p:spPr>
          <a:xfrm>
            <a:off x="817881" y="1"/>
            <a:ext cx="10131425" cy="879158"/>
          </a:xfrm>
        </p:spPr>
        <p:txBody>
          <a:bodyPr/>
          <a:lstStyle/>
          <a:p>
            <a:pPr algn="ctr"/>
            <a:r>
              <a:rPr lang="pl-PL" dirty="0"/>
              <a:t>Przygotowanie środowiska</a:t>
            </a:r>
          </a:p>
        </p:txBody>
      </p:sp>
      <p:graphicFrame>
        <p:nvGraphicFramePr>
          <p:cNvPr id="6" name="Symbol zastępczy zawartości 5">
            <a:extLst>
              <a:ext uri="{FF2B5EF4-FFF2-40B4-BE49-F238E27FC236}">
                <a16:creationId xmlns:a16="http://schemas.microsoft.com/office/drawing/2014/main" id="{EE6BAD5B-CE0C-95C6-672B-38511FE66A46}"/>
              </a:ext>
            </a:extLst>
          </p:cNvPr>
          <p:cNvGraphicFramePr>
            <a:graphicFrameLocks noGrp="1"/>
          </p:cNvGraphicFramePr>
          <p:nvPr>
            <p:ph idx="1"/>
            <p:extLst>
              <p:ext uri="{D42A27DB-BD31-4B8C-83A1-F6EECF244321}">
                <p14:modId xmlns:p14="http://schemas.microsoft.com/office/powerpoint/2010/main" val="1459709666"/>
              </p:ext>
            </p:extLst>
          </p:nvPr>
        </p:nvGraphicFramePr>
        <p:xfrm>
          <a:off x="817882" y="1068070"/>
          <a:ext cx="10556237" cy="1072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88B5702-6178-4C7D-0549-8F2D64A65281}"/>
              </a:ext>
            </a:extLst>
          </p:cNvPr>
          <p:cNvSpPr>
            <a:spLocks noGrp="1"/>
          </p:cNvSpPr>
          <p:nvPr>
            <p:ph type="dt" sz="half" idx="10"/>
          </p:nvPr>
        </p:nvSpPr>
        <p:spPr>
          <a:xfrm>
            <a:off x="10308393" y="6464299"/>
            <a:ext cx="1883607" cy="377825"/>
          </a:xfrm>
        </p:spPr>
        <p:txBody>
          <a:bodyPr/>
          <a:lstStyle/>
          <a:p>
            <a:pPr rtl="0"/>
            <a:r>
              <a:rPr lang="pl-PL" dirty="0" err="1"/>
              <a:t>Angular</a:t>
            </a:r>
            <a:r>
              <a:rPr lang="pl-PL" dirty="0"/>
              <a:t> – poziom podstawowy</a:t>
            </a:r>
            <a:endParaRPr lang="en-US" dirty="0"/>
          </a:p>
        </p:txBody>
      </p:sp>
      <p:graphicFrame>
        <p:nvGraphicFramePr>
          <p:cNvPr id="7" name="Diagram 6">
            <a:extLst>
              <a:ext uri="{FF2B5EF4-FFF2-40B4-BE49-F238E27FC236}">
                <a16:creationId xmlns:a16="http://schemas.microsoft.com/office/drawing/2014/main" id="{C96754C2-84F6-3137-2E63-8B2F1FF915D5}"/>
              </a:ext>
            </a:extLst>
          </p:cNvPr>
          <p:cNvGraphicFramePr/>
          <p:nvPr>
            <p:extLst>
              <p:ext uri="{D42A27DB-BD31-4B8C-83A1-F6EECF244321}">
                <p14:modId xmlns:p14="http://schemas.microsoft.com/office/powerpoint/2010/main" val="1623256017"/>
              </p:ext>
            </p:extLst>
          </p:nvPr>
        </p:nvGraphicFramePr>
        <p:xfrm>
          <a:off x="817881" y="2524338"/>
          <a:ext cx="10556237" cy="39399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22B961A0-F0A1-517C-597F-D71FA9590FDA}"/>
              </a:ext>
            </a:extLst>
          </p:cNvPr>
          <p:cNvGraphicFramePr/>
          <p:nvPr>
            <p:extLst>
              <p:ext uri="{D42A27DB-BD31-4B8C-83A1-F6EECF244321}">
                <p14:modId xmlns:p14="http://schemas.microsoft.com/office/powerpoint/2010/main" val="942227254"/>
              </p:ext>
            </p:extLst>
          </p:nvPr>
        </p:nvGraphicFramePr>
        <p:xfrm>
          <a:off x="481982" y="5582949"/>
          <a:ext cx="8728365" cy="107026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354826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Graphic spid="7" grpId="0">
        <p:bldAsOne/>
      </p:bldGraphic>
      <p:bldGraphic spid="9"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3830DD7B-0318-DF02-73DC-B53B9B536BE3}"/>
              </a:ext>
            </a:extLst>
          </p:cNvPr>
          <p:cNvSpPr>
            <a:spLocks noGrp="1"/>
          </p:cNvSpPr>
          <p:nvPr>
            <p:ph idx="1"/>
          </p:nvPr>
        </p:nvSpPr>
        <p:spPr>
          <a:xfrm>
            <a:off x="1880869" y="0"/>
            <a:ext cx="6446519" cy="3007360"/>
          </a:xfrm>
        </p:spPr>
        <p:txBody>
          <a:bodyPr/>
          <a:lstStyle/>
          <a:p>
            <a:pPr marL="0" indent="0">
              <a:buNone/>
            </a:pPr>
            <a:r>
              <a:rPr lang="pl-PL" sz="2000" b="1" i="1" dirty="0"/>
              <a:t>Po kawie porozmawiamy sobie między innymi o:</a:t>
            </a:r>
          </a:p>
          <a:p>
            <a:pPr lvl="1"/>
            <a:r>
              <a:rPr lang="pl-PL" sz="1800" i="1" dirty="0"/>
              <a:t>jak tworzy się komponenty,</a:t>
            </a:r>
          </a:p>
          <a:p>
            <a:pPr lvl="1"/>
            <a:r>
              <a:rPr lang="pl-PL" sz="1800" i="1" dirty="0"/>
              <a:t>jak komponenty się ze sobą komunikują, </a:t>
            </a:r>
          </a:p>
          <a:p>
            <a:pPr lvl="1"/>
            <a:r>
              <a:rPr lang="pl-PL" sz="1800" i="1" dirty="0"/>
              <a:t>jak definiuje się widok komponentu a jak jego logikę, </a:t>
            </a:r>
          </a:p>
          <a:p>
            <a:pPr lvl="1"/>
            <a:r>
              <a:rPr lang="pl-PL" sz="1800" i="1" dirty="0"/>
              <a:t>luźniejsza struktura projektu, czyli jak używać serwisów</a:t>
            </a:r>
          </a:p>
        </p:txBody>
      </p:sp>
      <p:sp>
        <p:nvSpPr>
          <p:cNvPr id="4" name="Symbol zastępczy daty 3">
            <a:extLst>
              <a:ext uri="{FF2B5EF4-FFF2-40B4-BE49-F238E27FC236}">
                <a16:creationId xmlns:a16="http://schemas.microsoft.com/office/drawing/2014/main" id="{B0B91973-C9B2-9936-ABE6-EF265E6BA23B}"/>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2B3E302A-BE66-119C-B344-C6EAE93E2A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F6CD4BCC-08F2-5160-E528-C5FE38F55C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68D43D1E-CD5F-39FD-C024-072B90CA81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1B688848-118A-651E-5DC3-911295319A4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3540355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par>
                                <p:cTn id="29" presetID="42" presetClass="entr" presetSubtype="0" fill="hold" grpId="0" nodeType="withEffect">
                                  <p:stCondLst>
                                    <p:cond delay="200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250"/>
                                        <p:tgtEl>
                                          <p:spTgt spid="3">
                                            <p:txEl>
                                              <p:pRg st="2" end="2"/>
                                            </p:txEl>
                                          </p:spTgt>
                                        </p:tgtEl>
                                      </p:cBhvr>
                                    </p:animEffect>
                                    <p:anim calcmode="lin" valueType="num">
                                      <p:cBhvr>
                                        <p:cTn id="37"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250" fill="hold"/>
                                        <p:tgtEl>
                                          <p:spTgt spid="3">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500"/>
                                        <p:tgtEl>
                                          <p:spTgt spid="3">
                                            <p:txEl>
                                              <p:pRg st="3" end="3"/>
                                            </p:txEl>
                                          </p:spTgt>
                                        </p:tgtEl>
                                      </p:cBhvr>
                                    </p:animEffect>
                                    <p:anim calcmode="lin" valueType="num">
                                      <p:cBhvr>
                                        <p:cTn id="42"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500" fill="hold"/>
                                        <p:tgtEl>
                                          <p:spTgt spid="3">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750"/>
                                        <p:tgtEl>
                                          <p:spTgt spid="3">
                                            <p:txEl>
                                              <p:pRg st="4" end="4"/>
                                            </p:txEl>
                                          </p:spTgt>
                                        </p:tgtEl>
                                      </p:cBhvr>
                                    </p:animEffect>
                                    <p:anim calcmode="lin" valueType="num">
                                      <p:cBhvr>
                                        <p:cTn id="47" dur="1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DA85F1-BDD9-C123-8130-3F5A4A93024F}"/>
              </a:ext>
            </a:extLst>
          </p:cNvPr>
          <p:cNvSpPr>
            <a:spLocks noGrp="1"/>
          </p:cNvSpPr>
          <p:nvPr>
            <p:ph type="title"/>
          </p:nvPr>
        </p:nvSpPr>
        <p:spPr>
          <a:xfrm>
            <a:off x="535194" y="497309"/>
            <a:ext cx="10131425" cy="1456267"/>
          </a:xfrm>
        </p:spPr>
        <p:txBody>
          <a:bodyPr/>
          <a:lstStyle/>
          <a:p>
            <a:pPr algn="ctr"/>
            <a:r>
              <a:rPr lang="pl-PL" dirty="0"/>
              <a:t>Poznajmy się bliżej!</a:t>
            </a:r>
          </a:p>
        </p:txBody>
      </p:sp>
      <p:pic>
        <p:nvPicPr>
          <p:cNvPr id="8" name="Obraz 7">
            <a:extLst>
              <a:ext uri="{FF2B5EF4-FFF2-40B4-BE49-F238E27FC236}">
                <a16:creationId xmlns:a16="http://schemas.microsoft.com/office/drawing/2014/main" id="{94AA8BEB-9423-C1FB-57B6-6D1D4776F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02" y="2438400"/>
            <a:ext cx="2809875" cy="4419600"/>
          </a:xfrm>
          <a:prstGeom prst="rect">
            <a:avLst/>
          </a:prstGeom>
        </p:spPr>
      </p:pic>
      <p:sp>
        <p:nvSpPr>
          <p:cNvPr id="11" name="pole tekstowe 10">
            <a:extLst>
              <a:ext uri="{FF2B5EF4-FFF2-40B4-BE49-F238E27FC236}">
                <a16:creationId xmlns:a16="http://schemas.microsoft.com/office/drawing/2014/main" id="{1486EEAF-6D04-8A3A-32A5-39E7AD24B157}"/>
              </a:ext>
            </a:extLst>
          </p:cNvPr>
          <p:cNvSpPr txBox="1"/>
          <p:nvPr/>
        </p:nvSpPr>
        <p:spPr>
          <a:xfrm>
            <a:off x="4117668" y="3063855"/>
            <a:ext cx="7777257" cy="3416320"/>
          </a:xfrm>
          <a:prstGeom prst="rect">
            <a:avLst/>
          </a:prstGeom>
          <a:noFill/>
        </p:spPr>
        <p:txBody>
          <a:bodyPr wrap="none" rtlCol="0">
            <a:spAutoFit/>
          </a:bodyPr>
          <a:lstStyle/>
          <a:p>
            <a:pPr marL="0" indent="0">
              <a:buNone/>
            </a:pPr>
            <a:r>
              <a:rPr lang="pl-PL" dirty="0"/>
              <a:t>Jak się nazywacie?</a:t>
            </a:r>
          </a:p>
          <a:p>
            <a:pPr marL="0" indent="0">
              <a:buNone/>
            </a:pPr>
            <a:endParaRPr lang="pl-PL" dirty="0"/>
          </a:p>
          <a:p>
            <a:pPr marL="0" indent="0">
              <a:buNone/>
            </a:pPr>
            <a:r>
              <a:rPr lang="pl-PL" dirty="0"/>
              <a:t>Jakie jest Wasze doświadczenie z programowaniem, jakie obecnie role pełnicie?</a:t>
            </a:r>
          </a:p>
          <a:p>
            <a:pPr marL="0" indent="0">
              <a:buNone/>
            </a:pPr>
            <a:endParaRPr lang="pl-PL" dirty="0"/>
          </a:p>
          <a:p>
            <a:pPr marL="0" indent="0">
              <a:buNone/>
            </a:pPr>
            <a:r>
              <a:rPr lang="pl-PL" dirty="0"/>
              <a:t>Czy mieliście wcześniej styczność z </a:t>
            </a:r>
            <a:r>
              <a:rPr lang="pl-PL" dirty="0" err="1"/>
              <a:t>Angularem</a:t>
            </a:r>
            <a:r>
              <a:rPr lang="pl-PL" dirty="0"/>
              <a:t>?</a:t>
            </a:r>
          </a:p>
          <a:p>
            <a:pPr marL="0" indent="0">
              <a:buNone/>
            </a:pPr>
            <a:endParaRPr lang="pl-PL" dirty="0"/>
          </a:p>
          <a:p>
            <a:pPr marL="0" indent="0">
              <a:buNone/>
            </a:pPr>
            <a:r>
              <a:rPr lang="pl-PL" dirty="0"/>
              <a:t>Jakie są Wasze ulubione narzędzia i technologie?</a:t>
            </a:r>
          </a:p>
          <a:p>
            <a:pPr marL="0" indent="0">
              <a:buNone/>
            </a:pPr>
            <a:endParaRPr lang="pl-PL" dirty="0"/>
          </a:p>
          <a:p>
            <a:pPr marL="0" indent="0">
              <a:buNone/>
            </a:pPr>
            <a:r>
              <a:rPr lang="pl-PL" dirty="0"/>
              <a:t>Czy macie konkretnie oczekiwania po tym szkoleniu?</a:t>
            </a:r>
          </a:p>
          <a:p>
            <a:pPr marL="0" indent="0">
              <a:buNone/>
            </a:pPr>
            <a:endParaRPr lang="pl-PL" dirty="0"/>
          </a:p>
          <a:p>
            <a:pPr marL="0" indent="0">
              <a:buNone/>
            </a:pPr>
            <a:r>
              <a:rPr lang="pl-PL" dirty="0"/>
              <a:t>Czy macie w planach używać </a:t>
            </a:r>
            <a:r>
              <a:rPr lang="pl-PL" dirty="0" err="1"/>
              <a:t>Angulara</a:t>
            </a:r>
            <a:r>
              <a:rPr lang="pl-PL" dirty="0"/>
              <a:t>?</a:t>
            </a:r>
          </a:p>
          <a:p>
            <a:endParaRPr lang="pl-PL" dirty="0"/>
          </a:p>
        </p:txBody>
      </p:sp>
      <p:sp>
        <p:nvSpPr>
          <p:cNvPr id="12" name="Symbol zastępczy daty 3">
            <a:extLst>
              <a:ext uri="{FF2B5EF4-FFF2-40B4-BE49-F238E27FC236}">
                <a16:creationId xmlns:a16="http://schemas.microsoft.com/office/drawing/2014/main" id="{D2F3BE1C-8A65-E33D-0EBC-C1BBA00F38E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699539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250"/>
                                        <p:tgtEl>
                                          <p:spTgt spid="11">
                                            <p:txEl>
                                              <p:pRg st="0" end="0"/>
                                            </p:txEl>
                                          </p:spTgt>
                                        </p:tgtEl>
                                      </p:cBhvr>
                                    </p:animEffect>
                                  </p:childTnLst>
                                </p:cTn>
                              </p:par>
                            </p:childTnLst>
                          </p:cTn>
                        </p:par>
                        <p:par>
                          <p:cTn id="18" fill="hold">
                            <p:stCondLst>
                              <p:cond delay="1750"/>
                            </p:stCondLst>
                            <p:childTnLst>
                              <p:par>
                                <p:cTn id="19" presetID="22" presetClass="entr" presetSubtype="4" fill="hold" nodeType="after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wipe(down)">
                                      <p:cBhvr>
                                        <p:cTn id="21" dur="250"/>
                                        <p:tgtEl>
                                          <p:spTgt spid="11">
                                            <p:txEl>
                                              <p:pRg st="2" end="2"/>
                                            </p:txEl>
                                          </p:spTgt>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wipe(down)">
                                      <p:cBhvr>
                                        <p:cTn id="25" dur="250"/>
                                        <p:tgtEl>
                                          <p:spTgt spid="11">
                                            <p:txEl>
                                              <p:pRg st="4" end="4"/>
                                            </p:txEl>
                                          </p:spTgt>
                                        </p:tgtEl>
                                      </p:cBhvr>
                                    </p:animEffect>
                                  </p:childTnLst>
                                </p:cTn>
                              </p:par>
                            </p:childTnLst>
                          </p:cTn>
                        </p:par>
                        <p:par>
                          <p:cTn id="26" fill="hold">
                            <p:stCondLst>
                              <p:cond delay="2250"/>
                            </p:stCondLst>
                            <p:childTnLst>
                              <p:par>
                                <p:cTn id="27" presetID="22" presetClass="entr" presetSubtype="4" fill="hold" nodeType="after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250"/>
                                        <p:tgtEl>
                                          <p:spTgt spid="11">
                                            <p:txEl>
                                              <p:pRg st="6" end="6"/>
                                            </p:txEl>
                                          </p:spTgt>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wipe(down)">
                                      <p:cBhvr>
                                        <p:cTn id="33" dur="250"/>
                                        <p:tgtEl>
                                          <p:spTgt spid="11">
                                            <p:txEl>
                                              <p:pRg st="8" end="8"/>
                                            </p:txEl>
                                          </p:spTgt>
                                        </p:tgtEl>
                                      </p:cBhvr>
                                    </p:animEffect>
                                  </p:childTnLst>
                                </p:cTn>
                              </p:par>
                            </p:childTnLst>
                          </p:cTn>
                        </p:par>
                        <p:par>
                          <p:cTn id="34" fill="hold">
                            <p:stCondLst>
                              <p:cond delay="2750"/>
                            </p:stCondLst>
                            <p:childTnLst>
                              <p:par>
                                <p:cTn id="35" presetID="22" presetClass="entr" presetSubtype="4" fill="hold" nodeType="after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animEffect transition="in" filter="wipe(down)">
                                      <p:cBhvr>
                                        <p:cTn id="37" dur="25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49D7EC-C669-5B43-2B34-1F4A9101E1E0}"/>
              </a:ext>
            </a:extLst>
          </p:cNvPr>
          <p:cNvSpPr>
            <a:spLocks noGrp="1"/>
          </p:cNvSpPr>
          <p:nvPr>
            <p:ph type="title"/>
          </p:nvPr>
        </p:nvSpPr>
        <p:spPr>
          <a:xfrm>
            <a:off x="685801" y="0"/>
            <a:ext cx="10131425" cy="1456267"/>
          </a:xfrm>
        </p:spPr>
        <p:txBody>
          <a:bodyPr/>
          <a:lstStyle/>
          <a:p>
            <a:pPr algn="ctr"/>
            <a:r>
              <a:rPr lang="pl-PL" dirty="0"/>
              <a:t>Zanim zaczniemy</a:t>
            </a:r>
          </a:p>
        </p:txBody>
      </p:sp>
      <p:sp>
        <p:nvSpPr>
          <p:cNvPr id="3" name="Symbol zastępczy zawartości 2">
            <a:extLst>
              <a:ext uri="{FF2B5EF4-FFF2-40B4-BE49-F238E27FC236}">
                <a16:creationId xmlns:a16="http://schemas.microsoft.com/office/drawing/2014/main" id="{C24C6639-9DCA-5322-5039-0C0AAC349DBA}"/>
              </a:ext>
            </a:extLst>
          </p:cNvPr>
          <p:cNvSpPr>
            <a:spLocks noGrp="1"/>
          </p:cNvSpPr>
          <p:nvPr>
            <p:ph idx="1"/>
          </p:nvPr>
        </p:nvSpPr>
        <p:spPr>
          <a:xfrm>
            <a:off x="685801" y="2142067"/>
            <a:ext cx="10673498" cy="3649133"/>
          </a:xfrm>
        </p:spPr>
        <p:txBody>
          <a:bodyPr numCol="2"/>
          <a:lstStyle/>
          <a:p>
            <a:r>
              <a:rPr lang="pl-PL" dirty="0"/>
              <a:t>Zainstalujmy rozszerzenia </a:t>
            </a:r>
            <a:r>
              <a:rPr lang="pl-PL" dirty="0" err="1"/>
              <a:t>VSCode</a:t>
            </a:r>
            <a:r>
              <a:rPr lang="pl-PL" dirty="0"/>
              <a:t>:</a:t>
            </a:r>
          </a:p>
          <a:p>
            <a:pPr lvl="1"/>
            <a:r>
              <a:rPr lang="pl-PL" dirty="0" err="1"/>
              <a:t>Angular</a:t>
            </a:r>
            <a:r>
              <a:rPr lang="pl-PL" dirty="0"/>
              <a:t> Language Service</a:t>
            </a:r>
          </a:p>
          <a:p>
            <a:pPr lvl="1"/>
            <a:r>
              <a:rPr lang="pl-PL" dirty="0" err="1"/>
              <a:t>IntelliCode</a:t>
            </a:r>
            <a:endParaRPr lang="pl-PL" dirty="0"/>
          </a:p>
          <a:p>
            <a:pPr lvl="1"/>
            <a:r>
              <a:rPr lang="pl-PL" dirty="0" err="1"/>
              <a:t>ESLint</a:t>
            </a:r>
            <a:endParaRPr lang="pl-PL" dirty="0"/>
          </a:p>
          <a:p>
            <a:pPr lvl="1"/>
            <a:r>
              <a:rPr lang="pl-PL" dirty="0" err="1"/>
              <a:t>Prettier</a:t>
            </a:r>
            <a:r>
              <a:rPr lang="pl-PL" dirty="0"/>
              <a:t> - </a:t>
            </a:r>
            <a:r>
              <a:rPr lang="pl-PL" dirty="0" err="1"/>
              <a:t>Code</a:t>
            </a:r>
            <a:r>
              <a:rPr lang="pl-PL" dirty="0"/>
              <a:t> </a:t>
            </a:r>
            <a:r>
              <a:rPr lang="pl-PL" dirty="0" err="1"/>
              <a:t>formatter</a:t>
            </a:r>
            <a:endParaRPr lang="pl-PL" dirty="0"/>
          </a:p>
          <a:p>
            <a:pPr lvl="1"/>
            <a:r>
              <a:rPr lang="pl-PL" dirty="0"/>
              <a:t>* NPM-Scripts</a:t>
            </a:r>
          </a:p>
          <a:p>
            <a:pPr lvl="1"/>
            <a:r>
              <a:rPr lang="pl-PL" dirty="0"/>
              <a:t>* </a:t>
            </a:r>
            <a:r>
              <a:rPr lang="pl-PL" dirty="0" err="1"/>
              <a:t>Material</a:t>
            </a:r>
            <a:r>
              <a:rPr lang="pl-PL" dirty="0"/>
              <a:t> Icon </a:t>
            </a:r>
            <a:r>
              <a:rPr lang="pl-PL" dirty="0" err="1"/>
              <a:t>Theme</a:t>
            </a:r>
            <a:endParaRPr lang="pl-PL" dirty="0"/>
          </a:p>
          <a:p>
            <a:pPr lvl="1"/>
            <a:endParaRPr lang="pl-PL" dirty="0"/>
          </a:p>
          <a:p>
            <a:pPr lvl="1"/>
            <a:endParaRPr lang="pl-PL" dirty="0"/>
          </a:p>
          <a:p>
            <a:pPr marL="457200" lvl="1" indent="0">
              <a:buNone/>
            </a:pPr>
            <a:r>
              <a:rPr lang="pl-PL" dirty="0"/>
              <a:t>Konstrukcje </a:t>
            </a:r>
            <a:r>
              <a:rPr lang="pl-PL" dirty="0" err="1"/>
              <a:t>framework’a</a:t>
            </a:r>
            <a:r>
              <a:rPr lang="pl-PL" dirty="0"/>
              <a:t> których użyjemy do zbudowania aplikacji:</a:t>
            </a:r>
          </a:p>
          <a:p>
            <a:pPr lvl="1"/>
            <a:r>
              <a:rPr lang="pl-PL" dirty="0"/>
              <a:t>Aplikacja powstanie z wykorzystaniem </a:t>
            </a:r>
            <a:r>
              <a:rPr lang="pl-PL" dirty="0" err="1"/>
              <a:t>Standalone</a:t>
            </a:r>
            <a:r>
              <a:rPr lang="pl-PL" dirty="0"/>
              <a:t> API - nie użyjemy plików *.</a:t>
            </a:r>
            <a:r>
              <a:rPr lang="pl-PL" dirty="0" err="1"/>
              <a:t>module.ts</a:t>
            </a:r>
            <a:endParaRPr lang="pl-PL" dirty="0"/>
          </a:p>
          <a:p>
            <a:pPr lvl="1"/>
            <a:r>
              <a:rPr lang="pl-PL" dirty="0"/>
              <a:t>Użyjemy nowego Control </a:t>
            </a:r>
            <a:r>
              <a:rPr lang="pl-PL" dirty="0" err="1"/>
              <a:t>Flow</a:t>
            </a:r>
            <a:endParaRPr lang="pl-PL" dirty="0"/>
          </a:p>
          <a:p>
            <a:pPr lvl="1"/>
            <a:r>
              <a:rPr lang="pl-PL" dirty="0"/>
              <a:t>Użyjemy konstruktorów do przekazania zależności</a:t>
            </a:r>
          </a:p>
          <a:p>
            <a:pPr lvl="1"/>
            <a:endParaRPr lang="pl-PL" dirty="0"/>
          </a:p>
        </p:txBody>
      </p:sp>
      <p:sp>
        <p:nvSpPr>
          <p:cNvPr id="5" name="Symbol zastępczy daty 3">
            <a:extLst>
              <a:ext uri="{FF2B5EF4-FFF2-40B4-BE49-F238E27FC236}">
                <a16:creationId xmlns:a16="http://schemas.microsoft.com/office/drawing/2014/main" id="{6DD1B7E5-59CC-EAD4-F370-8015CF48AD18}"/>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82288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0" dur="500"/>
                                        <p:tgtEl>
                                          <p:spTgt spid="3">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4" dur="500"/>
                                        <p:tgtEl>
                                          <p:spTgt spid="3">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8" dur="500"/>
                                        <p:tgtEl>
                                          <p:spTgt spid="3">
                                            <p:txEl>
                                              <p:pRg st="11" end="11"/>
                                            </p:txEl>
                                          </p:spTgt>
                                        </p:tgtEl>
                                      </p:cBhvr>
                                    </p:animEffect>
                                  </p:childTnLst>
                                </p:cTn>
                              </p:par>
                            </p:childTnLst>
                          </p:cTn>
                        </p:par>
                        <p:par>
                          <p:cTn id="49" fill="hold">
                            <p:stCondLst>
                              <p:cond delay="5500"/>
                            </p:stCondLst>
                            <p:childTnLst>
                              <p:par>
                                <p:cTn id="50" presetID="14" presetClass="entr" presetSubtype="10" fill="hold" nodeType="after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13B70B-636A-B23A-8E4B-506228D6AB6D}"/>
              </a:ext>
            </a:extLst>
          </p:cNvPr>
          <p:cNvSpPr>
            <a:spLocks noGrp="1"/>
          </p:cNvSpPr>
          <p:nvPr>
            <p:ph type="title"/>
          </p:nvPr>
        </p:nvSpPr>
        <p:spPr>
          <a:xfrm>
            <a:off x="685801" y="14689"/>
            <a:ext cx="10131425" cy="1456267"/>
          </a:xfrm>
        </p:spPr>
        <p:txBody>
          <a:bodyPr/>
          <a:lstStyle/>
          <a:p>
            <a:pPr algn="ctr"/>
            <a:r>
              <a:rPr lang="pl-PL" dirty="0"/>
              <a:t>Moduł 1 - start</a:t>
            </a:r>
          </a:p>
        </p:txBody>
      </p:sp>
      <p:graphicFrame>
        <p:nvGraphicFramePr>
          <p:cNvPr id="6" name="Symbol zastępczy zawartości 5">
            <a:extLst>
              <a:ext uri="{FF2B5EF4-FFF2-40B4-BE49-F238E27FC236}">
                <a16:creationId xmlns:a16="http://schemas.microsoft.com/office/drawing/2014/main" id="{79D8D671-B53C-91B3-A43D-89B6FDF9B84F}"/>
              </a:ext>
            </a:extLst>
          </p:cNvPr>
          <p:cNvGraphicFramePr>
            <a:graphicFrameLocks noGrp="1"/>
          </p:cNvGraphicFramePr>
          <p:nvPr>
            <p:ph idx="1"/>
            <p:extLst>
              <p:ext uri="{D42A27DB-BD31-4B8C-83A1-F6EECF244321}">
                <p14:modId xmlns:p14="http://schemas.microsoft.com/office/powerpoint/2010/main" val="4177623752"/>
              </p:ext>
            </p:extLst>
          </p:nvPr>
        </p:nvGraphicFramePr>
        <p:xfrm>
          <a:off x="685801" y="2142068"/>
          <a:ext cx="10131425" cy="382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ymbol zastępczy daty 3">
            <a:extLst>
              <a:ext uri="{FF2B5EF4-FFF2-40B4-BE49-F238E27FC236}">
                <a16:creationId xmlns:a16="http://schemas.microsoft.com/office/drawing/2014/main" id="{9B70383C-0161-5C5B-640E-DB4698CF77A1}"/>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771295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503535-A5A0-31F0-4DE5-0C6340184FE4}"/>
              </a:ext>
            </a:extLst>
          </p:cNvPr>
          <p:cNvSpPr>
            <a:spLocks noGrp="1"/>
          </p:cNvSpPr>
          <p:nvPr>
            <p:ph type="title"/>
          </p:nvPr>
        </p:nvSpPr>
        <p:spPr>
          <a:xfrm>
            <a:off x="700489" y="1"/>
            <a:ext cx="10131425" cy="1162050"/>
          </a:xfrm>
        </p:spPr>
        <p:txBody>
          <a:bodyPr/>
          <a:lstStyle/>
          <a:p>
            <a:pPr algn="ctr"/>
            <a:r>
              <a:rPr lang="pl-PL" dirty="0"/>
              <a:t>Moduł 1 - koniec</a:t>
            </a:r>
          </a:p>
        </p:txBody>
      </p:sp>
      <p:sp>
        <p:nvSpPr>
          <p:cNvPr id="3" name="Symbol zastępczy zawartości 2">
            <a:extLst>
              <a:ext uri="{FF2B5EF4-FFF2-40B4-BE49-F238E27FC236}">
                <a16:creationId xmlns:a16="http://schemas.microsoft.com/office/drawing/2014/main" id="{E7C89D61-A32D-69EA-1001-6E73CC456302}"/>
              </a:ext>
            </a:extLst>
          </p:cNvPr>
          <p:cNvSpPr>
            <a:spLocks noGrp="1"/>
          </p:cNvSpPr>
          <p:nvPr>
            <p:ph idx="1"/>
          </p:nvPr>
        </p:nvSpPr>
        <p:spPr>
          <a:xfrm>
            <a:off x="700489" y="1605252"/>
            <a:ext cx="10757053" cy="1286933"/>
          </a:xfrm>
        </p:spPr>
        <p:txBody>
          <a:bodyPr>
            <a:normAutofit/>
          </a:bodyPr>
          <a:lstStyle/>
          <a:p>
            <a:pPr marL="0" indent="0">
              <a:buNone/>
            </a:pPr>
            <a:r>
              <a:rPr lang="pl-PL" sz="2000" b="1" dirty="0"/>
              <a:t>Jeżeli wykonałeś wszystkie kroki z modułu pierwszego, po uruchomieniu aplikacji, powinieneś mieć analogiczny widok do tego poniżej</a:t>
            </a:r>
            <a:br>
              <a:rPr lang="pl-PL" sz="2000" b="1" dirty="0"/>
            </a:br>
            <a:endParaRPr lang="pl-PL" sz="2000" b="1" dirty="0"/>
          </a:p>
        </p:txBody>
      </p:sp>
      <p:sp>
        <p:nvSpPr>
          <p:cNvPr id="5" name="Symbol zastępczy daty 3">
            <a:extLst>
              <a:ext uri="{FF2B5EF4-FFF2-40B4-BE49-F238E27FC236}">
                <a16:creationId xmlns:a16="http://schemas.microsoft.com/office/drawing/2014/main" id="{A8F6E880-1704-F3C2-D0A4-EE0B8F7C28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035E68-CFE4-7B5B-AFFF-801B717367F8}"/>
              </a:ext>
            </a:extLst>
          </p:cNvPr>
          <p:cNvPicPr>
            <a:picLocks noChangeAspect="1"/>
          </p:cNvPicPr>
          <p:nvPr/>
        </p:nvPicPr>
        <p:blipFill>
          <a:blip r:embed="rId2"/>
          <a:stretch>
            <a:fillRect/>
          </a:stretch>
        </p:blipFill>
        <p:spPr>
          <a:xfrm>
            <a:off x="1490387" y="2892185"/>
            <a:ext cx="8897592" cy="3439005"/>
          </a:xfrm>
          <a:prstGeom prst="rect">
            <a:avLst/>
          </a:prstGeom>
        </p:spPr>
      </p:pic>
    </p:spTree>
    <p:extLst>
      <p:ext uri="{BB962C8B-B14F-4D97-AF65-F5344CB8AC3E}">
        <p14:creationId xmlns:p14="http://schemas.microsoft.com/office/powerpoint/2010/main" val="4241872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B61E29-BA5A-5190-8836-040DFCC1917C}"/>
              </a:ext>
            </a:extLst>
          </p:cNvPr>
          <p:cNvSpPr>
            <a:spLocks noGrp="1"/>
          </p:cNvSpPr>
          <p:nvPr>
            <p:ph type="title"/>
          </p:nvPr>
        </p:nvSpPr>
        <p:spPr>
          <a:xfrm>
            <a:off x="685801" y="0"/>
            <a:ext cx="10131425" cy="1019175"/>
          </a:xfrm>
        </p:spPr>
        <p:txBody>
          <a:bodyPr/>
          <a:lstStyle/>
          <a:p>
            <a:pPr algn="ctr"/>
            <a:r>
              <a:rPr lang="pl-PL" dirty="0"/>
              <a:t>Moduł 2 - start</a:t>
            </a:r>
          </a:p>
        </p:txBody>
      </p:sp>
      <p:graphicFrame>
        <p:nvGraphicFramePr>
          <p:cNvPr id="8" name="Symbol zastępczy zawartości 7">
            <a:extLst>
              <a:ext uri="{FF2B5EF4-FFF2-40B4-BE49-F238E27FC236}">
                <a16:creationId xmlns:a16="http://schemas.microsoft.com/office/drawing/2014/main" id="{B586A40E-9142-FA03-FA09-3A19289638F3}"/>
              </a:ext>
            </a:extLst>
          </p:cNvPr>
          <p:cNvGraphicFramePr>
            <a:graphicFrameLocks noGrp="1"/>
          </p:cNvGraphicFramePr>
          <p:nvPr>
            <p:ph idx="1"/>
            <p:extLst>
              <p:ext uri="{D42A27DB-BD31-4B8C-83A1-F6EECF244321}">
                <p14:modId xmlns:p14="http://schemas.microsoft.com/office/powerpoint/2010/main" val="4197307710"/>
              </p:ext>
            </p:extLst>
          </p:nvPr>
        </p:nvGraphicFramePr>
        <p:xfrm>
          <a:off x="685801" y="2142067"/>
          <a:ext cx="10131425" cy="3818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1B4F82A4-3FAC-BC93-83EA-F3548601411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953119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AD4282-558E-F579-7F32-342A84609AAA}"/>
              </a:ext>
            </a:extLst>
          </p:cNvPr>
          <p:cNvSpPr>
            <a:spLocks noGrp="1"/>
          </p:cNvSpPr>
          <p:nvPr>
            <p:ph type="title"/>
          </p:nvPr>
        </p:nvSpPr>
        <p:spPr>
          <a:xfrm>
            <a:off x="685801" y="0"/>
            <a:ext cx="10131425" cy="1456267"/>
          </a:xfrm>
        </p:spPr>
        <p:txBody>
          <a:bodyPr/>
          <a:lstStyle/>
          <a:p>
            <a:pPr marL="0" indent="0" algn="ctr">
              <a:buNone/>
            </a:pPr>
            <a:r>
              <a:rPr lang="pl-PL" sz="3600" dirty="0"/>
              <a:t>Style globalne i lokalne w </a:t>
            </a:r>
            <a:r>
              <a:rPr lang="pl-PL" sz="3600" dirty="0" err="1"/>
              <a:t>Angular</a:t>
            </a:r>
            <a:endParaRPr lang="pl-PL" sz="3600" dirty="0"/>
          </a:p>
        </p:txBody>
      </p:sp>
      <p:graphicFrame>
        <p:nvGraphicFramePr>
          <p:cNvPr id="4" name="Symbol zastępczy zawartości 3">
            <a:extLst>
              <a:ext uri="{FF2B5EF4-FFF2-40B4-BE49-F238E27FC236}">
                <a16:creationId xmlns:a16="http://schemas.microsoft.com/office/drawing/2014/main" id="{DF9F71C0-68EB-4AD9-6073-3BF8BFF1B156}"/>
              </a:ext>
            </a:extLst>
          </p:cNvPr>
          <p:cNvGraphicFramePr>
            <a:graphicFrameLocks noGrp="1"/>
          </p:cNvGraphicFramePr>
          <p:nvPr>
            <p:ph idx="1"/>
            <p:extLst>
              <p:ext uri="{D42A27DB-BD31-4B8C-83A1-F6EECF244321}">
                <p14:modId xmlns:p14="http://schemas.microsoft.com/office/powerpoint/2010/main" val="1060884964"/>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511170CE-710A-B20B-8FCC-576F883131D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684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2FBA52-0E4F-0888-94E9-4EB584AE7ECC}"/>
              </a:ext>
            </a:extLst>
          </p:cNvPr>
          <p:cNvSpPr>
            <a:spLocks noGrp="1"/>
          </p:cNvSpPr>
          <p:nvPr>
            <p:ph type="title"/>
          </p:nvPr>
        </p:nvSpPr>
        <p:spPr>
          <a:xfrm>
            <a:off x="685801" y="14690"/>
            <a:ext cx="10131425" cy="1023536"/>
          </a:xfrm>
        </p:spPr>
        <p:txBody>
          <a:bodyPr/>
          <a:lstStyle/>
          <a:p>
            <a:pPr algn="ctr"/>
            <a:r>
              <a:rPr lang="pl-PL" dirty="0"/>
              <a:t>Stylizacja komponentów w </a:t>
            </a:r>
            <a:r>
              <a:rPr lang="pl-PL" dirty="0" err="1"/>
              <a:t>Angular</a:t>
            </a:r>
            <a:endParaRPr lang="pl-PL" dirty="0"/>
          </a:p>
        </p:txBody>
      </p:sp>
      <p:graphicFrame>
        <p:nvGraphicFramePr>
          <p:cNvPr id="7" name="Symbol zastępczy zawartości 6">
            <a:extLst>
              <a:ext uri="{FF2B5EF4-FFF2-40B4-BE49-F238E27FC236}">
                <a16:creationId xmlns:a16="http://schemas.microsoft.com/office/drawing/2014/main" id="{CB41F83B-4F00-E5C1-762E-C343B1F5A708}"/>
              </a:ext>
            </a:extLst>
          </p:cNvPr>
          <p:cNvGraphicFramePr>
            <a:graphicFrameLocks noGrp="1"/>
          </p:cNvGraphicFramePr>
          <p:nvPr>
            <p:ph idx="1"/>
            <p:extLst>
              <p:ext uri="{D42A27DB-BD31-4B8C-83A1-F6EECF244321}">
                <p14:modId xmlns:p14="http://schemas.microsoft.com/office/powerpoint/2010/main" val="3767355215"/>
              </p:ext>
            </p:extLst>
          </p:nvPr>
        </p:nvGraphicFramePr>
        <p:xfrm>
          <a:off x="297455" y="1266941"/>
          <a:ext cx="11644830" cy="5111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704EA64-F608-7E9E-9D23-01204726B92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2DD3BA6A-31F5-B61A-98EB-0B7EAE9DF9BD}"/>
              </a:ext>
            </a:extLst>
          </p:cNvPr>
          <p:cNvSpPr txBox="1"/>
          <p:nvPr/>
        </p:nvSpPr>
        <p:spPr>
          <a:xfrm>
            <a:off x="23870" y="6488668"/>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139703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F11E93-7715-48F3-0EF2-BC2A261D9AD9}"/>
              </a:ext>
            </a:extLst>
          </p:cNvPr>
          <p:cNvSpPr>
            <a:spLocks noGrp="1"/>
          </p:cNvSpPr>
          <p:nvPr>
            <p:ph type="title"/>
          </p:nvPr>
        </p:nvSpPr>
        <p:spPr>
          <a:xfrm>
            <a:off x="685800" y="1"/>
            <a:ext cx="10131425" cy="1162050"/>
          </a:xfrm>
        </p:spPr>
        <p:txBody>
          <a:bodyPr/>
          <a:lstStyle/>
          <a:p>
            <a:pPr algn="ctr"/>
            <a:r>
              <a:rPr lang="pl-PL" dirty="0"/>
              <a:t>Data </a:t>
            </a:r>
            <a:r>
              <a:rPr lang="pl-PL" dirty="0" err="1"/>
              <a:t>binding</a:t>
            </a:r>
            <a:br>
              <a:rPr lang="pl-PL" dirty="0"/>
            </a:br>
            <a:r>
              <a:rPr lang="pl-PL" sz="2000" dirty="0"/>
              <a:t>mamy cztery główne typy data </a:t>
            </a:r>
            <a:r>
              <a:rPr lang="pl-PL" sz="2000" dirty="0" err="1"/>
              <a:t>bindingu</a:t>
            </a:r>
            <a:endParaRPr lang="pl-PL" dirty="0"/>
          </a:p>
        </p:txBody>
      </p:sp>
      <p:sp>
        <p:nvSpPr>
          <p:cNvPr id="5" name="Symbol zastępczy daty 3">
            <a:extLst>
              <a:ext uri="{FF2B5EF4-FFF2-40B4-BE49-F238E27FC236}">
                <a16:creationId xmlns:a16="http://schemas.microsoft.com/office/drawing/2014/main" id="{26372698-8D0C-E568-98A6-EFD6F7F0EF1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aphicFrame>
        <p:nvGraphicFramePr>
          <p:cNvPr id="6" name="Diagram 5">
            <a:extLst>
              <a:ext uri="{FF2B5EF4-FFF2-40B4-BE49-F238E27FC236}">
                <a16:creationId xmlns:a16="http://schemas.microsoft.com/office/drawing/2014/main" id="{D21CD146-4CE0-6123-4D87-0F34FE7ED3CD}"/>
              </a:ext>
            </a:extLst>
          </p:cNvPr>
          <p:cNvGraphicFramePr/>
          <p:nvPr>
            <p:extLst>
              <p:ext uri="{D42A27DB-BD31-4B8C-83A1-F6EECF244321}">
                <p14:modId xmlns:p14="http://schemas.microsoft.com/office/powerpoint/2010/main" val="156783017"/>
              </p:ext>
            </p:extLst>
          </p:nvPr>
        </p:nvGraphicFramePr>
        <p:xfrm>
          <a:off x="349780" y="1456267"/>
          <a:ext cx="11632669" cy="5023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3216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C72F31-2889-D920-7717-E15250AB7A8E}"/>
              </a:ext>
            </a:extLst>
          </p:cNvPr>
          <p:cNvSpPr>
            <a:spLocks noGrp="1"/>
          </p:cNvSpPr>
          <p:nvPr>
            <p:ph type="title"/>
          </p:nvPr>
        </p:nvSpPr>
        <p:spPr>
          <a:xfrm>
            <a:off x="685801" y="0"/>
            <a:ext cx="10131425" cy="749147"/>
          </a:xfrm>
        </p:spPr>
        <p:txBody>
          <a:bodyPr/>
          <a:lstStyle/>
          <a:p>
            <a:pPr algn="ctr"/>
            <a:r>
              <a:rPr lang="pl-PL" dirty="0"/>
              <a:t>Cykle życia komponentu</a:t>
            </a:r>
          </a:p>
        </p:txBody>
      </p:sp>
      <p:graphicFrame>
        <p:nvGraphicFramePr>
          <p:cNvPr id="8" name="Symbol zastępczy zawartości 7">
            <a:extLst>
              <a:ext uri="{FF2B5EF4-FFF2-40B4-BE49-F238E27FC236}">
                <a16:creationId xmlns:a16="http://schemas.microsoft.com/office/drawing/2014/main" id="{8DA1BCC9-FF84-274E-F7DD-839A2F571E9B}"/>
              </a:ext>
            </a:extLst>
          </p:cNvPr>
          <p:cNvGraphicFramePr>
            <a:graphicFrameLocks noGrp="1"/>
          </p:cNvGraphicFramePr>
          <p:nvPr>
            <p:ph idx="1"/>
            <p:extLst>
              <p:ext uri="{D42A27DB-BD31-4B8C-83A1-F6EECF244321}">
                <p14:modId xmlns:p14="http://schemas.microsoft.com/office/powerpoint/2010/main" val="1941827755"/>
              </p:ext>
            </p:extLst>
          </p:nvPr>
        </p:nvGraphicFramePr>
        <p:xfrm>
          <a:off x="5012675" y="749147"/>
          <a:ext cx="7179324" cy="5794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1217DBE9-7447-6934-CFBE-542D694A7125}"/>
              </a:ext>
            </a:extLst>
          </p:cNvPr>
          <p:cNvGraphicFramePr/>
          <p:nvPr>
            <p:extLst>
              <p:ext uri="{D42A27DB-BD31-4B8C-83A1-F6EECF244321}">
                <p14:modId xmlns:p14="http://schemas.microsoft.com/office/powerpoint/2010/main" val="880901678"/>
              </p:ext>
            </p:extLst>
          </p:nvPr>
        </p:nvGraphicFramePr>
        <p:xfrm>
          <a:off x="129447" y="1079654"/>
          <a:ext cx="4751025" cy="5177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Symbol zastępczy daty 3">
            <a:extLst>
              <a:ext uri="{FF2B5EF4-FFF2-40B4-BE49-F238E27FC236}">
                <a16:creationId xmlns:a16="http://schemas.microsoft.com/office/drawing/2014/main" id="{1CDB6059-83E0-D816-4BE7-8F07A1D531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374940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F6CCE2-0722-EE76-F596-0190ECABA829}"/>
              </a:ext>
            </a:extLst>
          </p:cNvPr>
          <p:cNvSpPr>
            <a:spLocks noGrp="1"/>
          </p:cNvSpPr>
          <p:nvPr>
            <p:ph type="title"/>
          </p:nvPr>
        </p:nvSpPr>
        <p:spPr>
          <a:xfrm>
            <a:off x="685801" y="0"/>
            <a:ext cx="10131425" cy="972065"/>
          </a:xfrm>
        </p:spPr>
        <p:txBody>
          <a:bodyPr/>
          <a:lstStyle/>
          <a:p>
            <a:pPr algn="ctr"/>
            <a:r>
              <a:rPr lang="pl-PL" dirty="0"/>
              <a:t>Moduł 2 - Koniec</a:t>
            </a:r>
          </a:p>
        </p:txBody>
      </p:sp>
      <p:sp>
        <p:nvSpPr>
          <p:cNvPr id="3" name="Symbol zastępczy zawartości 2">
            <a:extLst>
              <a:ext uri="{FF2B5EF4-FFF2-40B4-BE49-F238E27FC236}">
                <a16:creationId xmlns:a16="http://schemas.microsoft.com/office/drawing/2014/main" id="{5635659B-21A1-5E8D-1A18-CE4274842BFD}"/>
              </a:ext>
            </a:extLst>
          </p:cNvPr>
          <p:cNvSpPr>
            <a:spLocks noGrp="1"/>
          </p:cNvSpPr>
          <p:nvPr>
            <p:ph idx="1"/>
          </p:nvPr>
        </p:nvSpPr>
        <p:spPr>
          <a:xfrm>
            <a:off x="784655" y="1170003"/>
            <a:ext cx="10131425" cy="972066"/>
          </a:xfrm>
        </p:spPr>
        <p:txBody>
          <a:bodyPr/>
          <a:lstStyle/>
          <a:p>
            <a:r>
              <a:rPr lang="pl-PL" sz="1800" b="1" dirty="0"/>
              <a:t>Po wykonaniu wszystkich kroki z modułu pierwszego, po uruchomieniu aplikacji, efekt powinien być analogiczny do</a:t>
            </a:r>
            <a:br>
              <a:rPr lang="pl-PL" sz="1800" b="1" dirty="0"/>
            </a:br>
            <a:endParaRPr lang="pl-PL" dirty="0"/>
          </a:p>
        </p:txBody>
      </p:sp>
      <p:sp>
        <p:nvSpPr>
          <p:cNvPr id="5" name="Symbol zastępczy daty 3">
            <a:extLst>
              <a:ext uri="{FF2B5EF4-FFF2-40B4-BE49-F238E27FC236}">
                <a16:creationId xmlns:a16="http://schemas.microsoft.com/office/drawing/2014/main" id="{786D2968-C931-EAC9-28E6-D5D9456C042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9A9AF54-ABA8-A81F-C814-69D3031F947C}"/>
              </a:ext>
            </a:extLst>
          </p:cNvPr>
          <p:cNvPicPr>
            <a:picLocks noChangeAspect="1"/>
          </p:cNvPicPr>
          <p:nvPr/>
        </p:nvPicPr>
        <p:blipFill>
          <a:blip r:embed="rId3"/>
          <a:stretch>
            <a:fillRect/>
          </a:stretch>
        </p:blipFill>
        <p:spPr>
          <a:xfrm>
            <a:off x="685801" y="2723326"/>
            <a:ext cx="4430454" cy="3425468"/>
          </a:xfrm>
          <a:prstGeom prst="rect">
            <a:avLst/>
          </a:prstGeom>
        </p:spPr>
      </p:pic>
      <p:pic>
        <p:nvPicPr>
          <p:cNvPr id="8" name="Obraz 7">
            <a:extLst>
              <a:ext uri="{FF2B5EF4-FFF2-40B4-BE49-F238E27FC236}">
                <a16:creationId xmlns:a16="http://schemas.microsoft.com/office/drawing/2014/main" id="{6BF1418F-28CB-4ACA-9FD4-3C366875BD91}"/>
              </a:ext>
            </a:extLst>
          </p:cNvPr>
          <p:cNvPicPr>
            <a:picLocks noChangeAspect="1"/>
          </p:cNvPicPr>
          <p:nvPr/>
        </p:nvPicPr>
        <p:blipFill>
          <a:blip r:embed="rId4"/>
          <a:stretch>
            <a:fillRect/>
          </a:stretch>
        </p:blipFill>
        <p:spPr>
          <a:xfrm>
            <a:off x="5939482" y="2723326"/>
            <a:ext cx="4877744" cy="3431286"/>
          </a:xfrm>
          <a:prstGeom prst="rect">
            <a:avLst/>
          </a:prstGeom>
        </p:spPr>
      </p:pic>
    </p:spTree>
    <p:extLst>
      <p:ext uri="{BB962C8B-B14F-4D97-AF65-F5344CB8AC3E}">
        <p14:creationId xmlns:p14="http://schemas.microsoft.com/office/powerpoint/2010/main" val="3701651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07B6C-AF0E-51AB-49BE-C756A1B02E1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2BF3BB3-12FC-C239-8A6F-4A89E2358F64}"/>
              </a:ext>
            </a:extLst>
          </p:cNvPr>
          <p:cNvSpPr>
            <a:spLocks noGrp="1"/>
          </p:cNvSpPr>
          <p:nvPr>
            <p:ph type="title"/>
          </p:nvPr>
        </p:nvSpPr>
        <p:spPr>
          <a:xfrm>
            <a:off x="685801" y="0"/>
            <a:ext cx="10131425" cy="972065"/>
          </a:xfrm>
        </p:spPr>
        <p:txBody>
          <a:bodyPr/>
          <a:lstStyle/>
          <a:p>
            <a:pPr algn="ctr"/>
            <a:r>
              <a:rPr lang="pl-PL" dirty="0"/>
              <a:t>Moduł 3 - Początek</a:t>
            </a:r>
          </a:p>
        </p:txBody>
      </p:sp>
      <p:sp>
        <p:nvSpPr>
          <p:cNvPr id="3" name="Symbol zastępczy zawartości 2">
            <a:extLst>
              <a:ext uri="{FF2B5EF4-FFF2-40B4-BE49-F238E27FC236}">
                <a16:creationId xmlns:a16="http://schemas.microsoft.com/office/drawing/2014/main" id="{5E94F1AC-2C64-6BCD-FD2D-B8951394F5DB}"/>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C98D2836-5F8C-B10C-A4A1-E5A7D536074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pSp>
        <p:nvGrpSpPr>
          <p:cNvPr id="18" name="Grupa 17">
            <a:extLst>
              <a:ext uri="{FF2B5EF4-FFF2-40B4-BE49-F238E27FC236}">
                <a16:creationId xmlns:a16="http://schemas.microsoft.com/office/drawing/2014/main" id="{1757CA2E-A07D-B55E-B599-3039F8ADEC33}"/>
              </a:ext>
            </a:extLst>
          </p:cNvPr>
          <p:cNvGrpSpPr/>
          <p:nvPr/>
        </p:nvGrpSpPr>
        <p:grpSpPr>
          <a:xfrm>
            <a:off x="1030287" y="1586053"/>
            <a:ext cx="10131425" cy="873953"/>
            <a:chOff x="0" y="66082"/>
            <a:chExt cx="10131425" cy="873953"/>
          </a:xfrm>
        </p:grpSpPr>
        <p:sp>
          <p:nvSpPr>
            <p:cNvPr id="28" name="Prostokąt: zaokrąglone rogi 27">
              <a:extLst>
                <a:ext uri="{FF2B5EF4-FFF2-40B4-BE49-F238E27FC236}">
                  <a16:creationId xmlns:a16="http://schemas.microsoft.com/office/drawing/2014/main" id="{C43993D1-C725-DE7A-A4FE-B3BE9077D177}"/>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Prostokąt: zaokrąglone rogi 4">
              <a:extLst>
                <a:ext uri="{FF2B5EF4-FFF2-40B4-BE49-F238E27FC236}">
                  <a16:creationId xmlns:a16="http://schemas.microsoft.com/office/drawing/2014/main" id="{8285AD7A-CD84-24E6-DC23-A09388CCA8A9}"/>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19" name="Grupa 18">
            <a:extLst>
              <a:ext uri="{FF2B5EF4-FFF2-40B4-BE49-F238E27FC236}">
                <a16:creationId xmlns:a16="http://schemas.microsoft.com/office/drawing/2014/main" id="{DFBBB43A-1D14-0CC2-D65A-31F1E8DC8171}"/>
              </a:ext>
            </a:extLst>
          </p:cNvPr>
          <p:cNvGrpSpPr/>
          <p:nvPr/>
        </p:nvGrpSpPr>
        <p:grpSpPr>
          <a:xfrm>
            <a:off x="1030287" y="2523366"/>
            <a:ext cx="10131425" cy="873953"/>
            <a:chOff x="0" y="1003395"/>
            <a:chExt cx="10131425" cy="873953"/>
          </a:xfrm>
        </p:grpSpPr>
        <p:sp>
          <p:nvSpPr>
            <p:cNvPr id="26" name="Prostokąt: zaokrąglone rogi 25">
              <a:extLst>
                <a:ext uri="{FF2B5EF4-FFF2-40B4-BE49-F238E27FC236}">
                  <a16:creationId xmlns:a16="http://schemas.microsoft.com/office/drawing/2014/main" id="{75BE245F-BDBB-C62C-5E7B-30DCF5FBB786}"/>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Prostokąt: zaokrąglone rogi 6">
              <a:extLst>
                <a:ext uri="{FF2B5EF4-FFF2-40B4-BE49-F238E27FC236}">
                  <a16:creationId xmlns:a16="http://schemas.microsoft.com/office/drawing/2014/main" id="{5A09C88E-1D09-A71C-1A6F-6CCC4AD45955}"/>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module_3_start</a:t>
              </a:r>
              <a:endParaRPr lang="pl-PL" sz="2200" kern="1200" dirty="0"/>
            </a:p>
          </p:txBody>
        </p:sp>
      </p:grpSp>
      <p:grpSp>
        <p:nvGrpSpPr>
          <p:cNvPr id="20" name="Grupa 19">
            <a:extLst>
              <a:ext uri="{FF2B5EF4-FFF2-40B4-BE49-F238E27FC236}">
                <a16:creationId xmlns:a16="http://schemas.microsoft.com/office/drawing/2014/main" id="{BAB6A1C8-1CCE-8A9B-C2B0-90D157F812BD}"/>
              </a:ext>
            </a:extLst>
          </p:cNvPr>
          <p:cNvGrpSpPr/>
          <p:nvPr/>
        </p:nvGrpSpPr>
        <p:grpSpPr>
          <a:xfrm>
            <a:off x="1030287" y="3460679"/>
            <a:ext cx="10131425" cy="873953"/>
            <a:chOff x="0" y="1940708"/>
            <a:chExt cx="10131425" cy="873953"/>
          </a:xfrm>
        </p:grpSpPr>
        <p:sp>
          <p:nvSpPr>
            <p:cNvPr id="24" name="Prostokąt: zaokrąglone rogi 23">
              <a:extLst>
                <a:ext uri="{FF2B5EF4-FFF2-40B4-BE49-F238E27FC236}">
                  <a16:creationId xmlns:a16="http://schemas.microsoft.com/office/drawing/2014/main" id="{52FEC069-710A-7DDF-44A9-BB26D0AFEA28}"/>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Prostokąt: zaokrąglone rogi 8">
              <a:extLst>
                <a:ext uri="{FF2B5EF4-FFF2-40B4-BE49-F238E27FC236}">
                  <a16:creationId xmlns:a16="http://schemas.microsoft.com/office/drawing/2014/main" id="{C9FDA64F-11D5-2A37-2F85-F335960ECC0D}"/>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21" name="Grupa 20">
            <a:extLst>
              <a:ext uri="{FF2B5EF4-FFF2-40B4-BE49-F238E27FC236}">
                <a16:creationId xmlns:a16="http://schemas.microsoft.com/office/drawing/2014/main" id="{927FCB43-7846-6E04-C91B-C88BF14A0F6B}"/>
              </a:ext>
            </a:extLst>
          </p:cNvPr>
          <p:cNvGrpSpPr/>
          <p:nvPr/>
        </p:nvGrpSpPr>
        <p:grpSpPr>
          <a:xfrm>
            <a:off x="1030287" y="4397993"/>
            <a:ext cx="10131425" cy="873953"/>
            <a:chOff x="0" y="2878022"/>
            <a:chExt cx="10131425" cy="873953"/>
          </a:xfrm>
        </p:grpSpPr>
        <p:sp>
          <p:nvSpPr>
            <p:cNvPr id="22" name="Prostokąt: zaokrąglone rogi 21">
              <a:extLst>
                <a:ext uri="{FF2B5EF4-FFF2-40B4-BE49-F238E27FC236}">
                  <a16:creationId xmlns:a16="http://schemas.microsoft.com/office/drawing/2014/main" id="{5643AED1-2477-F672-A62A-7C0A9C87C050}"/>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Prostokąt: zaokrąglone rogi 10">
              <a:extLst>
                <a:ext uri="{FF2B5EF4-FFF2-40B4-BE49-F238E27FC236}">
                  <a16:creationId xmlns:a16="http://schemas.microsoft.com/office/drawing/2014/main" id="{4A367017-F513-3F2D-4973-6A8BA83886FC}"/>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101340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550B6F-CCA8-0FC2-FB28-3F38348EC814}"/>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a:t>
            </a:r>
          </a:p>
        </p:txBody>
      </p:sp>
      <p:sp>
        <p:nvSpPr>
          <p:cNvPr id="7" name="Rectangle 3">
            <a:extLst>
              <a:ext uri="{FF2B5EF4-FFF2-40B4-BE49-F238E27FC236}">
                <a16:creationId xmlns:a16="http://schemas.microsoft.com/office/drawing/2014/main" id="{3F26136E-31EB-968D-9064-E30D1843A1FE}"/>
              </a:ext>
            </a:extLst>
          </p:cNvPr>
          <p:cNvSpPr>
            <a:spLocks noGrp="1" noChangeArrowheads="1"/>
          </p:cNvSpPr>
          <p:nvPr>
            <p:ph idx="1"/>
          </p:nvPr>
        </p:nvSpPr>
        <p:spPr bwMode="auto">
          <a:xfrm>
            <a:off x="668807" y="4675500"/>
            <a:ext cx="9379268" cy="2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lvl="1" eaLnBrk="0" fontAlgn="base" hangingPunct="0">
              <a:spcBef>
                <a:spcPct val="0"/>
              </a:spcBef>
              <a:spcAft>
                <a:spcPct val="0"/>
              </a:spcAft>
              <a:buClrTx/>
            </a:pPr>
            <a:r>
              <a:rPr lang="pl-PL" altLang="pl-PL" sz="2000" dirty="0">
                <a:latin typeface="Arial" panose="020B0604020202020204" pitchFamily="34" charset="0"/>
              </a:rPr>
              <a:t>Wprowadzenie: Co to jest </a:t>
            </a:r>
            <a:r>
              <a:rPr lang="pl-PL" altLang="pl-PL" sz="2000" dirty="0" err="1">
                <a:latin typeface="Arial" panose="020B0604020202020204" pitchFamily="34" charset="0"/>
              </a:rPr>
              <a:t>Angular</a:t>
            </a:r>
            <a:r>
              <a:rPr lang="pl-PL" altLang="pl-PL" sz="2000" dirty="0">
                <a:latin typeface="Arial" panose="020B0604020202020204" pitchFamily="34" charset="0"/>
              </a:rPr>
              <a:t>, dlaczego warto na niego postawić</a:t>
            </a:r>
          </a:p>
          <a:p>
            <a:pPr lvl="1" eaLnBrk="0" fontAlgn="base" hangingPunct="0">
              <a:spcBef>
                <a:spcPct val="0"/>
              </a:spcBef>
              <a:spcAft>
                <a:spcPct val="0"/>
              </a:spcAft>
              <a:buClrTx/>
            </a:pPr>
            <a:r>
              <a:rPr lang="pl-PL" altLang="pl-PL" sz="2000" dirty="0">
                <a:latin typeface="Arial" panose="020B0604020202020204" pitchFamily="34" charset="0"/>
              </a:rPr>
              <a:t>Architektura </a:t>
            </a:r>
            <a:r>
              <a:rPr lang="pl-PL" altLang="pl-PL" sz="2000" dirty="0" err="1">
                <a:latin typeface="Arial" panose="020B0604020202020204" pitchFamily="34" charset="0"/>
              </a:rPr>
              <a:t>frameworka</a:t>
            </a:r>
            <a:r>
              <a:rPr lang="pl-PL" altLang="pl-PL" sz="2000" dirty="0">
                <a:latin typeface="Arial" panose="020B0604020202020204" pitchFamily="34" charset="0"/>
              </a:rPr>
              <a:t>, komponenty, szablony, serwisy</a:t>
            </a:r>
          </a:p>
          <a:p>
            <a:pPr lvl="1" eaLnBrk="0" fontAlgn="base" hangingPunct="0">
              <a:spcBef>
                <a:spcPct val="0"/>
              </a:spcBef>
              <a:spcAft>
                <a:spcPct val="0"/>
              </a:spcAft>
              <a:buClrTx/>
            </a:pPr>
            <a:r>
              <a:rPr lang="pl-PL" altLang="pl-PL" sz="2000" dirty="0">
                <a:latin typeface="Arial" panose="020B0604020202020204" pitchFamily="34" charset="0"/>
              </a:rPr>
              <a:t>JavaScript, podstawy składni</a:t>
            </a:r>
          </a:p>
          <a:p>
            <a:pPr lvl="1" eaLnBrk="0" fontAlgn="base" hangingPunct="0">
              <a:spcBef>
                <a:spcPct val="0"/>
              </a:spcBef>
              <a:spcAft>
                <a:spcPct val="0"/>
              </a:spcAft>
              <a:buClrTx/>
            </a:pPr>
            <a:r>
              <a:rPr lang="pl-PL" altLang="pl-PL" sz="2000" dirty="0" err="1">
                <a:latin typeface="Arial" panose="020B0604020202020204" pitchFamily="34" charset="0"/>
              </a:rPr>
              <a:t>TypeScript</a:t>
            </a:r>
            <a:r>
              <a:rPr lang="pl-PL" altLang="pl-PL" sz="2000" dirty="0">
                <a:latin typeface="Arial" panose="020B0604020202020204" pitchFamily="34" charset="0"/>
              </a:rPr>
              <a:t>, Omówienie podstaw składni i rozszerzeń w stosunku do </a:t>
            </a:r>
            <a:r>
              <a:rPr lang="pl-PL" altLang="pl-PL" sz="2000" dirty="0" err="1">
                <a:latin typeface="Arial" panose="020B0604020202020204" pitchFamily="34" charset="0"/>
              </a:rPr>
              <a:t>JS’a</a:t>
            </a:r>
            <a:endParaRPr lang="pl-PL" altLang="pl-PL" sz="2000" dirty="0">
              <a:latin typeface="Arial" panose="020B0604020202020204" pitchFamily="34" charset="0"/>
            </a:endParaRPr>
          </a:p>
          <a:p>
            <a:pPr lvl="1" eaLnBrk="0" fontAlgn="base" hangingPunct="0">
              <a:spcBef>
                <a:spcPct val="0"/>
              </a:spcBef>
              <a:spcAft>
                <a:spcPct val="0"/>
              </a:spcAft>
              <a:buClrTx/>
            </a:pPr>
            <a:r>
              <a:rPr lang="pl-PL" altLang="pl-PL" sz="2000" dirty="0">
                <a:latin typeface="Arial" panose="020B0604020202020204" pitchFamily="34" charset="0"/>
              </a:rPr>
              <a:t>Przygotowanie środowiska</a:t>
            </a:r>
          </a:p>
          <a:p>
            <a:pPr lvl="1" eaLnBrk="0" fontAlgn="base" hangingPunct="0">
              <a:spcBef>
                <a:spcPct val="0"/>
              </a:spcBef>
              <a:spcAft>
                <a:spcPct val="0"/>
              </a:spcAft>
              <a:buClrTx/>
            </a:pPr>
            <a:r>
              <a:rPr lang="pl-PL" altLang="pl-PL" sz="2000" dirty="0" err="1">
                <a:latin typeface="Arial" panose="020B0604020202020204" pitchFamily="34" charset="0"/>
              </a:rPr>
              <a:t>Angular</a:t>
            </a:r>
            <a:r>
              <a:rPr lang="pl-PL" altLang="pl-PL" sz="2000" dirty="0">
                <a:latin typeface="Arial" panose="020B0604020202020204" pitchFamily="34" charset="0"/>
              </a:rPr>
              <a:t> CLI</a:t>
            </a:r>
          </a:p>
          <a:p>
            <a:pPr lvl="1" eaLnBrk="0" fontAlgn="base" hangingPunct="0">
              <a:spcBef>
                <a:spcPct val="0"/>
              </a:spcBef>
              <a:spcAft>
                <a:spcPct val="0"/>
              </a:spcAft>
              <a:buClrTx/>
            </a:pPr>
            <a:endParaRPr lang="pl-PL" altLang="pl-PL" dirty="0">
              <a:latin typeface="Arial" panose="020B0604020202020204" pitchFamily="34" charset="0"/>
            </a:endParaRPr>
          </a:p>
        </p:txBody>
      </p:sp>
      <p:sp>
        <p:nvSpPr>
          <p:cNvPr id="4" name="Symbol zastępczy daty 3">
            <a:extLst>
              <a:ext uri="{FF2B5EF4-FFF2-40B4-BE49-F238E27FC236}">
                <a16:creationId xmlns:a16="http://schemas.microsoft.com/office/drawing/2014/main" id="{5F754A76-7035-53F5-50D7-8117A5881837}"/>
              </a:ext>
            </a:extLst>
          </p:cNvPr>
          <p:cNvSpPr>
            <a:spLocks noGrp="1"/>
          </p:cNvSpPr>
          <p:nvPr>
            <p:ph type="dt" sz="half" idx="10"/>
          </p:nvPr>
        </p:nvSpPr>
        <p:spPr>
          <a:xfrm>
            <a:off x="10062860" y="6480175"/>
            <a:ext cx="2129140" cy="377825"/>
          </a:xfrm>
        </p:spPr>
        <p:txBody>
          <a:bodyPr/>
          <a:lstStyle/>
          <a:p>
            <a:r>
              <a:rPr lang="pl-PL" dirty="0" err="1"/>
              <a:t>Angular</a:t>
            </a:r>
            <a:r>
              <a:rPr lang="pl-PL" dirty="0"/>
              <a:t> – poziom podstawowy</a:t>
            </a:r>
            <a:endParaRPr lang="en-US" dirty="0"/>
          </a:p>
        </p:txBody>
      </p:sp>
      <p:sp>
        <p:nvSpPr>
          <p:cNvPr id="8" name="Rectangle 3">
            <a:extLst>
              <a:ext uri="{FF2B5EF4-FFF2-40B4-BE49-F238E27FC236}">
                <a16:creationId xmlns:a16="http://schemas.microsoft.com/office/drawing/2014/main" id="{7AA7AE19-56EB-AB56-920D-7AB3D54216C0}"/>
              </a:ext>
            </a:extLst>
          </p:cNvPr>
          <p:cNvSpPr txBox="1">
            <a:spLocks noChangeArrowheads="1"/>
          </p:cNvSpPr>
          <p:nvPr/>
        </p:nvSpPr>
        <p:spPr bwMode="auto">
          <a:xfrm>
            <a:off x="5511677" y="2854958"/>
            <a:ext cx="5914662"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a:latin typeface="Arial" panose="020B0604020202020204" pitchFamily="34" charset="0"/>
              </a:rPr>
              <a:t>Komponenty: Style, cykle życia, komunikacja między komponentami</a:t>
            </a:r>
          </a:p>
          <a:p>
            <a:pPr lvl="1" eaLnBrk="0" fontAlgn="base" hangingPunct="0">
              <a:spcBef>
                <a:spcPct val="0"/>
              </a:spcBef>
              <a:spcAft>
                <a:spcPct val="0"/>
              </a:spcAft>
              <a:buClrTx/>
            </a:pPr>
            <a:r>
              <a:rPr lang="pl-PL" altLang="pl-PL" sz="1600" dirty="0">
                <a:latin typeface="Arial" panose="020B0604020202020204" pitchFamily="34" charset="0"/>
              </a:rPr>
              <a:t>Szablony: Szczegółowe omówienie składni, dyrektywy, wiązanie danych</a:t>
            </a:r>
          </a:p>
          <a:p>
            <a:pPr lvl="1" eaLnBrk="0" fontAlgn="base" hangingPunct="0">
              <a:spcBef>
                <a:spcPct val="0"/>
              </a:spcBef>
              <a:spcAft>
                <a:spcPct val="0"/>
              </a:spcAft>
              <a:buClrTx/>
            </a:pPr>
            <a:r>
              <a:rPr lang="pl-PL" altLang="pl-PL" sz="1600" dirty="0">
                <a:latin typeface="Arial" panose="020B0604020202020204" pitchFamily="34" charset="0"/>
              </a:rPr>
              <a:t>Serwisy: Wstrzykiwanie zależności, dzielenie logiki biznesowej</a:t>
            </a:r>
          </a:p>
        </p:txBody>
      </p:sp>
      <p:pic>
        <p:nvPicPr>
          <p:cNvPr id="17" name="Grafika 16">
            <a:extLst>
              <a:ext uri="{FF2B5EF4-FFF2-40B4-BE49-F238E27FC236}">
                <a16:creationId xmlns:a16="http://schemas.microsoft.com/office/drawing/2014/main" id="{FBD0F596-39DD-E37B-F8E1-19D1E3B730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9054" y="4561090"/>
            <a:ext cx="2589054" cy="2589054"/>
          </a:xfrm>
          <a:prstGeom prst="rect">
            <a:avLst/>
          </a:prstGeom>
        </p:spPr>
      </p:pic>
      <p:sp>
        <p:nvSpPr>
          <p:cNvPr id="18" name="pole tekstowe 17">
            <a:extLst>
              <a:ext uri="{FF2B5EF4-FFF2-40B4-BE49-F238E27FC236}">
                <a16:creationId xmlns:a16="http://schemas.microsoft.com/office/drawing/2014/main" id="{7435C723-70F4-F0F9-2908-E7439421F5E1}"/>
              </a:ext>
            </a:extLst>
          </p:cNvPr>
          <p:cNvSpPr txBox="1"/>
          <p:nvPr/>
        </p:nvSpPr>
        <p:spPr>
          <a:xfrm>
            <a:off x="1168337" y="3628246"/>
            <a:ext cx="1951175" cy="1323439"/>
          </a:xfrm>
          <a:prstGeom prst="rect">
            <a:avLst/>
          </a:prstGeom>
          <a:noFill/>
        </p:spPr>
        <p:txBody>
          <a:bodyPr wrap="none" rtlCol="0">
            <a:spAutoFit/>
          </a:bodyPr>
          <a:lstStyle/>
          <a:p>
            <a:r>
              <a:rPr lang="pl-PL" sz="8000" dirty="0">
                <a:latin typeface="Arial Black" panose="020B0A04020102020204" pitchFamily="34" charset="0"/>
              </a:rPr>
              <a:t>AM</a:t>
            </a:r>
          </a:p>
        </p:txBody>
      </p:sp>
      <p:sp>
        <p:nvSpPr>
          <p:cNvPr id="19" name="pole tekstowe 18">
            <a:extLst>
              <a:ext uri="{FF2B5EF4-FFF2-40B4-BE49-F238E27FC236}">
                <a16:creationId xmlns:a16="http://schemas.microsoft.com/office/drawing/2014/main" id="{0F86F389-73CB-5FD6-5920-F9925A8567CE}"/>
              </a:ext>
            </a:extLst>
          </p:cNvPr>
          <p:cNvSpPr txBox="1"/>
          <p:nvPr/>
        </p:nvSpPr>
        <p:spPr>
          <a:xfrm>
            <a:off x="5751513" y="2227050"/>
            <a:ext cx="1039067" cy="707886"/>
          </a:xfrm>
          <a:prstGeom prst="rect">
            <a:avLst/>
          </a:prstGeom>
          <a:noFill/>
        </p:spPr>
        <p:txBody>
          <a:bodyPr wrap="none" rtlCol="0">
            <a:spAutoFit/>
          </a:bodyPr>
          <a:lstStyle/>
          <a:p>
            <a:r>
              <a:rPr lang="pl-PL" sz="4000" dirty="0">
                <a:latin typeface="Arial Black" panose="020B0A04020102020204" pitchFamily="34" charset="0"/>
              </a:rPr>
              <a:t>PM</a:t>
            </a:r>
          </a:p>
        </p:txBody>
      </p:sp>
    </p:spTree>
    <p:extLst>
      <p:ext uri="{BB962C8B-B14F-4D97-AF65-F5344CB8AC3E}">
        <p14:creationId xmlns:p14="http://schemas.microsoft.com/office/powerpoint/2010/main" val="2826025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p:cTn id="1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7">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p:cTn id="25"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7">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p:cTn id="31"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7">
                                            <p:txEl>
                                              <p:pRg st="4" end="4"/>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7">
                                            <p:txEl>
                                              <p:pRg st="5" end="5"/>
                                            </p:txEl>
                                          </p:spTgt>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p:cTn id="4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8">
                                            <p:txEl>
                                              <p:pRg st="0" end="0"/>
                                            </p:txEl>
                                          </p:spTgt>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 calcmode="lin" valueType="num">
                                      <p:cBhvr>
                                        <p:cTn id="49"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51" dur="500"/>
                                        <p:tgtEl>
                                          <p:spTgt spid="8">
                                            <p:txEl>
                                              <p:pRg st="1" end="1"/>
                                            </p:txEl>
                                          </p:spTgt>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anim calcmode="lin" valueType="num">
                                      <p:cBhvr>
                                        <p:cTn id="55"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56"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57" dur="500"/>
                                        <p:tgtEl>
                                          <p:spTgt spid="8">
                                            <p:txEl>
                                              <p:pRg st="2" end="2"/>
                                            </p:txEl>
                                          </p:spTgt>
                                        </p:tgtEl>
                                      </p:cBhvr>
                                    </p:animEffect>
                                  </p:childTnLst>
                                </p:cTn>
                              </p:par>
                              <p:par>
                                <p:cTn id="58" presetID="44" presetClass="path" presetSubtype="0" accel="50000" decel="50000" fill="hold" nodeType="withEffect">
                                  <p:stCondLst>
                                    <p:cond delay="0"/>
                                  </p:stCondLst>
                                  <p:childTnLst>
                                    <p:animMotion origin="layout" path="M -2.08333E-6 -1.11111E-6 L 0.34076 -0.5081 C 0.41159 -0.62245 0.51823 -0.6838 0.63008 -0.6838 C 0.75716 -0.6838 0.85925 -0.62245 0.93008 -0.5081 L 1.27123 -1.11111E-6 " pathEditMode="relative" rAng="0" ptsTypes="AAAAA">
                                      <p:cBhvr>
                                        <p:cTn id="59" dur="8000" fill="hold"/>
                                        <p:tgtEl>
                                          <p:spTgt spid="17"/>
                                        </p:tgtEl>
                                        <p:attrNameLst>
                                          <p:attrName>ppt_x</p:attrName>
                                          <p:attrName>ppt_y</p:attrName>
                                        </p:attrNameLst>
                                      </p:cBhvr>
                                      <p:rCtr x="63555" y="-34190"/>
                                    </p:animMotion>
                                  </p:childTnLst>
                                </p:cTn>
                              </p:par>
                              <p:par>
                                <p:cTn id="60" presetID="31" presetClass="exit" presetSubtype="0" fill="hold" nodeType="withEffect">
                                  <p:stCondLst>
                                    <p:cond delay="0"/>
                                  </p:stCondLst>
                                  <p:childTnLst>
                                    <p:anim calcmode="lin" valueType="num">
                                      <p:cBhvr>
                                        <p:cTn id="61" dur="10000"/>
                                        <p:tgtEl>
                                          <p:spTgt spid="17"/>
                                        </p:tgtEl>
                                        <p:attrNameLst>
                                          <p:attrName>ppt_w</p:attrName>
                                        </p:attrNameLst>
                                      </p:cBhvr>
                                      <p:tavLst>
                                        <p:tav tm="0">
                                          <p:val>
                                            <p:strVal val="ppt_w"/>
                                          </p:val>
                                        </p:tav>
                                        <p:tav tm="100000">
                                          <p:val>
                                            <p:fltVal val="0"/>
                                          </p:val>
                                        </p:tav>
                                      </p:tavLst>
                                    </p:anim>
                                    <p:anim calcmode="lin" valueType="num">
                                      <p:cBhvr>
                                        <p:cTn id="62" dur="10000"/>
                                        <p:tgtEl>
                                          <p:spTgt spid="17"/>
                                        </p:tgtEl>
                                        <p:attrNameLst>
                                          <p:attrName>ppt_h</p:attrName>
                                        </p:attrNameLst>
                                      </p:cBhvr>
                                      <p:tavLst>
                                        <p:tav tm="0">
                                          <p:val>
                                            <p:strVal val="ppt_h"/>
                                          </p:val>
                                        </p:tav>
                                        <p:tav tm="100000">
                                          <p:val>
                                            <p:fltVal val="0"/>
                                          </p:val>
                                        </p:tav>
                                      </p:tavLst>
                                    </p:anim>
                                    <p:anim calcmode="lin" valueType="num">
                                      <p:cBhvr>
                                        <p:cTn id="63" dur="10000"/>
                                        <p:tgtEl>
                                          <p:spTgt spid="17"/>
                                        </p:tgtEl>
                                        <p:attrNameLst>
                                          <p:attrName>style.rotation</p:attrName>
                                        </p:attrNameLst>
                                      </p:cBhvr>
                                      <p:tavLst>
                                        <p:tav tm="0">
                                          <p:val>
                                            <p:fltVal val="0"/>
                                          </p:val>
                                        </p:tav>
                                        <p:tav tm="100000">
                                          <p:val>
                                            <p:fltVal val="90"/>
                                          </p:val>
                                        </p:tav>
                                      </p:tavLst>
                                    </p:anim>
                                    <p:animEffect transition="out" filter="fade">
                                      <p:cBhvr>
                                        <p:cTn id="64" dur="10000"/>
                                        <p:tgtEl>
                                          <p:spTgt spid="17"/>
                                        </p:tgtEl>
                                      </p:cBhvr>
                                    </p:animEffect>
                                    <p:set>
                                      <p:cBhvr>
                                        <p:cTn id="65" dur="1" fill="hold">
                                          <p:stCondLst>
                                            <p:cond delay="9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1F204-E4C9-F792-CDD4-608EF920C1DE}"/>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DCF06C7-F209-92A3-11DA-75824FEEF624}"/>
              </a:ext>
            </a:extLst>
          </p:cNvPr>
          <p:cNvSpPr>
            <a:spLocks noGrp="1"/>
          </p:cNvSpPr>
          <p:nvPr>
            <p:ph type="title"/>
          </p:nvPr>
        </p:nvSpPr>
        <p:spPr>
          <a:xfrm>
            <a:off x="685801" y="0"/>
            <a:ext cx="10131425" cy="972065"/>
          </a:xfrm>
        </p:spPr>
        <p:txBody>
          <a:bodyPr/>
          <a:lstStyle/>
          <a:p>
            <a:pPr algn="ctr"/>
            <a:r>
              <a:rPr lang="pl-PL" dirty="0"/>
              <a:t>Moduł 3 - Koniec</a:t>
            </a:r>
          </a:p>
        </p:txBody>
      </p:sp>
      <p:sp>
        <p:nvSpPr>
          <p:cNvPr id="3" name="Symbol zastępczy zawartości 2">
            <a:extLst>
              <a:ext uri="{FF2B5EF4-FFF2-40B4-BE49-F238E27FC236}">
                <a16:creationId xmlns:a16="http://schemas.microsoft.com/office/drawing/2014/main" id="{64D05012-E1DA-B649-D598-DE34C101B15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A3E21637-7208-EEA7-136E-EB5457C2A21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4F8AF345-5A71-7F30-AD37-D9C3C85D7F07}"/>
              </a:ext>
            </a:extLst>
          </p:cNvPr>
          <p:cNvPicPr>
            <a:picLocks noChangeAspect="1"/>
          </p:cNvPicPr>
          <p:nvPr/>
        </p:nvPicPr>
        <p:blipFill>
          <a:blip r:embed="rId2"/>
          <a:stretch>
            <a:fillRect/>
          </a:stretch>
        </p:blipFill>
        <p:spPr>
          <a:xfrm>
            <a:off x="2572837" y="1170003"/>
            <a:ext cx="6357351" cy="4538818"/>
          </a:xfrm>
          <a:prstGeom prst="rect">
            <a:avLst/>
          </a:prstGeom>
        </p:spPr>
      </p:pic>
    </p:spTree>
    <p:extLst>
      <p:ext uri="{BB962C8B-B14F-4D97-AF65-F5344CB8AC3E}">
        <p14:creationId xmlns:p14="http://schemas.microsoft.com/office/powerpoint/2010/main" val="1864392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C0D9E-5221-8E56-FA37-3419D038AD9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4003EA3-7F6F-3984-9606-A20D9F2AE4FC}"/>
              </a:ext>
            </a:extLst>
          </p:cNvPr>
          <p:cNvSpPr>
            <a:spLocks noGrp="1"/>
          </p:cNvSpPr>
          <p:nvPr>
            <p:ph type="title"/>
          </p:nvPr>
        </p:nvSpPr>
        <p:spPr>
          <a:xfrm>
            <a:off x="685801" y="0"/>
            <a:ext cx="10131425" cy="972065"/>
          </a:xfrm>
        </p:spPr>
        <p:txBody>
          <a:bodyPr/>
          <a:lstStyle/>
          <a:p>
            <a:pPr algn="ctr"/>
            <a:r>
              <a:rPr lang="pl-PL" dirty="0"/>
              <a:t>Moduł 4 - Początek</a:t>
            </a:r>
          </a:p>
        </p:txBody>
      </p:sp>
      <p:sp>
        <p:nvSpPr>
          <p:cNvPr id="3" name="Symbol zastępczy zawartości 2">
            <a:extLst>
              <a:ext uri="{FF2B5EF4-FFF2-40B4-BE49-F238E27FC236}">
                <a16:creationId xmlns:a16="http://schemas.microsoft.com/office/drawing/2014/main" id="{132882D2-154D-4F87-EAAC-73B1580C8159}"/>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F768B38-56A1-1FB2-D18D-A23E5FA50A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FA91A399-505A-BB32-F627-045E32473A44}"/>
              </a:ext>
            </a:extLst>
          </p:cNvPr>
          <p:cNvSpPr txBox="1"/>
          <p:nvPr/>
        </p:nvSpPr>
        <p:spPr>
          <a:xfrm>
            <a:off x="1249792" y="1265253"/>
            <a:ext cx="9201149" cy="5078313"/>
          </a:xfrm>
          <a:prstGeom prst="rect">
            <a:avLst/>
          </a:prstGeom>
          <a:noFill/>
        </p:spPr>
        <p:txBody>
          <a:bodyPr wrap="square" rtlCol="0">
            <a:spAutoFit/>
          </a:bodyPr>
          <a:lstStyle/>
          <a:p>
            <a:r>
              <a:rPr lang="pl-PL" b="1" dirty="0"/>
              <a:t>Co to są formularze w </a:t>
            </a:r>
            <a:r>
              <a:rPr lang="pl-PL" b="1" dirty="0" err="1"/>
              <a:t>Angularze</a:t>
            </a:r>
            <a:r>
              <a:rPr lang="pl-PL" b="1" dirty="0"/>
              <a:t>?</a:t>
            </a:r>
            <a:endParaRPr lang="pl-PL" dirty="0"/>
          </a:p>
          <a:p>
            <a:pPr lvl="1"/>
            <a:r>
              <a:rPr lang="pl-PL" dirty="0"/>
              <a:t>Formularze to podstawowy sposób interakcji użytkownika z aplikacją.</a:t>
            </a:r>
          </a:p>
          <a:p>
            <a:pPr lvl="1"/>
            <a:r>
              <a:rPr lang="pl-PL" dirty="0"/>
              <a:t>Pozwalają zbierać dane, walidować je i reagować na zmiany.</a:t>
            </a:r>
          </a:p>
          <a:p>
            <a:pPr lvl="1"/>
            <a:r>
              <a:rPr lang="pl-PL" dirty="0" err="1"/>
              <a:t>Angular</a:t>
            </a:r>
            <a:r>
              <a:rPr lang="pl-PL" dirty="0"/>
              <a:t> oferuje dwa podejścia do pracy z formularzami:</a:t>
            </a:r>
          </a:p>
          <a:p>
            <a:pPr marL="1200150" lvl="2" indent="-285750">
              <a:buFont typeface="Arial" panose="020B0604020202020204" pitchFamily="34" charset="0"/>
              <a:buChar char="•"/>
            </a:pPr>
            <a:r>
              <a:rPr lang="pl-PL" b="1" dirty="0" err="1"/>
              <a:t>Template-driven</a:t>
            </a:r>
            <a:r>
              <a:rPr lang="pl-PL" b="1" dirty="0"/>
              <a:t> </a:t>
            </a:r>
            <a:r>
              <a:rPr lang="pl-PL" b="1" dirty="0" err="1"/>
              <a:t>forms</a:t>
            </a:r>
            <a:endParaRPr lang="pl-PL" dirty="0"/>
          </a:p>
          <a:p>
            <a:pPr marL="1200150" lvl="2" indent="-285750">
              <a:buFont typeface="Arial" panose="020B0604020202020204" pitchFamily="34" charset="0"/>
              <a:buChar char="•"/>
            </a:pPr>
            <a:r>
              <a:rPr lang="pl-PL" b="1" dirty="0" err="1"/>
              <a:t>Reactive</a:t>
            </a:r>
            <a:r>
              <a:rPr lang="pl-PL" b="1" dirty="0"/>
              <a:t> </a:t>
            </a:r>
            <a:r>
              <a:rPr lang="pl-PL" b="1" dirty="0" err="1"/>
              <a:t>forms</a:t>
            </a:r>
            <a:endParaRPr lang="pl-PL" b="1" dirty="0"/>
          </a:p>
          <a:p>
            <a:pPr lvl="2"/>
            <a:endParaRPr lang="pl-PL" dirty="0"/>
          </a:p>
          <a:p>
            <a:r>
              <a:rPr lang="pl-PL" b="1" dirty="0"/>
              <a:t>Dlaczego formularze są ważne?</a:t>
            </a:r>
            <a:endParaRPr lang="pl-PL" dirty="0"/>
          </a:p>
          <a:p>
            <a:pPr lvl="1"/>
            <a:r>
              <a:rPr lang="pl-PL" dirty="0"/>
              <a:t>Obsługują dane użytkownika.</a:t>
            </a:r>
          </a:p>
          <a:p>
            <a:pPr lvl="1"/>
            <a:r>
              <a:rPr lang="pl-PL" dirty="0"/>
              <a:t>Umożliwiają walidację danych na poziomie interfejsu użytkownika i logiki aplikacji.</a:t>
            </a:r>
          </a:p>
          <a:p>
            <a:pPr lvl="1"/>
            <a:r>
              <a:rPr lang="pl-PL" dirty="0"/>
              <a:t>Pomagają w utrzymaniu czytelności i struktury kodu.</a:t>
            </a:r>
          </a:p>
          <a:p>
            <a:endParaRPr lang="pl-PL" dirty="0"/>
          </a:p>
          <a:p>
            <a:br>
              <a:rPr lang="pl-PL" dirty="0"/>
            </a:br>
            <a:r>
              <a:rPr lang="pl-PL" dirty="0"/>
              <a:t>W tym module nauczymy się, jak tworzyć formularze w </a:t>
            </a:r>
            <a:r>
              <a:rPr lang="pl-PL" dirty="0" err="1"/>
              <a:t>Angularze</a:t>
            </a:r>
            <a:r>
              <a:rPr lang="pl-PL" dirty="0"/>
              <a:t> z użyciem obu podejść.</a:t>
            </a:r>
          </a:p>
          <a:p>
            <a:r>
              <a:rPr lang="pl-PL" dirty="0"/>
              <a:t>Zbudujemy formularz umożliwiający dodawanie i edytowanie przepisów kulinarnych, z walidacją pól.</a:t>
            </a:r>
          </a:p>
          <a:p>
            <a:r>
              <a:rPr lang="pl-PL" dirty="0"/>
              <a:t>Na głównej stronie umieścimy przycisk, który będzie pokazywał i ukrywał formularz.</a:t>
            </a:r>
          </a:p>
          <a:p>
            <a:r>
              <a:rPr lang="pl-PL" dirty="0"/>
              <a:t>Omówimy walidację formularzy, np. wymagana nazwa przepisu i minimalna liczba składników.</a:t>
            </a:r>
          </a:p>
        </p:txBody>
      </p:sp>
    </p:spTree>
    <p:extLst>
      <p:ext uri="{BB962C8B-B14F-4D97-AF65-F5344CB8AC3E}">
        <p14:creationId xmlns:p14="http://schemas.microsoft.com/office/powerpoint/2010/main" val="1418285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76D546-6838-2D37-1A06-0103E1B62542}"/>
              </a:ext>
            </a:extLst>
          </p:cNvPr>
          <p:cNvSpPr>
            <a:spLocks noGrp="1"/>
          </p:cNvSpPr>
          <p:nvPr>
            <p:ph type="title"/>
          </p:nvPr>
        </p:nvSpPr>
        <p:spPr>
          <a:xfrm>
            <a:off x="846057" y="37816"/>
            <a:ext cx="10131425" cy="1019460"/>
          </a:xfrm>
        </p:spPr>
        <p:txBody>
          <a:bodyPr/>
          <a:lstStyle/>
          <a:p>
            <a:pPr algn="ctr"/>
            <a:r>
              <a:rPr lang="pl-PL" dirty="0"/>
              <a:t>TEMPLATE DRIVEN FORM</a:t>
            </a:r>
          </a:p>
        </p:txBody>
      </p:sp>
      <p:sp>
        <p:nvSpPr>
          <p:cNvPr id="5" name="Rectangle 1">
            <a:extLst>
              <a:ext uri="{FF2B5EF4-FFF2-40B4-BE49-F238E27FC236}">
                <a16:creationId xmlns:a16="http://schemas.microsoft.com/office/drawing/2014/main" id="{BF1A1723-119E-E008-808A-BDF387B6307B}"/>
              </a:ext>
            </a:extLst>
          </p:cNvPr>
          <p:cNvSpPr>
            <a:spLocks noGrp="1" noChangeArrowheads="1"/>
          </p:cNvSpPr>
          <p:nvPr>
            <p:ph idx="1"/>
          </p:nvPr>
        </p:nvSpPr>
        <p:spPr bwMode="auto">
          <a:xfrm>
            <a:off x="846056" y="1225689"/>
            <a:ext cx="1013142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Czym są </a:t>
            </a:r>
            <a:r>
              <a:rPr kumimoji="0" lang="pl-PL" altLang="pl-PL" b="1" i="0" u="none" strike="noStrike" cap="none" normalizeH="0" baseline="0" dirty="0" err="1">
                <a:ln>
                  <a:noFill/>
                </a:ln>
                <a:solidFill>
                  <a:schemeClr val="tx1"/>
                </a:solidFill>
                <a:effectLst/>
              </a:rPr>
              <a:t>Template-driven</a:t>
            </a:r>
            <a:r>
              <a:rPr kumimoji="0" lang="pl-PL" altLang="pl-PL" b="1" i="0" u="none" strike="noStrike" cap="none" normalizeH="0" baseline="0" dirty="0">
                <a:ln>
                  <a:noFill/>
                </a:ln>
                <a:solidFill>
                  <a:schemeClr val="tx1"/>
                </a:solidFill>
                <a:effectLst/>
              </a:rPr>
              <a:t> </a:t>
            </a:r>
            <a:r>
              <a:rPr kumimoji="0" lang="pl-PL" altLang="pl-PL" b="1" i="0" u="none" strike="noStrike" cap="none" normalizeH="0" baseline="0" dirty="0" err="1">
                <a:ln>
                  <a:noFill/>
                </a:ln>
                <a:solidFill>
                  <a:schemeClr val="tx1"/>
                </a:solidFill>
                <a:effectLst/>
              </a:rPr>
              <a:t>Forms</a:t>
            </a:r>
            <a:r>
              <a:rPr kumimoji="0" lang="pl-PL" altLang="pl-PL" b="1"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Podejście deklaratywne: logika formularza opiera się na szablonie HTML.</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Łatwe do zrozumienia, idealne dla małych projektów.</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Kluczowe cechy: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Formularz tworzony w HTML z użyciem dyrektyw </a:t>
            </a:r>
            <a:r>
              <a:rPr kumimoji="0" lang="pl-PL" altLang="pl-PL" sz="1800" b="0" i="0" u="none" strike="noStrike" cap="none" normalizeH="0" baseline="0" dirty="0" err="1">
                <a:ln>
                  <a:noFill/>
                </a:ln>
                <a:solidFill>
                  <a:schemeClr val="tx1"/>
                </a:solidFill>
                <a:effectLst/>
              </a:rPr>
              <a:t>Angulara</a:t>
            </a:r>
            <a:r>
              <a:rPr kumimoji="0" lang="pl-PL" altLang="pl-PL" sz="1800" b="0" i="0" u="none" strike="noStrike" cap="none" normalizeH="0" baseline="0" dirty="0">
                <a:ln>
                  <a:noFill/>
                </a:ln>
                <a:solidFill>
                  <a:schemeClr val="tx1"/>
                </a:solidFill>
                <a:effectLst/>
              </a:rPr>
              <a:t>, np. </a:t>
            </a:r>
            <a:r>
              <a:rPr kumimoji="0" lang="pl-PL" altLang="pl-PL" sz="1800" b="0" i="0" u="none" strike="noStrike" cap="none" normalizeH="0" baseline="0" dirty="0" err="1">
                <a:ln>
                  <a:noFill/>
                </a:ln>
                <a:solidFill>
                  <a:schemeClr val="tx1"/>
                </a:solidFill>
                <a:effectLst/>
              </a:rPr>
              <a:t>ngModel</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Automatyczna synchronizacja między widokiem a modelem danych.</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Prosta walidacja przy użyciu atrybutów HTML (np. </a:t>
            </a:r>
            <a:r>
              <a:rPr kumimoji="0" lang="pl-PL" altLang="pl-PL" sz="1800" b="0" i="0" u="none" strike="noStrike" cap="none" normalizeH="0" baseline="0" dirty="0" err="1">
                <a:ln>
                  <a:noFill/>
                </a:ln>
                <a:solidFill>
                  <a:schemeClr val="tx1"/>
                </a:solidFill>
                <a:effectLst/>
              </a:rPr>
              <a:t>required</a:t>
            </a:r>
            <a:r>
              <a:rPr kumimoji="0" lang="pl-PL" altLang="pl-PL"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Zalety: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Łatwy start dla początkujących.</a:t>
            </a:r>
          </a:p>
          <a:p>
            <a:pPr marL="457200" lvl="1" indent="0" defTabSz="914400" eaLnBrk="0" fontAlgn="base" hangingPunct="0">
              <a:spcBef>
                <a:spcPct val="0"/>
              </a:spcBef>
              <a:spcAft>
                <a:spcPct val="0"/>
              </a:spcAft>
              <a:buClrTx/>
              <a:buSzTx/>
              <a:buNone/>
            </a:pPr>
            <a:r>
              <a:rPr lang="pl-PL" altLang="pl-PL" sz="1800" dirty="0"/>
              <a:t>I</a:t>
            </a:r>
            <a:r>
              <a:rPr kumimoji="0" lang="pl-PL" altLang="pl-PL" sz="1800" b="0" i="0" u="none" strike="noStrike" cap="none" normalizeH="0" baseline="0" dirty="0">
                <a:ln>
                  <a:noFill/>
                </a:ln>
                <a:solidFill>
                  <a:schemeClr val="tx1"/>
                </a:solidFill>
                <a:effectLst/>
              </a:rPr>
              <a:t>ntuicyjne wykorzystanie HTML i </a:t>
            </a:r>
            <a:r>
              <a:rPr kumimoji="0" lang="pl-PL" altLang="pl-PL" sz="1800" b="0" i="0" u="none" strike="noStrike" cap="none" normalizeH="0" baseline="0" dirty="0" err="1">
                <a:ln>
                  <a:noFill/>
                </a:ln>
                <a:solidFill>
                  <a:schemeClr val="tx1"/>
                </a:solidFill>
                <a:effectLst/>
              </a:rPr>
              <a:t>Angulara</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FontTx/>
              <a:buChar char="•"/>
            </a:pPr>
            <a:endParaRPr lang="pl-PL" altLang="pl-PL" sz="1800" dirty="0"/>
          </a:p>
          <a:p>
            <a:pPr marL="457200" lvl="1" indent="0" defTabSz="914400" eaLnBrk="0" fontAlgn="base" hangingPunct="0">
              <a:spcBef>
                <a:spcPct val="0"/>
              </a:spcBef>
              <a:spcAft>
                <a:spcPct val="0"/>
              </a:spcAft>
              <a:buClrTx/>
              <a:buSzTx/>
              <a:buFontTx/>
              <a:buChar char="•"/>
            </a:pPr>
            <a:endParaRPr kumimoji="0" lang="pl-PL" altLang="pl-PL" sz="18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lang="pl-PL" sz="1800" dirty="0"/>
              <a:t>Przykład:</a:t>
            </a:r>
            <a:endParaRPr kumimoji="0" lang="pl-PL" altLang="pl-PL" sz="1800" b="0" i="0" u="none" strike="noStrike" cap="none" normalizeH="0" baseline="0" dirty="0">
              <a:ln>
                <a:noFill/>
              </a:ln>
              <a:solidFill>
                <a:schemeClr val="tx1"/>
              </a:solidFill>
              <a:effectLst/>
            </a:endParaRP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&lt;form #form="ngForm" (</a:t>
            </a:r>
            <a:r>
              <a:rPr kumimoji="0" lang="pl-PL" altLang="pl-PL" sz="1800" i="0" u="none" strike="noStrike" cap="none" normalizeH="0" baseline="0" dirty="0" err="1">
                <a:ln>
                  <a:noFill/>
                </a:ln>
                <a:solidFill>
                  <a:schemeClr val="tx1"/>
                </a:solidFill>
                <a:effectLst/>
              </a:rPr>
              <a:t>ngSubmit</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onSubmit</a:t>
            </a:r>
            <a:r>
              <a:rPr kumimoji="0" lang="pl-PL" altLang="pl-PL" sz="1800" i="0" u="none" strike="noStrike" cap="none" normalizeH="0" baseline="0" dirty="0">
                <a:ln>
                  <a:noFill/>
                </a:ln>
                <a:solidFill>
                  <a:schemeClr val="tx1"/>
                </a:solidFill>
                <a:effectLst/>
              </a:rPr>
              <a:t>(form)"&gt;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      &lt;</a:t>
            </a:r>
            <a:r>
              <a:rPr kumimoji="0" lang="pl-PL" altLang="pl-PL" sz="1800" i="0" u="none" strike="noStrike" cap="none" normalizeH="0" baseline="0" dirty="0" err="1">
                <a:ln>
                  <a:noFill/>
                </a:ln>
                <a:solidFill>
                  <a:schemeClr val="tx1"/>
                </a:solidFill>
                <a:effectLst/>
              </a:rPr>
              <a:t>label</a:t>
            </a:r>
            <a:r>
              <a:rPr kumimoji="0" lang="pl-PL" altLang="pl-PL" sz="1800" i="0" u="none" strike="noStrike" cap="none" normalizeH="0" baseline="0" dirty="0">
                <a:ln>
                  <a:noFill/>
                </a:ln>
                <a:solidFill>
                  <a:schemeClr val="tx1"/>
                </a:solidFill>
                <a:effectLst/>
              </a:rPr>
              <a:t> for ="</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"&gt;</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:&lt;/</a:t>
            </a:r>
            <a:r>
              <a:rPr kumimoji="0" lang="pl-PL" altLang="pl-PL" sz="1800" i="0" u="none" strike="noStrike" cap="none" normalizeH="0" baseline="0" dirty="0" err="1">
                <a:ln>
                  <a:noFill/>
                </a:ln>
                <a:solidFill>
                  <a:schemeClr val="tx1"/>
                </a:solidFill>
                <a:effectLst/>
              </a:rPr>
              <a:t>label</a:t>
            </a:r>
            <a:r>
              <a:rPr kumimoji="0" lang="pl-PL" altLang="pl-PL" sz="1800" i="0" u="none" strike="noStrike" cap="none" normalizeH="0" baseline="0" dirty="0">
                <a:ln>
                  <a:noFill/>
                </a:ln>
                <a:solidFill>
                  <a:schemeClr val="tx1"/>
                </a:solidFill>
                <a:effectLst/>
              </a:rPr>
              <a:t>&gt;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      &lt;</a:t>
            </a:r>
            <a:r>
              <a:rPr kumimoji="0" lang="pl-PL" altLang="pl-PL" sz="1800" i="0" u="none" strike="noStrike" cap="none" normalizeH="0" baseline="0" dirty="0" err="1">
                <a:ln>
                  <a:noFill/>
                </a:ln>
                <a:solidFill>
                  <a:schemeClr val="tx1"/>
                </a:solidFill>
                <a:effectLst/>
              </a:rPr>
              <a:t>input</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type</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text</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ngModel</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required</a:t>
            </a:r>
            <a:r>
              <a:rPr kumimoji="0" lang="pl-PL" altLang="pl-PL" sz="1800" i="0" u="none" strike="noStrike" cap="none" normalizeH="0" baseline="0" dirty="0">
                <a:ln>
                  <a:noFill/>
                </a:ln>
                <a:solidFill>
                  <a:schemeClr val="tx1"/>
                </a:solidFill>
                <a:effectLst/>
              </a:rPr>
              <a:t> /&gt;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      &lt;</a:t>
            </a:r>
            <a:r>
              <a:rPr kumimoji="0" lang="pl-PL" altLang="pl-PL" sz="1800" i="0" u="none" strike="noStrike" cap="none" normalizeH="0" baseline="0" dirty="0" err="1">
                <a:ln>
                  <a:noFill/>
                </a:ln>
                <a:solidFill>
                  <a:schemeClr val="tx1"/>
                </a:solidFill>
                <a:effectLst/>
              </a:rPr>
              <a:t>button</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disabled</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form.invalid</a:t>
            </a:r>
            <a:r>
              <a:rPr kumimoji="0" lang="pl-PL" altLang="pl-PL" sz="1800" i="0" u="none" strike="noStrike" cap="none" normalizeH="0" baseline="0" dirty="0">
                <a:ln>
                  <a:noFill/>
                </a:ln>
                <a:solidFill>
                  <a:schemeClr val="tx1"/>
                </a:solidFill>
                <a:effectLst/>
              </a:rPr>
              <a:t>"&gt;Wyślij&lt;/</a:t>
            </a:r>
            <a:r>
              <a:rPr kumimoji="0" lang="pl-PL" altLang="pl-PL" sz="1800" i="0" u="none" strike="noStrike" cap="none" normalizeH="0" baseline="0" dirty="0" err="1">
                <a:ln>
                  <a:noFill/>
                </a:ln>
                <a:solidFill>
                  <a:schemeClr val="tx1"/>
                </a:solidFill>
                <a:effectLst/>
              </a:rPr>
              <a:t>button</a:t>
            </a:r>
            <a:r>
              <a:rPr kumimoji="0" lang="pl-PL" altLang="pl-PL" sz="1800" i="0" u="none" strike="noStrike" cap="none" normalizeH="0" baseline="0" dirty="0">
                <a:ln>
                  <a:noFill/>
                </a:ln>
                <a:solidFill>
                  <a:schemeClr val="tx1"/>
                </a:solidFill>
                <a:effectLst/>
              </a:rPr>
              <a:t>&gt;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&lt;/form&gt;</a:t>
            </a:r>
          </a:p>
          <a:p>
            <a:pPr marL="457200" lvl="1" indent="0" defTabSz="914400" eaLnBrk="0" fontAlgn="base" hangingPunct="0">
              <a:spcBef>
                <a:spcPct val="0"/>
              </a:spcBef>
              <a:spcAft>
                <a:spcPct val="0"/>
              </a:spcAft>
              <a:buClrTx/>
              <a:buSzTx/>
              <a:buFontTx/>
              <a:buChar char="•"/>
            </a:pPr>
            <a:endParaRPr kumimoji="0" lang="pl-PL" altLang="pl-PL"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sp>
        <p:nvSpPr>
          <p:cNvPr id="7" name="Symbol zastępczy daty 3">
            <a:extLst>
              <a:ext uri="{FF2B5EF4-FFF2-40B4-BE49-F238E27FC236}">
                <a16:creationId xmlns:a16="http://schemas.microsoft.com/office/drawing/2014/main" id="{EE8A2781-9881-426B-911C-FCD42393936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65969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6C4C56-4246-DA69-46E3-9C2290172D62}"/>
              </a:ext>
            </a:extLst>
          </p:cNvPr>
          <p:cNvSpPr>
            <a:spLocks noGrp="1"/>
          </p:cNvSpPr>
          <p:nvPr>
            <p:ph type="title"/>
          </p:nvPr>
        </p:nvSpPr>
        <p:spPr>
          <a:xfrm>
            <a:off x="685801" y="0"/>
            <a:ext cx="10131425" cy="1456267"/>
          </a:xfrm>
        </p:spPr>
        <p:txBody>
          <a:bodyPr/>
          <a:lstStyle/>
          <a:p>
            <a:pPr algn="ctr"/>
            <a:r>
              <a:rPr lang="pl-PL" dirty="0"/>
              <a:t>REACTIVE FORM</a:t>
            </a:r>
          </a:p>
        </p:txBody>
      </p:sp>
      <p:sp>
        <p:nvSpPr>
          <p:cNvPr id="3" name="Symbol zastępczy zawartości 2">
            <a:extLst>
              <a:ext uri="{FF2B5EF4-FFF2-40B4-BE49-F238E27FC236}">
                <a16:creationId xmlns:a16="http://schemas.microsoft.com/office/drawing/2014/main" id="{5A6C74E4-94E5-A2AF-162D-2A3936AEECA3}"/>
              </a:ext>
            </a:extLst>
          </p:cNvPr>
          <p:cNvSpPr>
            <a:spLocks noGrp="1"/>
          </p:cNvSpPr>
          <p:nvPr>
            <p:ph idx="1"/>
          </p:nvPr>
        </p:nvSpPr>
        <p:spPr>
          <a:xfrm>
            <a:off x="1343025" y="1763183"/>
            <a:ext cx="8477249" cy="2791883"/>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Czym są </a:t>
            </a:r>
            <a:r>
              <a:rPr kumimoji="0" lang="pl-PL" altLang="pl-PL" b="1" i="0" u="none" strike="noStrike" cap="none" normalizeH="0" baseline="0" dirty="0" err="1">
                <a:ln>
                  <a:noFill/>
                </a:ln>
                <a:solidFill>
                  <a:schemeClr val="tx1"/>
                </a:solidFill>
                <a:effectLst/>
              </a:rPr>
              <a:t>Reactive</a:t>
            </a:r>
            <a:r>
              <a:rPr kumimoji="0" lang="pl-PL" altLang="pl-PL" b="1" i="0" u="none" strike="noStrike" cap="none" normalizeH="0" baseline="0" dirty="0">
                <a:ln>
                  <a:noFill/>
                </a:ln>
                <a:solidFill>
                  <a:schemeClr val="tx1"/>
                </a:solidFill>
                <a:effectLst/>
              </a:rPr>
              <a:t> </a:t>
            </a:r>
            <a:r>
              <a:rPr kumimoji="0" lang="pl-PL" altLang="pl-PL" b="1" i="0" u="none" strike="noStrike" cap="none" normalizeH="0" baseline="0" dirty="0" err="1">
                <a:ln>
                  <a:noFill/>
                </a:ln>
                <a:solidFill>
                  <a:schemeClr val="tx1"/>
                </a:solidFill>
                <a:effectLst/>
              </a:rPr>
              <a:t>Forms</a:t>
            </a:r>
            <a:r>
              <a:rPr kumimoji="0" lang="pl-PL" altLang="pl-PL" b="1"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Podejście imperatywne: logika formularza definiowana w </a:t>
            </a:r>
            <a:r>
              <a:rPr kumimoji="0" lang="pl-PL" altLang="pl-PL" sz="1800" b="0" i="0" u="none" strike="noStrike" cap="none" normalizeH="0" baseline="0" dirty="0" err="1">
                <a:ln>
                  <a:noFill/>
                </a:ln>
                <a:solidFill>
                  <a:schemeClr val="tx1"/>
                </a:solidFill>
                <a:effectLst/>
              </a:rPr>
              <a:t>TypeScript</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Pełna kontrola nad strukturą i stanem formularza.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Kluczowe cechy: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Formularz tworzony w kodzie </a:t>
            </a:r>
            <a:r>
              <a:rPr kumimoji="0" lang="pl-PL" altLang="pl-PL" sz="1800" b="0" i="0" u="none" strike="noStrike" cap="none" normalizeH="0" baseline="0" dirty="0" err="1">
                <a:ln>
                  <a:noFill/>
                </a:ln>
                <a:solidFill>
                  <a:schemeClr val="tx1"/>
                </a:solidFill>
                <a:effectLst/>
              </a:rPr>
              <a:t>TypeScript</a:t>
            </a:r>
            <a:r>
              <a:rPr kumimoji="0" lang="pl-PL" altLang="pl-PL" sz="1800" b="0" i="0" u="none" strike="noStrike" cap="none" normalizeH="0" baseline="0" dirty="0">
                <a:ln>
                  <a:noFill/>
                </a:ln>
                <a:solidFill>
                  <a:schemeClr val="tx1"/>
                </a:solidFill>
                <a:effectLst/>
              </a:rPr>
              <a:t> przy użyciu klasy </a:t>
            </a:r>
            <a:r>
              <a:rPr kumimoji="0" lang="pl-PL" altLang="pl-PL" sz="1800" b="0" i="0" u="none" strike="noStrike" cap="none" normalizeH="0" baseline="0" dirty="0" err="1">
                <a:ln>
                  <a:noFill/>
                </a:ln>
                <a:solidFill>
                  <a:schemeClr val="tx1"/>
                </a:solidFill>
                <a:effectLst/>
              </a:rPr>
              <a:t>FormGroup</a:t>
            </a:r>
            <a:r>
              <a:rPr kumimoji="0" lang="pl-PL" altLang="pl-PL" sz="1800" b="0" i="0" u="none" strike="noStrike" cap="none" normalizeH="0" baseline="0" dirty="0">
                <a:ln>
                  <a:noFill/>
                </a:ln>
                <a:solidFill>
                  <a:schemeClr val="tx1"/>
                </a:solidFill>
                <a:effectLst/>
              </a:rPr>
              <a:t> i </a:t>
            </a:r>
            <a:r>
              <a:rPr kumimoji="0" lang="pl-PL" altLang="pl-PL" sz="1800" b="0" i="0" u="none" strike="noStrike" cap="none" normalizeH="0" baseline="0" dirty="0" err="1">
                <a:ln>
                  <a:noFill/>
                </a:ln>
                <a:solidFill>
                  <a:schemeClr val="tx1"/>
                </a:solidFill>
                <a:effectLst/>
              </a:rPr>
              <a:t>FormControl</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Precyzyjna obsługa walidacji i stanów formularza.</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Łatwość obsługi dynamicznych formularzy.</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Zalety: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Lepsza skalowalność dla dużych i złożonych aplikacji.</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Większa kontrola nad danymi i logiką.</a:t>
            </a:r>
          </a:p>
          <a:p>
            <a:pPr marL="457200" lvl="1" indent="0" defTabSz="914400" eaLnBrk="0" fontAlgn="base" hangingPunct="0">
              <a:spcBef>
                <a:spcPct val="0"/>
              </a:spcBef>
              <a:spcAft>
                <a:spcPct val="0"/>
              </a:spcAft>
              <a:buClrTx/>
              <a:buSzTx/>
              <a:buFontTx/>
              <a:buChar char="•"/>
            </a:pPr>
            <a:endParaRPr lang="pl-PL" altLang="pl-PL" sz="1800" dirty="0"/>
          </a:p>
          <a:p>
            <a:pPr marL="914400" lvl="2" indent="0" defTabSz="914400" eaLnBrk="0" fontAlgn="base" hangingPunct="0">
              <a:spcBef>
                <a:spcPct val="0"/>
              </a:spcBef>
              <a:spcAft>
                <a:spcPct val="0"/>
              </a:spcAft>
              <a:buClrTx/>
              <a:buSzTx/>
              <a:buFontTx/>
              <a:buChar char="•"/>
            </a:pPr>
            <a:endParaRPr lang="pl-PL" altLang="pl-PL" sz="1800" dirty="0"/>
          </a:p>
          <a:p>
            <a:pPr marL="914400" lvl="2" indent="0" defTabSz="914400" eaLnBrk="0" fontAlgn="base" hangingPunct="0">
              <a:spcBef>
                <a:spcPct val="0"/>
              </a:spcBef>
              <a:spcAft>
                <a:spcPct val="0"/>
              </a:spcAft>
              <a:buClrTx/>
              <a:buSzTx/>
              <a:buFontTx/>
              <a:buChar char="•"/>
            </a:pPr>
            <a:endParaRPr kumimoji="0" lang="pl-PL" altLang="pl-PL"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graphicFrame>
        <p:nvGraphicFramePr>
          <p:cNvPr id="6" name="Tabela 5">
            <a:extLst>
              <a:ext uri="{FF2B5EF4-FFF2-40B4-BE49-F238E27FC236}">
                <a16:creationId xmlns:a16="http://schemas.microsoft.com/office/drawing/2014/main" id="{2AC34606-DDD5-2DA3-5655-933969A31164}"/>
              </a:ext>
            </a:extLst>
          </p:cNvPr>
          <p:cNvGraphicFramePr>
            <a:graphicFrameLocks noGrp="1"/>
          </p:cNvGraphicFramePr>
          <p:nvPr>
            <p:extLst>
              <p:ext uri="{D42A27DB-BD31-4B8C-83A1-F6EECF244321}">
                <p14:modId xmlns:p14="http://schemas.microsoft.com/office/powerpoint/2010/main" val="2873712381"/>
              </p:ext>
            </p:extLst>
          </p:nvPr>
        </p:nvGraphicFramePr>
        <p:xfrm>
          <a:off x="804863" y="4280746"/>
          <a:ext cx="10582274" cy="2560320"/>
        </p:xfrm>
        <a:graphic>
          <a:graphicData uri="http://schemas.openxmlformats.org/drawingml/2006/table">
            <a:tbl>
              <a:tblPr firstRow="1" bandRow="1">
                <a:tableStyleId>{2D5ABB26-0587-4C30-8999-92F81FD0307C}</a:tableStyleId>
              </a:tblPr>
              <a:tblGrid>
                <a:gridCol w="5291137">
                  <a:extLst>
                    <a:ext uri="{9D8B030D-6E8A-4147-A177-3AD203B41FA5}">
                      <a16:colId xmlns:a16="http://schemas.microsoft.com/office/drawing/2014/main" val="2363357526"/>
                    </a:ext>
                  </a:extLst>
                </a:gridCol>
                <a:gridCol w="5291137">
                  <a:extLst>
                    <a:ext uri="{9D8B030D-6E8A-4147-A177-3AD203B41FA5}">
                      <a16:colId xmlns:a16="http://schemas.microsoft.com/office/drawing/2014/main" val="348941109"/>
                    </a:ext>
                  </a:extLst>
                </a:gridCol>
              </a:tblGrid>
              <a:tr h="370840">
                <a:tc>
                  <a:txBody>
                    <a:bodyPr/>
                    <a:lstStyle/>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lumMod val="50000"/>
                            </a:schemeClr>
                          </a:solidFill>
                          <a:effectLst/>
                        </a:rPr>
                        <a:t>// TS</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import { </a:t>
                      </a:r>
                      <a:r>
                        <a:rPr kumimoji="0" lang="pl-PL" altLang="pl-PL" sz="1800" b="0" u="none" strike="noStrike" cap="none" normalizeH="0" baseline="0" dirty="0" err="1">
                          <a:ln>
                            <a:noFill/>
                          </a:ln>
                          <a:solidFill>
                            <a:schemeClr val="tx1"/>
                          </a:solidFill>
                          <a:effectLst/>
                        </a:rPr>
                        <a:t>FormGroup</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FormControl</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Validators</a:t>
                      </a:r>
                      <a:r>
                        <a:rPr kumimoji="0" lang="pl-PL" altLang="pl-PL" sz="1800" b="0" u="none" strike="noStrike" cap="none" normalizeH="0" baseline="0" dirty="0">
                          <a:ln>
                            <a:noFill/>
                          </a:ln>
                          <a:solidFill>
                            <a:schemeClr val="tx1"/>
                          </a:solidFill>
                          <a:effectLst/>
                        </a:rPr>
                        <a:t> } from '@</a:t>
                      </a:r>
                      <a:r>
                        <a:rPr kumimoji="0" lang="pl-PL" altLang="pl-PL" sz="1800" b="0" u="none" strike="noStrike" cap="none" normalizeH="0" baseline="0" dirty="0" err="1">
                          <a:ln>
                            <a:noFill/>
                          </a:ln>
                          <a:solidFill>
                            <a:schemeClr val="tx1"/>
                          </a:solidFill>
                          <a:effectLst/>
                        </a:rPr>
                        <a:t>angular</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forms</a:t>
                      </a:r>
                      <a:r>
                        <a:rPr kumimoji="0" lang="pl-PL" altLang="pl-PL" sz="1800" b="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endParaRPr kumimoji="0" lang="pl-PL" altLang="pl-PL" sz="1800" b="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form = </a:t>
                      </a:r>
                      <a:r>
                        <a:rPr kumimoji="0" lang="pl-PL" altLang="pl-PL" sz="1800" b="0" u="none" strike="noStrike" cap="none" normalizeH="0" baseline="0" dirty="0" err="1">
                          <a:ln>
                            <a:noFill/>
                          </a:ln>
                          <a:solidFill>
                            <a:schemeClr val="tx1"/>
                          </a:solidFill>
                          <a:effectLst/>
                        </a:rPr>
                        <a:t>new</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FormGroup</a:t>
                      </a:r>
                      <a:r>
                        <a:rPr kumimoji="0" lang="pl-PL" altLang="pl-PL" sz="1800" b="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name</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new</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FormControl</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Validators.required</a:t>
                      </a:r>
                      <a:r>
                        <a:rPr kumimoji="0" lang="pl-PL" altLang="pl-PL" sz="1800" b="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a:t>
                      </a:r>
                    </a:p>
                    <a:p>
                      <a:endParaRPr lang="pl-PL" sz="1800" dirty="0"/>
                    </a:p>
                  </a:txBody>
                  <a:tcPr/>
                </a:tc>
                <a:tc>
                  <a:txBody>
                    <a:bodyPr/>
                    <a:lstStyle/>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lumMod val="50000"/>
                            </a:schemeClr>
                          </a:solidFill>
                          <a:effectLst/>
                        </a:rPr>
                        <a:t>// HTML</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&lt;form [</a:t>
                      </a:r>
                      <a:r>
                        <a:rPr kumimoji="0" lang="pl-PL" altLang="pl-PL" sz="1800" b="0" u="none" strike="noStrike" cap="none" normalizeH="0" baseline="0" dirty="0" err="1">
                          <a:ln>
                            <a:noFill/>
                          </a:ln>
                          <a:solidFill>
                            <a:schemeClr val="tx1"/>
                          </a:solidFill>
                          <a:effectLst/>
                        </a:rPr>
                        <a:t>formGroup</a:t>
                      </a:r>
                      <a:r>
                        <a:rPr kumimoji="0" lang="pl-PL" altLang="pl-PL" sz="1800" b="0" u="none" strike="noStrike" cap="none" normalizeH="0" baseline="0" dirty="0">
                          <a:ln>
                            <a:noFill/>
                          </a:ln>
                          <a:solidFill>
                            <a:schemeClr val="tx1"/>
                          </a:solidFill>
                          <a:effectLst/>
                        </a:rPr>
                        <a:t>]="form"&gt;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    &lt;</a:t>
                      </a:r>
                      <a:r>
                        <a:rPr kumimoji="0" lang="pl-PL" altLang="pl-PL" sz="1800" b="0" u="none" strike="noStrike" cap="none" normalizeH="0" baseline="0" dirty="0" err="1">
                          <a:ln>
                            <a:noFill/>
                          </a:ln>
                          <a:solidFill>
                            <a:schemeClr val="tx1"/>
                          </a:solidFill>
                          <a:effectLst/>
                        </a:rPr>
                        <a:t>input</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type</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text</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formControlName</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name</a:t>
                      </a:r>
                      <a:r>
                        <a:rPr kumimoji="0" lang="pl-PL" altLang="pl-PL" sz="1800" b="0" u="none" strike="noStrike" cap="none" normalizeH="0" baseline="0" dirty="0">
                          <a:ln>
                            <a:noFill/>
                          </a:ln>
                          <a:solidFill>
                            <a:schemeClr val="tx1"/>
                          </a:solidFill>
                          <a:effectLst/>
                        </a:rPr>
                        <a:t>" /&gt;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    &lt;</a:t>
                      </a:r>
                      <a:r>
                        <a:rPr kumimoji="0" lang="pl-PL" altLang="pl-PL" sz="1800" b="0" u="none" strike="noStrike" cap="none" normalizeH="0" baseline="0" dirty="0" err="1">
                          <a:ln>
                            <a:noFill/>
                          </a:ln>
                          <a:solidFill>
                            <a:schemeClr val="tx1"/>
                          </a:solidFill>
                          <a:effectLst/>
                        </a:rPr>
                        <a:t>button</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disabled</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form.invalid</a:t>
                      </a:r>
                      <a:r>
                        <a:rPr kumimoji="0" lang="pl-PL" altLang="pl-PL" sz="1800" b="0" u="none" strike="noStrike" cap="none" normalizeH="0" baseline="0" dirty="0">
                          <a:ln>
                            <a:noFill/>
                          </a:ln>
                          <a:solidFill>
                            <a:schemeClr val="tx1"/>
                          </a:solidFill>
                          <a:effectLst/>
                        </a:rPr>
                        <a:t>"&gt;Wyślij&lt;/</a:t>
                      </a:r>
                      <a:r>
                        <a:rPr kumimoji="0" lang="pl-PL" altLang="pl-PL" sz="1800" b="0" u="none" strike="noStrike" cap="none" normalizeH="0" baseline="0" dirty="0" err="1">
                          <a:ln>
                            <a:noFill/>
                          </a:ln>
                          <a:solidFill>
                            <a:schemeClr val="tx1"/>
                          </a:solidFill>
                          <a:effectLst/>
                        </a:rPr>
                        <a:t>button</a:t>
                      </a:r>
                      <a:r>
                        <a:rPr kumimoji="0" lang="pl-PL" altLang="pl-PL" sz="1800" b="0" u="none" strike="noStrike" cap="none" normalizeH="0" baseline="0" dirty="0">
                          <a:ln>
                            <a:noFill/>
                          </a:ln>
                          <a:solidFill>
                            <a:schemeClr val="tx1"/>
                          </a:solidFill>
                          <a:effectLst/>
                        </a:rPr>
                        <a:t>&gt;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&lt;/form&gt;</a:t>
                      </a:r>
                    </a:p>
                    <a:p>
                      <a:endParaRPr lang="pl-PL" sz="1800" dirty="0"/>
                    </a:p>
                  </a:txBody>
                  <a:tcPr/>
                </a:tc>
                <a:extLst>
                  <a:ext uri="{0D108BD9-81ED-4DB2-BD59-A6C34878D82A}">
                    <a16:rowId xmlns:a16="http://schemas.microsoft.com/office/drawing/2014/main" val="3047924355"/>
                  </a:ext>
                </a:extLst>
              </a:tr>
            </a:tbl>
          </a:graphicData>
        </a:graphic>
      </p:graphicFrame>
      <p:sp>
        <p:nvSpPr>
          <p:cNvPr id="7" name="Symbol zastępczy daty 3">
            <a:extLst>
              <a:ext uri="{FF2B5EF4-FFF2-40B4-BE49-F238E27FC236}">
                <a16:creationId xmlns:a16="http://schemas.microsoft.com/office/drawing/2014/main" id="{DBE479EB-E36C-C0F2-D716-836EF1D2030B}"/>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964574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CE6CA6-B17F-7AA9-77E1-F7EC21EC25C3}"/>
              </a:ext>
            </a:extLst>
          </p:cNvPr>
          <p:cNvSpPr>
            <a:spLocks noGrp="1"/>
          </p:cNvSpPr>
          <p:nvPr>
            <p:ph type="title"/>
          </p:nvPr>
        </p:nvSpPr>
        <p:spPr>
          <a:xfrm>
            <a:off x="752476" y="0"/>
            <a:ext cx="10131425" cy="1456267"/>
          </a:xfrm>
        </p:spPr>
        <p:txBody>
          <a:bodyPr>
            <a:normAutofit/>
          </a:bodyPr>
          <a:lstStyle/>
          <a:p>
            <a:r>
              <a:rPr lang="pl-PL" dirty="0"/>
              <a:t>Czy podoba Wam się to jak wygląda nasz nowo utworzony komponent?</a:t>
            </a:r>
          </a:p>
        </p:txBody>
      </p:sp>
      <p:pic>
        <p:nvPicPr>
          <p:cNvPr id="6" name="Symbol zastępczy zawartości 5">
            <a:extLst>
              <a:ext uri="{FF2B5EF4-FFF2-40B4-BE49-F238E27FC236}">
                <a16:creationId xmlns:a16="http://schemas.microsoft.com/office/drawing/2014/main" id="{0A0C233E-2151-8AAF-064E-53A1651A378C}"/>
              </a:ext>
            </a:extLst>
          </p:cNvPr>
          <p:cNvPicPr>
            <a:picLocks noGrp="1" noChangeAspect="1"/>
          </p:cNvPicPr>
          <p:nvPr>
            <p:ph idx="1"/>
          </p:nvPr>
        </p:nvPicPr>
        <p:blipFill>
          <a:blip r:embed="rId3"/>
          <a:stretch>
            <a:fillRect/>
          </a:stretch>
        </p:blipFill>
        <p:spPr>
          <a:xfrm>
            <a:off x="685801" y="2384684"/>
            <a:ext cx="6846667" cy="3758941"/>
          </a:xfrm>
        </p:spPr>
      </p:pic>
      <p:sp>
        <p:nvSpPr>
          <p:cNvPr id="7" name="Symbol zastępczy daty 3">
            <a:extLst>
              <a:ext uri="{FF2B5EF4-FFF2-40B4-BE49-F238E27FC236}">
                <a16:creationId xmlns:a16="http://schemas.microsoft.com/office/drawing/2014/main" id="{69AB09A1-0098-8EEE-7B9E-94FDE50334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pole tekstowe 7">
            <a:extLst>
              <a:ext uri="{FF2B5EF4-FFF2-40B4-BE49-F238E27FC236}">
                <a16:creationId xmlns:a16="http://schemas.microsoft.com/office/drawing/2014/main" id="{E0AE24AE-6CAF-A026-7327-621BDB2D3F8F}"/>
              </a:ext>
            </a:extLst>
          </p:cNvPr>
          <p:cNvSpPr txBox="1"/>
          <p:nvPr/>
        </p:nvSpPr>
        <p:spPr>
          <a:xfrm>
            <a:off x="7962327" y="2384684"/>
            <a:ext cx="3543872" cy="2862322"/>
          </a:xfrm>
          <a:prstGeom prst="rect">
            <a:avLst/>
          </a:prstGeom>
          <a:noFill/>
        </p:spPr>
        <p:txBody>
          <a:bodyPr wrap="square" rtlCol="0">
            <a:spAutoFit/>
          </a:bodyPr>
          <a:lstStyle/>
          <a:p>
            <a:r>
              <a:rPr lang="pl-PL" dirty="0"/>
              <a:t>Faktem jest, że w żaden sposób nie jest </a:t>
            </a:r>
            <a:r>
              <a:rPr lang="pl-PL" dirty="0" err="1"/>
              <a:t>stylowany</a:t>
            </a:r>
            <a:r>
              <a:rPr lang="pl-PL" dirty="0"/>
              <a:t>.</a:t>
            </a:r>
            <a:br>
              <a:rPr lang="pl-PL" dirty="0"/>
            </a:br>
            <a:endParaRPr lang="pl-PL" dirty="0"/>
          </a:p>
          <a:p>
            <a:r>
              <a:rPr lang="pl-PL" dirty="0"/>
              <a:t>Wiemy już, jak </a:t>
            </a:r>
            <a:r>
              <a:rPr lang="pl-PL" dirty="0" err="1"/>
              <a:t>styluje</a:t>
            </a:r>
            <a:r>
              <a:rPr lang="pl-PL" dirty="0"/>
              <a:t> się komponenty, a jak definiuje się style globalne.</a:t>
            </a:r>
          </a:p>
          <a:p>
            <a:endParaRPr lang="pl-PL" dirty="0"/>
          </a:p>
          <a:p>
            <a:r>
              <a:rPr lang="pl-PL" dirty="0"/>
              <a:t>A co jeżeli powiem Wam, że jest inna droga do pięknie wyglądającej aplikacji?</a:t>
            </a:r>
          </a:p>
        </p:txBody>
      </p:sp>
    </p:spTree>
    <p:extLst>
      <p:ext uri="{BB962C8B-B14F-4D97-AF65-F5344CB8AC3E}">
        <p14:creationId xmlns:p14="http://schemas.microsoft.com/office/powerpoint/2010/main" val="2931623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dirty="0"/>
              <a:t>Biblioteka komponentów UI</a:t>
            </a:r>
            <a:endParaRPr lang="pl-PL" b="1" dirty="0"/>
          </a:p>
        </p:txBody>
      </p:sp>
      <p:graphicFrame>
        <p:nvGraphicFramePr>
          <p:cNvPr id="4" name="Symbol zastępczy zawartości 3">
            <a:extLst>
              <a:ext uri="{FF2B5EF4-FFF2-40B4-BE49-F238E27FC236}">
                <a16:creationId xmlns:a16="http://schemas.microsoft.com/office/drawing/2014/main" id="{78092ADA-8F8F-BDAD-B40B-736B7CCF4AC7}"/>
              </a:ext>
            </a:extLst>
          </p:cNvPr>
          <p:cNvGraphicFramePr>
            <a:graphicFrameLocks noGrp="1"/>
          </p:cNvGraphicFramePr>
          <p:nvPr>
            <p:ph idx="1"/>
            <p:extLst>
              <p:ext uri="{D42A27DB-BD31-4B8C-83A1-F6EECF244321}">
                <p14:modId xmlns:p14="http://schemas.microsoft.com/office/powerpoint/2010/main" val="2447805463"/>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Obraz 11">
            <a:extLst>
              <a:ext uri="{FF2B5EF4-FFF2-40B4-BE49-F238E27FC236}">
                <a16:creationId xmlns:a16="http://schemas.microsoft.com/office/drawing/2014/main" id="{459F4D9F-341F-9FD4-7CBF-07C388B73E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49604" y="4748091"/>
            <a:ext cx="1672881" cy="1672881"/>
          </a:xfrm>
          <a:prstGeom prst="rect">
            <a:avLst/>
          </a:prstGeom>
        </p:spPr>
      </p:pic>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10" name="Obraz 9">
            <a:extLst>
              <a:ext uri="{FF2B5EF4-FFF2-40B4-BE49-F238E27FC236}">
                <a16:creationId xmlns:a16="http://schemas.microsoft.com/office/drawing/2014/main" id="{8EE6A3CC-8401-3D6C-33A2-F7F9C4531B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64170" y="5016544"/>
            <a:ext cx="935049" cy="935049"/>
          </a:xfrm>
          <a:prstGeom prst="rect">
            <a:avLst/>
          </a:prstGeom>
        </p:spPr>
      </p:pic>
      <p:pic>
        <p:nvPicPr>
          <p:cNvPr id="14" name="Obraz 13">
            <a:extLst>
              <a:ext uri="{FF2B5EF4-FFF2-40B4-BE49-F238E27FC236}">
                <a16:creationId xmlns:a16="http://schemas.microsoft.com/office/drawing/2014/main" id="{533CCAA7-A892-3D61-9658-1B2144E9D7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95827" y="3085184"/>
            <a:ext cx="841264" cy="841264"/>
          </a:xfrm>
          <a:prstGeom prst="rect">
            <a:avLst/>
          </a:prstGeom>
        </p:spPr>
      </p:pic>
      <p:sp>
        <p:nvSpPr>
          <p:cNvPr id="16" name="Strzałka: w prawo 15">
            <a:extLst>
              <a:ext uri="{FF2B5EF4-FFF2-40B4-BE49-F238E27FC236}">
                <a16:creationId xmlns:a16="http://schemas.microsoft.com/office/drawing/2014/main" id="{AF060397-CA28-DFC2-94F2-C8426B5359F1}"/>
              </a:ext>
            </a:extLst>
          </p:cNvPr>
          <p:cNvSpPr/>
          <p:nvPr/>
        </p:nvSpPr>
        <p:spPr>
          <a:xfrm rot="1894840">
            <a:off x="3376986" y="3941315"/>
            <a:ext cx="117855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400" dirty="0"/>
              <a:t>Dołączenie</a:t>
            </a:r>
          </a:p>
        </p:txBody>
      </p:sp>
      <p:sp>
        <p:nvSpPr>
          <p:cNvPr id="17" name="Strzałka: w prawo 16">
            <a:extLst>
              <a:ext uri="{FF2B5EF4-FFF2-40B4-BE49-F238E27FC236}">
                <a16:creationId xmlns:a16="http://schemas.microsoft.com/office/drawing/2014/main" id="{AEE07E1A-30F2-5C78-2704-1EFF8C6E42E4}"/>
              </a:ext>
            </a:extLst>
          </p:cNvPr>
          <p:cNvSpPr/>
          <p:nvPr/>
        </p:nvSpPr>
        <p:spPr>
          <a:xfrm rot="1084237">
            <a:off x="5280071" y="4960395"/>
            <a:ext cx="1310524"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400" dirty="0"/>
              <a:t>Instalacja / wypakowanie</a:t>
            </a:r>
          </a:p>
        </p:txBody>
      </p:sp>
      <p:pic>
        <p:nvPicPr>
          <p:cNvPr id="19" name="Obraz 18">
            <a:extLst>
              <a:ext uri="{FF2B5EF4-FFF2-40B4-BE49-F238E27FC236}">
                <a16:creationId xmlns:a16="http://schemas.microsoft.com/office/drawing/2014/main" id="{5A53258D-0E1C-BFA0-F3AA-68738F2C1F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78736" y="4430010"/>
            <a:ext cx="935049" cy="935049"/>
          </a:xfrm>
          <a:prstGeom prst="rect">
            <a:avLst/>
          </a:prstGeom>
        </p:spPr>
      </p:pic>
      <p:sp>
        <p:nvSpPr>
          <p:cNvPr id="20" name="Strzałka: w prawo 19">
            <a:extLst>
              <a:ext uri="{FF2B5EF4-FFF2-40B4-BE49-F238E27FC236}">
                <a16:creationId xmlns:a16="http://schemas.microsoft.com/office/drawing/2014/main" id="{DB9AD1B2-8FD5-ACA4-5BFF-5AB2FED8D632}"/>
              </a:ext>
            </a:extLst>
          </p:cNvPr>
          <p:cNvSpPr/>
          <p:nvPr/>
        </p:nvSpPr>
        <p:spPr>
          <a:xfrm rot="509235">
            <a:off x="7582624" y="5525330"/>
            <a:ext cx="1328431"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400" dirty="0" err="1"/>
              <a:t>Uruchoienie</a:t>
            </a:r>
            <a:r>
              <a:rPr lang="pl-PL" sz="1400" dirty="0"/>
              <a:t> z aplikacją</a:t>
            </a:r>
          </a:p>
        </p:txBody>
      </p:sp>
      <p:sp>
        <p:nvSpPr>
          <p:cNvPr id="21" name="pole tekstowe 20">
            <a:extLst>
              <a:ext uri="{FF2B5EF4-FFF2-40B4-BE49-F238E27FC236}">
                <a16:creationId xmlns:a16="http://schemas.microsoft.com/office/drawing/2014/main" id="{F3971947-D073-D251-DFD1-EEF8D9446540}"/>
              </a:ext>
            </a:extLst>
          </p:cNvPr>
          <p:cNvSpPr txBox="1"/>
          <p:nvPr/>
        </p:nvSpPr>
        <p:spPr>
          <a:xfrm>
            <a:off x="4420534" y="5286874"/>
            <a:ext cx="851452" cy="369332"/>
          </a:xfrm>
          <a:prstGeom prst="rect">
            <a:avLst/>
          </a:prstGeom>
          <a:noFill/>
        </p:spPr>
        <p:txBody>
          <a:bodyPr wrap="none" rtlCol="0">
            <a:spAutoFit/>
          </a:bodyPr>
          <a:lstStyle/>
          <a:p>
            <a:r>
              <a:rPr lang="pl-PL" dirty="0"/>
              <a:t>Projekt</a:t>
            </a:r>
          </a:p>
        </p:txBody>
      </p:sp>
      <p:sp>
        <p:nvSpPr>
          <p:cNvPr id="22" name="pole tekstowe 21">
            <a:extLst>
              <a:ext uri="{FF2B5EF4-FFF2-40B4-BE49-F238E27FC236}">
                <a16:creationId xmlns:a16="http://schemas.microsoft.com/office/drawing/2014/main" id="{1FB79EE0-E823-6FE8-CAD2-FB1BF40E4C51}"/>
              </a:ext>
            </a:extLst>
          </p:cNvPr>
          <p:cNvSpPr txBox="1"/>
          <p:nvPr/>
        </p:nvSpPr>
        <p:spPr>
          <a:xfrm>
            <a:off x="2640792" y="3893448"/>
            <a:ext cx="457176" cy="369332"/>
          </a:xfrm>
          <a:prstGeom prst="rect">
            <a:avLst/>
          </a:prstGeom>
          <a:noFill/>
        </p:spPr>
        <p:txBody>
          <a:bodyPr wrap="none" rtlCol="0">
            <a:spAutoFit/>
          </a:bodyPr>
          <a:lstStyle/>
          <a:p>
            <a:r>
              <a:rPr lang="pl-PL" dirty="0" err="1"/>
              <a:t>Lib</a:t>
            </a:r>
            <a:endParaRPr lang="pl-PL" dirty="0"/>
          </a:p>
        </p:txBody>
      </p:sp>
      <p:sp>
        <p:nvSpPr>
          <p:cNvPr id="24" name="pole tekstowe 23">
            <a:extLst>
              <a:ext uri="{FF2B5EF4-FFF2-40B4-BE49-F238E27FC236}">
                <a16:creationId xmlns:a16="http://schemas.microsoft.com/office/drawing/2014/main" id="{A51033EF-3F24-8DB4-681A-5084087D5F07}"/>
              </a:ext>
            </a:extLst>
          </p:cNvPr>
          <p:cNvSpPr txBox="1"/>
          <p:nvPr/>
        </p:nvSpPr>
        <p:spPr>
          <a:xfrm>
            <a:off x="9015599" y="6401502"/>
            <a:ext cx="1019062" cy="369332"/>
          </a:xfrm>
          <a:prstGeom prst="rect">
            <a:avLst/>
          </a:prstGeom>
          <a:noFill/>
        </p:spPr>
        <p:txBody>
          <a:bodyPr wrap="none" rtlCol="0">
            <a:spAutoFit/>
          </a:bodyPr>
          <a:lstStyle/>
          <a:p>
            <a:r>
              <a:rPr lang="pl-PL" dirty="0"/>
              <a:t>Aplikacja</a:t>
            </a:r>
          </a:p>
        </p:txBody>
      </p:sp>
    </p:spTree>
    <p:extLst>
      <p:ext uri="{BB962C8B-B14F-4D97-AF65-F5344CB8AC3E}">
        <p14:creationId xmlns:p14="http://schemas.microsoft.com/office/powerpoint/2010/main" val="57780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42" presetClass="entr" presetSubtype="0" fill="hold" grpId="0" nodeType="afterEffect">
                                  <p:stCondLst>
                                    <p:cond delay="2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par>
                          <p:cTn id="29" fill="hold">
                            <p:stCondLst>
                              <p:cond delay="500"/>
                            </p:stCondLst>
                            <p:childTnLst>
                              <p:par>
                                <p:cTn id="30" presetID="26"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80">
                                          <p:stCondLst>
                                            <p:cond delay="0"/>
                                          </p:stCondLst>
                                        </p:cTn>
                                        <p:tgtEl>
                                          <p:spTgt spid="19"/>
                                        </p:tgtEl>
                                      </p:cBhvr>
                                    </p:animEffect>
                                    <p:anim calcmode="lin" valueType="num">
                                      <p:cBhvr>
                                        <p:cTn id="3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8" dur="26">
                                          <p:stCondLst>
                                            <p:cond delay="650"/>
                                          </p:stCondLst>
                                        </p:cTn>
                                        <p:tgtEl>
                                          <p:spTgt spid="19"/>
                                        </p:tgtEl>
                                      </p:cBhvr>
                                      <p:to x="100000" y="60000"/>
                                    </p:animScale>
                                    <p:animScale>
                                      <p:cBhvr>
                                        <p:cTn id="39" dur="166" decel="50000">
                                          <p:stCondLst>
                                            <p:cond delay="676"/>
                                          </p:stCondLst>
                                        </p:cTn>
                                        <p:tgtEl>
                                          <p:spTgt spid="19"/>
                                        </p:tgtEl>
                                      </p:cBhvr>
                                      <p:to x="100000" y="100000"/>
                                    </p:animScale>
                                    <p:animScale>
                                      <p:cBhvr>
                                        <p:cTn id="40" dur="26">
                                          <p:stCondLst>
                                            <p:cond delay="1312"/>
                                          </p:stCondLst>
                                        </p:cTn>
                                        <p:tgtEl>
                                          <p:spTgt spid="19"/>
                                        </p:tgtEl>
                                      </p:cBhvr>
                                      <p:to x="100000" y="80000"/>
                                    </p:animScale>
                                    <p:animScale>
                                      <p:cBhvr>
                                        <p:cTn id="41" dur="166" decel="50000">
                                          <p:stCondLst>
                                            <p:cond delay="1338"/>
                                          </p:stCondLst>
                                        </p:cTn>
                                        <p:tgtEl>
                                          <p:spTgt spid="19"/>
                                        </p:tgtEl>
                                      </p:cBhvr>
                                      <p:to x="100000" y="100000"/>
                                    </p:animScale>
                                    <p:animScale>
                                      <p:cBhvr>
                                        <p:cTn id="42" dur="26">
                                          <p:stCondLst>
                                            <p:cond delay="1642"/>
                                          </p:stCondLst>
                                        </p:cTn>
                                        <p:tgtEl>
                                          <p:spTgt spid="19"/>
                                        </p:tgtEl>
                                      </p:cBhvr>
                                      <p:to x="100000" y="90000"/>
                                    </p:animScale>
                                    <p:animScale>
                                      <p:cBhvr>
                                        <p:cTn id="43" dur="166" decel="50000">
                                          <p:stCondLst>
                                            <p:cond delay="1668"/>
                                          </p:stCondLst>
                                        </p:cTn>
                                        <p:tgtEl>
                                          <p:spTgt spid="19"/>
                                        </p:tgtEl>
                                      </p:cBhvr>
                                      <p:to x="100000" y="100000"/>
                                    </p:animScale>
                                    <p:animScale>
                                      <p:cBhvr>
                                        <p:cTn id="44" dur="26">
                                          <p:stCondLst>
                                            <p:cond delay="1808"/>
                                          </p:stCondLst>
                                        </p:cTn>
                                        <p:tgtEl>
                                          <p:spTgt spid="19"/>
                                        </p:tgtEl>
                                      </p:cBhvr>
                                      <p:to x="100000" y="95000"/>
                                    </p:animScale>
                                    <p:animScale>
                                      <p:cBhvr>
                                        <p:cTn id="45" dur="166" decel="50000">
                                          <p:stCondLst>
                                            <p:cond delay="1834"/>
                                          </p:stCondLst>
                                        </p:cTn>
                                        <p:tgtEl>
                                          <p:spTgt spid="19"/>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80">
                                          <p:stCondLst>
                                            <p:cond delay="0"/>
                                          </p:stCondLst>
                                        </p:cTn>
                                        <p:tgtEl>
                                          <p:spTgt spid="21"/>
                                        </p:tgtEl>
                                      </p:cBhvr>
                                    </p:animEffect>
                                    <p:anim calcmode="lin" valueType="num">
                                      <p:cBhvr>
                                        <p:cTn id="49"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54" dur="26">
                                          <p:stCondLst>
                                            <p:cond delay="650"/>
                                          </p:stCondLst>
                                        </p:cTn>
                                        <p:tgtEl>
                                          <p:spTgt spid="21"/>
                                        </p:tgtEl>
                                      </p:cBhvr>
                                      <p:to x="100000" y="60000"/>
                                    </p:animScale>
                                    <p:animScale>
                                      <p:cBhvr>
                                        <p:cTn id="55" dur="166" decel="50000">
                                          <p:stCondLst>
                                            <p:cond delay="676"/>
                                          </p:stCondLst>
                                        </p:cTn>
                                        <p:tgtEl>
                                          <p:spTgt spid="21"/>
                                        </p:tgtEl>
                                      </p:cBhvr>
                                      <p:to x="100000" y="100000"/>
                                    </p:animScale>
                                    <p:animScale>
                                      <p:cBhvr>
                                        <p:cTn id="56" dur="26">
                                          <p:stCondLst>
                                            <p:cond delay="1312"/>
                                          </p:stCondLst>
                                        </p:cTn>
                                        <p:tgtEl>
                                          <p:spTgt spid="21"/>
                                        </p:tgtEl>
                                      </p:cBhvr>
                                      <p:to x="100000" y="80000"/>
                                    </p:animScale>
                                    <p:animScale>
                                      <p:cBhvr>
                                        <p:cTn id="57" dur="166" decel="50000">
                                          <p:stCondLst>
                                            <p:cond delay="1338"/>
                                          </p:stCondLst>
                                        </p:cTn>
                                        <p:tgtEl>
                                          <p:spTgt spid="21"/>
                                        </p:tgtEl>
                                      </p:cBhvr>
                                      <p:to x="100000" y="100000"/>
                                    </p:animScale>
                                    <p:animScale>
                                      <p:cBhvr>
                                        <p:cTn id="58" dur="26">
                                          <p:stCondLst>
                                            <p:cond delay="1642"/>
                                          </p:stCondLst>
                                        </p:cTn>
                                        <p:tgtEl>
                                          <p:spTgt spid="21"/>
                                        </p:tgtEl>
                                      </p:cBhvr>
                                      <p:to x="100000" y="90000"/>
                                    </p:animScale>
                                    <p:animScale>
                                      <p:cBhvr>
                                        <p:cTn id="59" dur="166" decel="50000">
                                          <p:stCondLst>
                                            <p:cond delay="1668"/>
                                          </p:stCondLst>
                                        </p:cTn>
                                        <p:tgtEl>
                                          <p:spTgt spid="21"/>
                                        </p:tgtEl>
                                      </p:cBhvr>
                                      <p:to x="100000" y="100000"/>
                                    </p:animScale>
                                    <p:animScale>
                                      <p:cBhvr>
                                        <p:cTn id="60" dur="26">
                                          <p:stCondLst>
                                            <p:cond delay="1808"/>
                                          </p:stCondLst>
                                        </p:cTn>
                                        <p:tgtEl>
                                          <p:spTgt spid="21"/>
                                        </p:tgtEl>
                                      </p:cBhvr>
                                      <p:to x="100000" y="95000"/>
                                    </p:animScale>
                                    <p:animScale>
                                      <p:cBhvr>
                                        <p:cTn id="61" dur="166" decel="50000">
                                          <p:stCondLst>
                                            <p:cond delay="1834"/>
                                          </p:stCondLst>
                                        </p:cTn>
                                        <p:tgtEl>
                                          <p:spTgt spid="21"/>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randombar(horizontal)">
                                      <p:cBhvr>
                                        <p:cTn id="66" dur="500"/>
                                        <p:tgtEl>
                                          <p:spTgt spid="17"/>
                                        </p:tgtEl>
                                      </p:cBhvr>
                                    </p:animEffect>
                                  </p:childTnLst>
                                </p:cTn>
                              </p:par>
                              <p:par>
                                <p:cTn id="67" presetID="26"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down)">
                                      <p:cBhvr>
                                        <p:cTn id="69" dur="580">
                                          <p:stCondLst>
                                            <p:cond delay="0"/>
                                          </p:stCondLst>
                                        </p:cTn>
                                        <p:tgtEl>
                                          <p:spTgt spid="10"/>
                                        </p:tgtEl>
                                      </p:cBhvr>
                                    </p:animEffect>
                                    <p:anim calcmode="lin" valueType="num">
                                      <p:cBhvr>
                                        <p:cTn id="7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5" dur="26">
                                          <p:stCondLst>
                                            <p:cond delay="650"/>
                                          </p:stCondLst>
                                        </p:cTn>
                                        <p:tgtEl>
                                          <p:spTgt spid="10"/>
                                        </p:tgtEl>
                                      </p:cBhvr>
                                      <p:to x="100000" y="60000"/>
                                    </p:animScale>
                                    <p:animScale>
                                      <p:cBhvr>
                                        <p:cTn id="76" dur="166" decel="50000">
                                          <p:stCondLst>
                                            <p:cond delay="676"/>
                                          </p:stCondLst>
                                        </p:cTn>
                                        <p:tgtEl>
                                          <p:spTgt spid="10"/>
                                        </p:tgtEl>
                                      </p:cBhvr>
                                      <p:to x="100000" y="100000"/>
                                    </p:animScale>
                                    <p:animScale>
                                      <p:cBhvr>
                                        <p:cTn id="77" dur="26">
                                          <p:stCondLst>
                                            <p:cond delay="1312"/>
                                          </p:stCondLst>
                                        </p:cTn>
                                        <p:tgtEl>
                                          <p:spTgt spid="10"/>
                                        </p:tgtEl>
                                      </p:cBhvr>
                                      <p:to x="100000" y="80000"/>
                                    </p:animScale>
                                    <p:animScale>
                                      <p:cBhvr>
                                        <p:cTn id="78" dur="166" decel="50000">
                                          <p:stCondLst>
                                            <p:cond delay="1338"/>
                                          </p:stCondLst>
                                        </p:cTn>
                                        <p:tgtEl>
                                          <p:spTgt spid="10"/>
                                        </p:tgtEl>
                                      </p:cBhvr>
                                      <p:to x="100000" y="100000"/>
                                    </p:animScale>
                                    <p:animScale>
                                      <p:cBhvr>
                                        <p:cTn id="79" dur="26">
                                          <p:stCondLst>
                                            <p:cond delay="1642"/>
                                          </p:stCondLst>
                                        </p:cTn>
                                        <p:tgtEl>
                                          <p:spTgt spid="10"/>
                                        </p:tgtEl>
                                      </p:cBhvr>
                                      <p:to x="100000" y="90000"/>
                                    </p:animScale>
                                    <p:animScale>
                                      <p:cBhvr>
                                        <p:cTn id="80" dur="166" decel="50000">
                                          <p:stCondLst>
                                            <p:cond delay="1668"/>
                                          </p:stCondLst>
                                        </p:cTn>
                                        <p:tgtEl>
                                          <p:spTgt spid="10"/>
                                        </p:tgtEl>
                                      </p:cBhvr>
                                      <p:to x="100000" y="100000"/>
                                    </p:animScale>
                                    <p:animScale>
                                      <p:cBhvr>
                                        <p:cTn id="81" dur="26">
                                          <p:stCondLst>
                                            <p:cond delay="1808"/>
                                          </p:stCondLst>
                                        </p:cTn>
                                        <p:tgtEl>
                                          <p:spTgt spid="10"/>
                                        </p:tgtEl>
                                      </p:cBhvr>
                                      <p:to x="100000" y="95000"/>
                                    </p:animScale>
                                    <p:animScale>
                                      <p:cBhvr>
                                        <p:cTn id="82" dur="166" decel="50000">
                                          <p:stCondLst>
                                            <p:cond delay="1834"/>
                                          </p:stCondLst>
                                        </p:cTn>
                                        <p:tgtEl>
                                          <p:spTgt spid="10"/>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randombar(horizontal)">
                                      <p:cBhvr>
                                        <p:cTn id="87" dur="500"/>
                                        <p:tgtEl>
                                          <p:spTgt spid="20"/>
                                        </p:tgtEl>
                                      </p:cBhvr>
                                    </p:animEffect>
                                  </p:childTnLst>
                                </p:cTn>
                              </p:par>
                              <p:par>
                                <p:cTn id="88" presetID="45" presetClass="entr" presetSubtype="0" fill="hold"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2000"/>
                                        <p:tgtEl>
                                          <p:spTgt spid="12"/>
                                        </p:tgtEl>
                                      </p:cBhvr>
                                    </p:animEffect>
                                    <p:anim calcmode="lin" valueType="num">
                                      <p:cBhvr>
                                        <p:cTn id="91" dur="2000" fill="hold"/>
                                        <p:tgtEl>
                                          <p:spTgt spid="12"/>
                                        </p:tgtEl>
                                        <p:attrNameLst>
                                          <p:attrName>ppt_w</p:attrName>
                                        </p:attrNameLst>
                                      </p:cBhvr>
                                      <p:tavLst>
                                        <p:tav tm="0" fmla="#ppt_w*sin(2.5*pi*$)">
                                          <p:val>
                                            <p:fltVal val="0"/>
                                          </p:val>
                                        </p:tav>
                                        <p:tav tm="100000">
                                          <p:val>
                                            <p:fltVal val="1"/>
                                          </p:val>
                                        </p:tav>
                                      </p:tavLst>
                                    </p:anim>
                                    <p:anim calcmode="lin" valueType="num">
                                      <p:cBhvr>
                                        <p:cTn id="92" dur="2000" fill="hold"/>
                                        <p:tgtEl>
                                          <p:spTgt spid="12"/>
                                        </p:tgtEl>
                                        <p:attrNameLst>
                                          <p:attrName>ppt_h</p:attrName>
                                        </p:attrNameLst>
                                      </p:cBhvr>
                                      <p:tavLst>
                                        <p:tav tm="0">
                                          <p:val>
                                            <p:strVal val="#ppt_h"/>
                                          </p:val>
                                        </p:tav>
                                        <p:tav tm="100000">
                                          <p:val>
                                            <p:strVal val="#ppt_h"/>
                                          </p:val>
                                        </p:tav>
                                      </p:tavLst>
                                    </p:anim>
                                  </p:childTnLst>
                                </p:cTn>
                              </p:par>
                              <p:par>
                                <p:cTn id="93" presetID="45"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2000"/>
                                        <p:tgtEl>
                                          <p:spTgt spid="24"/>
                                        </p:tgtEl>
                                      </p:cBhvr>
                                    </p:animEffect>
                                    <p:anim calcmode="lin" valueType="num">
                                      <p:cBhvr>
                                        <p:cTn id="96" dur="2000" fill="hold"/>
                                        <p:tgtEl>
                                          <p:spTgt spid="24"/>
                                        </p:tgtEl>
                                        <p:attrNameLst>
                                          <p:attrName>ppt_w</p:attrName>
                                        </p:attrNameLst>
                                      </p:cBhvr>
                                      <p:tavLst>
                                        <p:tav tm="0" fmla="#ppt_w*sin(2.5*pi*$)">
                                          <p:val>
                                            <p:fltVal val="0"/>
                                          </p:val>
                                        </p:tav>
                                        <p:tav tm="100000">
                                          <p:val>
                                            <p:fltVal val="1"/>
                                          </p:val>
                                        </p:tav>
                                      </p:tavLst>
                                    </p:anim>
                                    <p:anim calcmode="lin" valueType="num">
                                      <p:cBhvr>
                                        <p:cTn id="97" dur="2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16" grpId="0" animBg="1"/>
      <p:bldP spid="17" grpId="0" animBg="1"/>
      <p:bldP spid="20" grpId="0" animBg="1"/>
      <p:bldP spid="21" grpId="0"/>
      <p:bldP spid="22" grpId="0"/>
      <p:bldP spid="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graphicFrame>
        <p:nvGraphicFramePr>
          <p:cNvPr id="4" name="Symbol zastępczy zawartości 3">
            <a:extLst>
              <a:ext uri="{FF2B5EF4-FFF2-40B4-BE49-F238E27FC236}">
                <a16:creationId xmlns:a16="http://schemas.microsoft.com/office/drawing/2014/main" id="{B0B3E2AC-B141-C180-BFC0-C1A2425B8977}"/>
              </a:ext>
            </a:extLst>
          </p:cNvPr>
          <p:cNvGraphicFramePr>
            <a:graphicFrameLocks noGrp="1"/>
          </p:cNvGraphicFramePr>
          <p:nvPr>
            <p:ph idx="1"/>
            <p:extLst>
              <p:ext uri="{D42A27DB-BD31-4B8C-83A1-F6EECF244321}">
                <p14:modId xmlns:p14="http://schemas.microsoft.com/office/powerpoint/2010/main" val="3223749158"/>
              </p:ext>
            </p:extLst>
          </p:nvPr>
        </p:nvGraphicFramePr>
        <p:xfrm>
          <a:off x="1030287" y="893729"/>
          <a:ext cx="10131425" cy="55864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5865102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sz="3200" b="1" dirty="0" err="1"/>
              <a:t>A</a:t>
            </a:r>
            <a:r>
              <a:rPr lang="pl-PL" sz="2400" dirty="0" err="1"/>
              <a:t>ngular</a:t>
            </a:r>
            <a:r>
              <a:rPr lang="pl-PL" sz="3200" dirty="0"/>
              <a:t> </a:t>
            </a:r>
            <a:r>
              <a:rPr lang="pl-PL" sz="3200" b="1" dirty="0" err="1"/>
              <a:t>m</a:t>
            </a:r>
            <a:r>
              <a:rPr lang="pl-PL" sz="2400" dirty="0" err="1"/>
              <a:t>aterial</a:t>
            </a:r>
            <a:endParaRPr lang="pl-PL" sz="4800" dirty="0"/>
          </a:p>
        </p:txBody>
      </p:sp>
      <p:graphicFrame>
        <p:nvGraphicFramePr>
          <p:cNvPr id="4" name="Symbol zastępczy zawartości 3">
            <a:extLst>
              <a:ext uri="{FF2B5EF4-FFF2-40B4-BE49-F238E27FC236}">
                <a16:creationId xmlns:a16="http://schemas.microsoft.com/office/drawing/2014/main" id="{5BB252B4-B675-5B48-676D-0AF913AFAEA4}"/>
              </a:ext>
            </a:extLst>
          </p:cNvPr>
          <p:cNvGraphicFramePr>
            <a:graphicFrameLocks noGrp="1"/>
          </p:cNvGraphicFramePr>
          <p:nvPr>
            <p:ph idx="1"/>
            <p:extLst>
              <p:ext uri="{D42A27DB-BD31-4B8C-83A1-F6EECF244321}">
                <p14:modId xmlns:p14="http://schemas.microsoft.com/office/powerpoint/2010/main" val="2181938171"/>
              </p:ext>
            </p:extLst>
          </p:nvPr>
        </p:nvGraphicFramePr>
        <p:xfrm>
          <a:off x="257175" y="1143000"/>
          <a:ext cx="11334750" cy="50975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8234548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66EDD-A6DF-0538-CF0D-62597DF4F3F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751BD64-00BC-17FD-7A6C-E9624CE7BBE2}"/>
              </a:ext>
            </a:extLst>
          </p:cNvPr>
          <p:cNvSpPr>
            <a:spLocks noGrp="1"/>
          </p:cNvSpPr>
          <p:nvPr>
            <p:ph type="title"/>
          </p:nvPr>
        </p:nvSpPr>
        <p:spPr>
          <a:xfrm>
            <a:off x="685801" y="0"/>
            <a:ext cx="10131425" cy="972065"/>
          </a:xfrm>
        </p:spPr>
        <p:txBody>
          <a:bodyPr/>
          <a:lstStyle/>
          <a:p>
            <a:pPr algn="ctr"/>
            <a:r>
              <a:rPr lang="pl-PL" dirty="0"/>
              <a:t>Moduł 4 - Koniec</a:t>
            </a:r>
          </a:p>
        </p:txBody>
      </p:sp>
      <p:sp>
        <p:nvSpPr>
          <p:cNvPr id="3" name="Symbol zastępczy zawartości 2">
            <a:extLst>
              <a:ext uri="{FF2B5EF4-FFF2-40B4-BE49-F238E27FC236}">
                <a16:creationId xmlns:a16="http://schemas.microsoft.com/office/drawing/2014/main" id="{A19E1090-46F9-0C10-F3E5-F472C7B15E4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545FD22A-68EE-E8C4-376E-659820A095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560D94-FF06-00F9-2974-A4FB8BC0B902}"/>
              </a:ext>
            </a:extLst>
          </p:cNvPr>
          <p:cNvPicPr>
            <a:picLocks noChangeAspect="1"/>
          </p:cNvPicPr>
          <p:nvPr/>
        </p:nvPicPr>
        <p:blipFill>
          <a:blip r:embed="rId3"/>
          <a:stretch>
            <a:fillRect/>
          </a:stretch>
        </p:blipFill>
        <p:spPr>
          <a:xfrm>
            <a:off x="2260600" y="1170003"/>
            <a:ext cx="6981825" cy="5310229"/>
          </a:xfrm>
          <a:prstGeom prst="rect">
            <a:avLst/>
          </a:prstGeom>
        </p:spPr>
      </p:pic>
    </p:spTree>
    <p:extLst>
      <p:ext uri="{BB962C8B-B14F-4D97-AF65-F5344CB8AC3E}">
        <p14:creationId xmlns:p14="http://schemas.microsoft.com/office/powerpoint/2010/main" val="1345716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06184-874D-53A1-BA24-7BDE64DA230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441ED62-77FA-478C-49F9-D6A6CE173F09}"/>
              </a:ext>
            </a:extLst>
          </p:cNvPr>
          <p:cNvSpPr>
            <a:spLocks noGrp="1"/>
          </p:cNvSpPr>
          <p:nvPr>
            <p:ph type="title"/>
          </p:nvPr>
        </p:nvSpPr>
        <p:spPr>
          <a:xfrm>
            <a:off x="685801" y="0"/>
            <a:ext cx="10131425" cy="972065"/>
          </a:xfrm>
        </p:spPr>
        <p:txBody>
          <a:bodyPr/>
          <a:lstStyle/>
          <a:p>
            <a:pPr algn="ctr"/>
            <a:r>
              <a:rPr lang="pl-PL" dirty="0"/>
              <a:t>Moduł 5 - Start</a:t>
            </a:r>
          </a:p>
        </p:txBody>
      </p:sp>
      <p:sp>
        <p:nvSpPr>
          <p:cNvPr id="3" name="Symbol zastępczy zawartości 2">
            <a:extLst>
              <a:ext uri="{FF2B5EF4-FFF2-40B4-BE49-F238E27FC236}">
                <a16:creationId xmlns:a16="http://schemas.microsoft.com/office/drawing/2014/main" id="{199CB230-F470-5B97-717A-344BEBFBBAF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6C26A70B-3855-FF9C-23AD-E4C1CD9BE068}"/>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pSp>
        <p:nvGrpSpPr>
          <p:cNvPr id="4" name="Grupa 3">
            <a:extLst>
              <a:ext uri="{FF2B5EF4-FFF2-40B4-BE49-F238E27FC236}">
                <a16:creationId xmlns:a16="http://schemas.microsoft.com/office/drawing/2014/main" id="{E911537C-E859-E98C-F3C5-6D2DF9795FBB}"/>
              </a:ext>
            </a:extLst>
          </p:cNvPr>
          <p:cNvGrpSpPr/>
          <p:nvPr/>
        </p:nvGrpSpPr>
        <p:grpSpPr>
          <a:xfrm>
            <a:off x="1030287" y="1586053"/>
            <a:ext cx="10131425" cy="873953"/>
            <a:chOff x="0" y="66082"/>
            <a:chExt cx="10131425" cy="873953"/>
          </a:xfrm>
        </p:grpSpPr>
        <p:sp>
          <p:nvSpPr>
            <p:cNvPr id="6" name="Prostokąt: zaokrąglone rogi 5">
              <a:extLst>
                <a:ext uri="{FF2B5EF4-FFF2-40B4-BE49-F238E27FC236}">
                  <a16:creationId xmlns:a16="http://schemas.microsoft.com/office/drawing/2014/main" id="{5C6DB2E4-E3FA-A2C9-9890-562570FD7614}"/>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Prostokąt: zaokrąglone rogi 4">
              <a:extLst>
                <a:ext uri="{FF2B5EF4-FFF2-40B4-BE49-F238E27FC236}">
                  <a16:creationId xmlns:a16="http://schemas.microsoft.com/office/drawing/2014/main" id="{1801D518-3ABD-9270-3EB5-321E858A6D95}"/>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8" name="Grupa 7">
            <a:extLst>
              <a:ext uri="{FF2B5EF4-FFF2-40B4-BE49-F238E27FC236}">
                <a16:creationId xmlns:a16="http://schemas.microsoft.com/office/drawing/2014/main" id="{59261794-731F-4C2C-3FA1-D69E250F200F}"/>
              </a:ext>
            </a:extLst>
          </p:cNvPr>
          <p:cNvGrpSpPr/>
          <p:nvPr/>
        </p:nvGrpSpPr>
        <p:grpSpPr>
          <a:xfrm>
            <a:off x="1030287" y="2523366"/>
            <a:ext cx="10131425" cy="873953"/>
            <a:chOff x="0" y="1003395"/>
            <a:chExt cx="10131425" cy="873953"/>
          </a:xfrm>
        </p:grpSpPr>
        <p:sp>
          <p:nvSpPr>
            <p:cNvPr id="9" name="Prostokąt: zaokrąglone rogi 8">
              <a:extLst>
                <a:ext uri="{FF2B5EF4-FFF2-40B4-BE49-F238E27FC236}">
                  <a16:creationId xmlns:a16="http://schemas.microsoft.com/office/drawing/2014/main" id="{B1E3A619-024F-6FD0-6669-B59912962175}"/>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Prostokąt: zaokrąglone rogi 6">
              <a:extLst>
                <a:ext uri="{FF2B5EF4-FFF2-40B4-BE49-F238E27FC236}">
                  <a16:creationId xmlns:a16="http://schemas.microsoft.com/office/drawing/2014/main" id="{ED02D0E4-DC5F-DDD9-7DC6-F566BC0AD576}"/>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module_5_start</a:t>
              </a:r>
              <a:endParaRPr lang="pl-PL" sz="2200" kern="1200" dirty="0"/>
            </a:p>
          </p:txBody>
        </p:sp>
      </p:grpSp>
      <p:grpSp>
        <p:nvGrpSpPr>
          <p:cNvPr id="11" name="Grupa 10">
            <a:extLst>
              <a:ext uri="{FF2B5EF4-FFF2-40B4-BE49-F238E27FC236}">
                <a16:creationId xmlns:a16="http://schemas.microsoft.com/office/drawing/2014/main" id="{B0643717-446E-8F1E-8C9D-836EA3582330}"/>
              </a:ext>
            </a:extLst>
          </p:cNvPr>
          <p:cNvGrpSpPr/>
          <p:nvPr/>
        </p:nvGrpSpPr>
        <p:grpSpPr>
          <a:xfrm>
            <a:off x="1030287" y="3460679"/>
            <a:ext cx="10131425" cy="873953"/>
            <a:chOff x="0" y="1940708"/>
            <a:chExt cx="10131425" cy="873953"/>
          </a:xfrm>
        </p:grpSpPr>
        <p:sp>
          <p:nvSpPr>
            <p:cNvPr id="12" name="Prostokąt: zaokrąglone rogi 11">
              <a:extLst>
                <a:ext uri="{FF2B5EF4-FFF2-40B4-BE49-F238E27FC236}">
                  <a16:creationId xmlns:a16="http://schemas.microsoft.com/office/drawing/2014/main" id="{72ED8D87-DE99-5C4E-5193-3EB2B9E97AD4}"/>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Prostokąt: zaokrąglone rogi 8">
              <a:extLst>
                <a:ext uri="{FF2B5EF4-FFF2-40B4-BE49-F238E27FC236}">
                  <a16:creationId xmlns:a16="http://schemas.microsoft.com/office/drawing/2014/main" id="{CE6D3584-02BE-1287-CDDF-A0705B71CACF}"/>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14" name="Grupa 13">
            <a:extLst>
              <a:ext uri="{FF2B5EF4-FFF2-40B4-BE49-F238E27FC236}">
                <a16:creationId xmlns:a16="http://schemas.microsoft.com/office/drawing/2014/main" id="{4139DEDC-248B-80D6-A5A1-148B82932C87}"/>
              </a:ext>
            </a:extLst>
          </p:cNvPr>
          <p:cNvGrpSpPr/>
          <p:nvPr/>
        </p:nvGrpSpPr>
        <p:grpSpPr>
          <a:xfrm>
            <a:off x="1030287" y="4397993"/>
            <a:ext cx="10131425" cy="873953"/>
            <a:chOff x="0" y="2878022"/>
            <a:chExt cx="10131425" cy="873953"/>
          </a:xfrm>
        </p:grpSpPr>
        <p:sp>
          <p:nvSpPr>
            <p:cNvPr id="15" name="Prostokąt: zaokrąglone rogi 14">
              <a:extLst>
                <a:ext uri="{FF2B5EF4-FFF2-40B4-BE49-F238E27FC236}">
                  <a16:creationId xmlns:a16="http://schemas.microsoft.com/office/drawing/2014/main" id="{DCE955D1-9CAF-6C47-1507-0DB0D7F9C296}"/>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Prostokąt: zaokrąglone rogi 10">
              <a:extLst>
                <a:ext uri="{FF2B5EF4-FFF2-40B4-BE49-F238E27FC236}">
                  <a16:creationId xmlns:a16="http://schemas.microsoft.com/office/drawing/2014/main" id="{0C2B9DDB-3EE4-2F68-0245-463DCD40DF03}"/>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422453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E437AA-34EF-10D6-D5CB-89CCACE872AE}"/>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II</a:t>
            </a:r>
            <a:endParaRPr lang="pl-PL" dirty="0"/>
          </a:p>
        </p:txBody>
      </p:sp>
      <p:sp>
        <p:nvSpPr>
          <p:cNvPr id="10" name="Rectangle 3">
            <a:extLst>
              <a:ext uri="{FF2B5EF4-FFF2-40B4-BE49-F238E27FC236}">
                <a16:creationId xmlns:a16="http://schemas.microsoft.com/office/drawing/2014/main" id="{5CD6EF19-C87B-E56D-84A1-75C8A7F9FD5E}"/>
              </a:ext>
            </a:extLst>
          </p:cNvPr>
          <p:cNvSpPr txBox="1">
            <a:spLocks noChangeArrowheads="1"/>
          </p:cNvSpPr>
          <p:nvPr/>
        </p:nvSpPr>
        <p:spPr bwMode="auto">
          <a:xfrm>
            <a:off x="409984" y="4365100"/>
            <a:ext cx="4446495" cy="145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800" dirty="0" err="1"/>
              <a:t>Forms</a:t>
            </a:r>
            <a:r>
              <a:rPr lang="pl-PL" altLang="pl-PL" sz="1800" dirty="0"/>
              <a:t>: Tworzenie formularzy, walidacja</a:t>
            </a:r>
          </a:p>
          <a:p>
            <a:pPr lvl="1" eaLnBrk="0" fontAlgn="base" hangingPunct="0">
              <a:spcBef>
                <a:spcPct val="0"/>
              </a:spcBef>
              <a:spcAft>
                <a:spcPct val="0"/>
              </a:spcAft>
              <a:buClrTx/>
            </a:pPr>
            <a:r>
              <a:rPr lang="pl-PL" altLang="pl-PL" sz="1800" dirty="0"/>
              <a:t>Routing: Konfiguracja routera, nawigacja między widokami</a:t>
            </a:r>
          </a:p>
          <a:p>
            <a:pPr lvl="1" eaLnBrk="0" fontAlgn="base" hangingPunct="0">
              <a:spcBef>
                <a:spcPct val="0"/>
              </a:spcBef>
              <a:spcAft>
                <a:spcPct val="0"/>
              </a:spcAft>
              <a:buClrTx/>
            </a:pPr>
            <a:r>
              <a:rPr lang="pl-PL" altLang="pl-PL" sz="1800" dirty="0"/>
              <a:t>http: Pobieranie danych z serwera</a:t>
            </a:r>
          </a:p>
          <a:p>
            <a:pPr lvl="1" eaLnBrk="0" fontAlgn="base" hangingPunct="0">
              <a:spcBef>
                <a:spcPct val="0"/>
              </a:spcBef>
              <a:spcAft>
                <a:spcPct val="0"/>
              </a:spcAft>
              <a:buClrTx/>
            </a:pPr>
            <a:endParaRPr lang="pl-PL" altLang="pl-PL" sz="1800" dirty="0"/>
          </a:p>
        </p:txBody>
      </p:sp>
      <p:sp>
        <p:nvSpPr>
          <p:cNvPr id="11" name="Rectangle 3">
            <a:extLst>
              <a:ext uri="{FF2B5EF4-FFF2-40B4-BE49-F238E27FC236}">
                <a16:creationId xmlns:a16="http://schemas.microsoft.com/office/drawing/2014/main" id="{21F38AA8-E70D-9C18-1744-977CF7291D84}"/>
              </a:ext>
            </a:extLst>
          </p:cNvPr>
          <p:cNvSpPr txBox="1">
            <a:spLocks noChangeArrowheads="1"/>
          </p:cNvSpPr>
          <p:nvPr/>
        </p:nvSpPr>
        <p:spPr bwMode="auto">
          <a:xfrm>
            <a:off x="6096000" y="4226600"/>
            <a:ext cx="6027420"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800" dirty="0" err="1"/>
              <a:t>RxJS</a:t>
            </a:r>
            <a:r>
              <a:rPr lang="pl-PL" altLang="pl-PL" sz="1800" dirty="0"/>
              <a:t>: Wprowadzenie do programowania reaktywnego, </a:t>
            </a:r>
            <a:r>
              <a:rPr lang="pl-PL" altLang="pl-PL" sz="1800" dirty="0" err="1"/>
              <a:t>observable</a:t>
            </a:r>
            <a:r>
              <a:rPr lang="pl-PL" altLang="pl-PL" sz="1800" dirty="0"/>
              <a:t>, operatory</a:t>
            </a:r>
          </a:p>
          <a:p>
            <a:pPr lvl="1" eaLnBrk="0" fontAlgn="base" hangingPunct="0">
              <a:spcBef>
                <a:spcPct val="0"/>
              </a:spcBef>
              <a:spcAft>
                <a:spcPct val="0"/>
              </a:spcAft>
              <a:buClrTx/>
            </a:pPr>
            <a:r>
              <a:rPr lang="pl-PL" altLang="pl-PL" sz="1800" dirty="0"/>
              <a:t>Dyrektywy, </a:t>
            </a:r>
            <a:r>
              <a:rPr lang="pl-PL" altLang="pl-PL" sz="1800" dirty="0" err="1"/>
              <a:t>Pipe’y</a:t>
            </a:r>
            <a:r>
              <a:rPr lang="pl-PL" altLang="pl-PL" sz="1800" dirty="0"/>
              <a:t>: </a:t>
            </a:r>
            <a:r>
              <a:rPr lang="pl-PL" altLang="pl-PL" sz="1800" dirty="0" err="1"/>
              <a:t>Dynamieczne</a:t>
            </a:r>
            <a:r>
              <a:rPr lang="pl-PL" altLang="pl-PL" sz="1800" dirty="0"/>
              <a:t> zarządzanie </a:t>
            </a:r>
            <a:r>
              <a:rPr lang="pl-PL" altLang="pl-PL" sz="1800" dirty="0" err="1"/>
              <a:t>DOM’em</a:t>
            </a:r>
            <a:endParaRPr lang="pl-PL" altLang="pl-PL" sz="1800" dirty="0"/>
          </a:p>
          <a:p>
            <a:pPr lvl="1" eaLnBrk="0" fontAlgn="base" hangingPunct="0">
              <a:spcBef>
                <a:spcPct val="0"/>
              </a:spcBef>
              <a:spcAft>
                <a:spcPct val="0"/>
              </a:spcAft>
              <a:buClrTx/>
            </a:pPr>
            <a:r>
              <a:rPr lang="pl-PL" altLang="pl-PL" sz="1800" dirty="0"/>
              <a:t>Filtrowanie i przeszukiwanie listy</a:t>
            </a:r>
          </a:p>
          <a:p>
            <a:pPr lvl="1" eaLnBrk="0" fontAlgn="base" hangingPunct="0">
              <a:spcBef>
                <a:spcPct val="0"/>
              </a:spcBef>
              <a:spcAft>
                <a:spcPct val="0"/>
              </a:spcAft>
              <a:buClrTx/>
            </a:pPr>
            <a:r>
              <a:rPr lang="pl-PL" altLang="pl-PL" sz="1800" dirty="0"/>
              <a:t>Obsługa zdjęć</a:t>
            </a:r>
          </a:p>
          <a:p>
            <a:pPr lvl="1" eaLnBrk="0" fontAlgn="base" hangingPunct="0">
              <a:spcBef>
                <a:spcPct val="0"/>
              </a:spcBef>
              <a:spcAft>
                <a:spcPct val="0"/>
              </a:spcAft>
              <a:buClrTx/>
            </a:pPr>
            <a:endParaRPr lang="pl-PL" altLang="pl-PL" sz="1800" dirty="0"/>
          </a:p>
        </p:txBody>
      </p:sp>
      <p:pic>
        <p:nvPicPr>
          <p:cNvPr id="5" name="Symbol zastępczy zawartości 4">
            <a:extLst>
              <a:ext uri="{FF2B5EF4-FFF2-40B4-BE49-F238E27FC236}">
                <a16:creationId xmlns:a16="http://schemas.microsoft.com/office/drawing/2014/main" id="{370651EC-9632-AAA4-0940-FD5BF67712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5667" y="1837343"/>
            <a:ext cx="2833225" cy="2833225"/>
          </a:xfrm>
          <a:prstGeom prst="rect">
            <a:avLst/>
          </a:prstGeom>
        </p:spPr>
      </p:pic>
      <p:pic>
        <p:nvPicPr>
          <p:cNvPr id="6" name="Grafika 5">
            <a:extLst>
              <a:ext uri="{FF2B5EF4-FFF2-40B4-BE49-F238E27FC236}">
                <a16:creationId xmlns:a16="http://schemas.microsoft.com/office/drawing/2014/main" id="{304C9ED5-1E91-36F9-ABF1-DD2F38B422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92475" y="1622497"/>
            <a:ext cx="2489030" cy="2489030"/>
          </a:xfrm>
          <a:prstGeom prst="rect">
            <a:avLst/>
          </a:prstGeom>
        </p:spPr>
      </p:pic>
      <p:sp>
        <p:nvSpPr>
          <p:cNvPr id="7" name="Symbol zastępczy daty 3">
            <a:extLst>
              <a:ext uri="{FF2B5EF4-FFF2-40B4-BE49-F238E27FC236}">
                <a16:creationId xmlns:a16="http://schemas.microsoft.com/office/drawing/2014/main" id="{1D2CEE00-E536-91CA-BB8E-0E48744153ED}"/>
              </a:ext>
            </a:extLst>
          </p:cNvPr>
          <p:cNvSpPr txBox="1">
            <a:spLocks/>
          </p:cNvSpPr>
          <p:nvPr/>
        </p:nvSpPr>
        <p:spPr>
          <a:xfrm>
            <a:off x="10418460" y="6480175"/>
            <a:ext cx="1773540"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1115110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20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20D4-B883-4D81-BE72-03928CD1F0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751F562-EB81-6710-F7A2-DE03472825A2}"/>
              </a:ext>
            </a:extLst>
          </p:cNvPr>
          <p:cNvSpPr>
            <a:spLocks noGrp="1"/>
          </p:cNvSpPr>
          <p:nvPr>
            <p:ph type="title"/>
          </p:nvPr>
        </p:nvSpPr>
        <p:spPr>
          <a:xfrm>
            <a:off x="685801" y="1"/>
            <a:ext cx="10131425" cy="1091142"/>
          </a:xfrm>
        </p:spPr>
        <p:txBody>
          <a:bodyPr/>
          <a:lstStyle/>
          <a:p>
            <a:pPr algn="ctr"/>
            <a:r>
              <a:rPr lang="pl-PL" b="1" dirty="0" err="1"/>
              <a:t>R</a:t>
            </a:r>
            <a:r>
              <a:rPr lang="pl-PL" sz="2800" dirty="0" err="1"/>
              <a:t>outer</a:t>
            </a:r>
            <a:r>
              <a:rPr lang="pl-PL" b="1" dirty="0" err="1"/>
              <a:t>O</a:t>
            </a:r>
            <a:r>
              <a:rPr lang="pl-PL" sz="2800" dirty="0" err="1"/>
              <a:t>utlet</a:t>
            </a:r>
            <a:r>
              <a:rPr lang="pl-PL" dirty="0"/>
              <a:t> </a:t>
            </a:r>
            <a:br>
              <a:rPr lang="pl-PL" b="1" dirty="0"/>
            </a:br>
            <a:r>
              <a:rPr lang="pl-PL" sz="1200" b="1" dirty="0"/>
              <a:t>Wyświetlanie komponentów na podstawie trasy</a:t>
            </a:r>
          </a:p>
        </p:txBody>
      </p:sp>
      <p:graphicFrame>
        <p:nvGraphicFramePr>
          <p:cNvPr id="14" name="Diagram 13">
            <a:extLst>
              <a:ext uri="{FF2B5EF4-FFF2-40B4-BE49-F238E27FC236}">
                <a16:creationId xmlns:a16="http://schemas.microsoft.com/office/drawing/2014/main" id="{CB317440-F76C-07B9-963E-3AB38BAE115F}"/>
              </a:ext>
            </a:extLst>
          </p:cNvPr>
          <p:cNvGraphicFramePr/>
          <p:nvPr>
            <p:extLst>
              <p:ext uri="{D42A27DB-BD31-4B8C-83A1-F6EECF244321}">
                <p14:modId xmlns:p14="http://schemas.microsoft.com/office/powerpoint/2010/main" val="1131644450"/>
              </p:ext>
            </p:extLst>
          </p:nvPr>
        </p:nvGraphicFramePr>
        <p:xfrm>
          <a:off x="685801" y="1876425"/>
          <a:ext cx="10131426" cy="3629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30EF7813-470A-E459-DDE4-4F691B233E5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7526981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EBB94E-1590-7003-1635-BD0F7E0999E9}"/>
              </a:ext>
            </a:extLst>
          </p:cNvPr>
          <p:cNvSpPr>
            <a:spLocks noGrp="1"/>
          </p:cNvSpPr>
          <p:nvPr>
            <p:ph type="title"/>
          </p:nvPr>
        </p:nvSpPr>
        <p:spPr>
          <a:xfrm>
            <a:off x="685802" y="1"/>
            <a:ext cx="10131425" cy="1224492"/>
          </a:xfrm>
        </p:spPr>
        <p:txBody>
          <a:bodyPr/>
          <a:lstStyle/>
          <a:p>
            <a:pPr algn="ctr"/>
            <a:r>
              <a:rPr lang="pl-PL" b="1" dirty="0" err="1"/>
              <a:t>R</a:t>
            </a:r>
            <a:r>
              <a:rPr lang="pl-PL" sz="2800" dirty="0" err="1"/>
              <a:t>outer</a:t>
            </a:r>
            <a:r>
              <a:rPr lang="pl-PL" b="1" dirty="0" err="1"/>
              <a:t>L</a:t>
            </a:r>
            <a:r>
              <a:rPr lang="pl-PL" sz="2800" dirty="0" err="1"/>
              <a:t>ink</a:t>
            </a:r>
            <a:br>
              <a:rPr lang="pl-PL" b="1" dirty="0"/>
            </a:br>
            <a:r>
              <a:rPr lang="pl-PL" sz="1200" b="1" dirty="0"/>
              <a:t>Nawigacja między widokami</a:t>
            </a:r>
          </a:p>
        </p:txBody>
      </p:sp>
      <p:graphicFrame>
        <p:nvGraphicFramePr>
          <p:cNvPr id="14" name="Diagram 13">
            <a:extLst>
              <a:ext uri="{FF2B5EF4-FFF2-40B4-BE49-F238E27FC236}">
                <a16:creationId xmlns:a16="http://schemas.microsoft.com/office/drawing/2014/main" id="{7E63CFA5-A66F-4CF6-CAB6-801E20F2C97A}"/>
              </a:ext>
            </a:extLst>
          </p:cNvPr>
          <p:cNvGraphicFramePr/>
          <p:nvPr>
            <p:extLst>
              <p:ext uri="{D42A27DB-BD31-4B8C-83A1-F6EECF244321}">
                <p14:modId xmlns:p14="http://schemas.microsoft.com/office/powerpoint/2010/main" val="365999753"/>
              </p:ext>
            </p:extLst>
          </p:nvPr>
        </p:nvGraphicFramePr>
        <p:xfrm>
          <a:off x="685801" y="1456267"/>
          <a:ext cx="10131426" cy="4792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087DC894-A32C-1855-C60D-262111D2064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467481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DF9CA-8ADF-0C81-5788-252B8077D37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C8B0892-61EE-5540-D5D0-03034A34F79E}"/>
              </a:ext>
            </a:extLst>
          </p:cNvPr>
          <p:cNvSpPr>
            <a:spLocks noGrp="1"/>
          </p:cNvSpPr>
          <p:nvPr>
            <p:ph type="title"/>
          </p:nvPr>
        </p:nvSpPr>
        <p:spPr>
          <a:xfrm>
            <a:off x="685801" y="1"/>
            <a:ext cx="10131425" cy="1028700"/>
          </a:xfrm>
        </p:spPr>
        <p:txBody>
          <a:bodyPr/>
          <a:lstStyle/>
          <a:p>
            <a:pPr algn="ctr"/>
            <a:r>
              <a:rPr lang="pl-PL" b="1" dirty="0"/>
              <a:t>P</a:t>
            </a:r>
            <a:r>
              <a:rPr lang="pl-PL" sz="2800" dirty="0"/>
              <a:t>arametry</a:t>
            </a:r>
            <a:r>
              <a:rPr lang="pl-PL" dirty="0"/>
              <a:t> </a:t>
            </a:r>
            <a:r>
              <a:rPr lang="pl-PL" b="1" dirty="0"/>
              <a:t>t</a:t>
            </a:r>
            <a:r>
              <a:rPr lang="pl-PL" sz="2800" dirty="0"/>
              <a:t>ras</a:t>
            </a:r>
            <a:endParaRPr lang="pl-PL" sz="1600" b="1" dirty="0"/>
          </a:p>
        </p:txBody>
      </p:sp>
      <p:sp>
        <p:nvSpPr>
          <p:cNvPr id="8" name="Symbol zastępczy daty 3">
            <a:extLst>
              <a:ext uri="{FF2B5EF4-FFF2-40B4-BE49-F238E27FC236}">
                <a16:creationId xmlns:a16="http://schemas.microsoft.com/office/drawing/2014/main" id="{7D1E1D9C-DDEA-35D6-F114-987C20F6967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4059E22E-9723-0546-0508-25FFA6268600}"/>
              </a:ext>
            </a:extLst>
          </p:cNvPr>
          <p:cNvGraphicFramePr/>
          <p:nvPr>
            <p:extLst>
              <p:ext uri="{D42A27DB-BD31-4B8C-83A1-F6EECF244321}">
                <p14:modId xmlns:p14="http://schemas.microsoft.com/office/powerpoint/2010/main" val="3557673046"/>
              </p:ext>
            </p:extLst>
          </p:nvPr>
        </p:nvGraphicFramePr>
        <p:xfrm>
          <a:off x="1374774" y="1623484"/>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551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2226E-202E-F4D6-21B1-C29314AD6DD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1F80A62-92A7-88CD-014F-E5E8A6E7547E}"/>
              </a:ext>
            </a:extLst>
          </p:cNvPr>
          <p:cNvSpPr>
            <a:spLocks noGrp="1"/>
          </p:cNvSpPr>
          <p:nvPr>
            <p:ph type="title"/>
          </p:nvPr>
        </p:nvSpPr>
        <p:spPr>
          <a:xfrm>
            <a:off x="685801" y="0"/>
            <a:ext cx="10131425" cy="1133475"/>
          </a:xfrm>
        </p:spPr>
        <p:txBody>
          <a:bodyPr>
            <a:normAutofit/>
          </a:bodyPr>
          <a:lstStyle/>
          <a:p>
            <a:pPr algn="ctr"/>
            <a:r>
              <a:rPr lang="pl-PL" b="1" dirty="0"/>
              <a:t>Przekierowania oraz trasa </a:t>
            </a:r>
            <a:r>
              <a:rPr lang="pl-PL" b="1" dirty="0" err="1"/>
              <a:t>fallback</a:t>
            </a:r>
            <a:r>
              <a:rPr lang="pl-PL" b="1" dirty="0"/>
              <a:t> (404)</a:t>
            </a:r>
          </a:p>
        </p:txBody>
      </p:sp>
      <p:sp>
        <p:nvSpPr>
          <p:cNvPr id="8" name="Symbol zastępczy daty 3">
            <a:extLst>
              <a:ext uri="{FF2B5EF4-FFF2-40B4-BE49-F238E27FC236}">
                <a16:creationId xmlns:a16="http://schemas.microsoft.com/office/drawing/2014/main" id="{D9AF9A8E-241E-DB9F-EB67-2852EEF6F9D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E0524BA7-16BB-8E12-1922-00B42BD25231}"/>
              </a:ext>
            </a:extLst>
          </p:cNvPr>
          <p:cNvGraphicFramePr/>
          <p:nvPr>
            <p:extLst>
              <p:ext uri="{D42A27DB-BD31-4B8C-83A1-F6EECF244321}">
                <p14:modId xmlns:p14="http://schemas.microsoft.com/office/powerpoint/2010/main" val="2868832729"/>
              </p:ext>
            </p:extLst>
          </p:nvPr>
        </p:nvGraphicFramePr>
        <p:xfrm>
          <a:off x="1374774" y="170391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9944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6CA29-B810-482E-B822-E12EC1CC3AD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ADDC8DF-CF17-F5DE-77CD-C6624210C112}"/>
              </a:ext>
            </a:extLst>
          </p:cNvPr>
          <p:cNvSpPr>
            <a:spLocks noGrp="1"/>
          </p:cNvSpPr>
          <p:nvPr>
            <p:ph type="title"/>
          </p:nvPr>
        </p:nvSpPr>
        <p:spPr>
          <a:xfrm>
            <a:off x="955267" y="-5451"/>
            <a:ext cx="10131425" cy="1177510"/>
          </a:xfrm>
        </p:spPr>
        <p:txBody>
          <a:bodyPr/>
          <a:lstStyle/>
          <a:p>
            <a:pPr algn="ctr"/>
            <a:r>
              <a:rPr lang="pl-PL" b="1" dirty="0" err="1"/>
              <a:t>G</a:t>
            </a:r>
            <a:r>
              <a:rPr lang="pl-PL" sz="2800" dirty="0" err="1"/>
              <a:t>uards</a:t>
            </a:r>
            <a:br>
              <a:rPr lang="pl-PL" dirty="0"/>
            </a:br>
            <a:r>
              <a:rPr lang="pl-PL" sz="1600" b="1" dirty="0"/>
              <a:t>Strażnicy tras</a:t>
            </a:r>
          </a:p>
        </p:txBody>
      </p:sp>
      <p:sp>
        <p:nvSpPr>
          <p:cNvPr id="8" name="Symbol zastępczy daty 3">
            <a:extLst>
              <a:ext uri="{FF2B5EF4-FFF2-40B4-BE49-F238E27FC236}">
                <a16:creationId xmlns:a16="http://schemas.microsoft.com/office/drawing/2014/main" id="{273B84D8-EF2E-7497-737F-D2C2199EA244}"/>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26552329-EAC5-250A-4D6B-AE05EACC6EBE}"/>
              </a:ext>
            </a:extLst>
          </p:cNvPr>
          <p:cNvSpPr txBox="1"/>
          <p:nvPr/>
        </p:nvSpPr>
        <p:spPr>
          <a:xfrm>
            <a:off x="6171021" y="1494254"/>
            <a:ext cx="1785297" cy="4093428"/>
          </a:xfrm>
          <a:prstGeom prst="rect">
            <a:avLst/>
          </a:prstGeom>
          <a:noFill/>
        </p:spPr>
        <p:txBody>
          <a:bodyPr wrap="none" rtlCol="0">
            <a:spAutoFit/>
          </a:bodyPr>
          <a:lstStyle/>
          <a:p>
            <a:pPr lvl="0"/>
            <a:r>
              <a:rPr lang="pl-PL" sz="2000" b="1" dirty="0" err="1"/>
              <a:t>CanActive</a:t>
            </a:r>
            <a:endParaRPr lang="pl-PL" sz="2000" b="1" dirty="0"/>
          </a:p>
          <a:p>
            <a:pPr lvl="0"/>
            <a:endParaRPr lang="pl-PL" sz="2000" b="1" dirty="0"/>
          </a:p>
          <a:p>
            <a:pPr lvl="0"/>
            <a:endParaRPr lang="pl-PL" sz="2000" b="1" dirty="0"/>
          </a:p>
          <a:p>
            <a:pPr lvl="0"/>
            <a:r>
              <a:rPr lang="pl-PL" sz="2000" b="1" dirty="0" err="1"/>
              <a:t>CanActiveChild</a:t>
            </a:r>
            <a:endParaRPr lang="pl-PL" sz="2000" b="1" dirty="0"/>
          </a:p>
          <a:p>
            <a:pPr lvl="0"/>
            <a:endParaRPr lang="pl-PL" sz="2000" b="1" dirty="0"/>
          </a:p>
          <a:p>
            <a:pPr lvl="0"/>
            <a:endParaRPr lang="pl-PL" sz="2000" b="1" dirty="0"/>
          </a:p>
          <a:p>
            <a:pPr lvl="0"/>
            <a:r>
              <a:rPr lang="pl-PL" sz="2000" b="1" dirty="0" err="1"/>
              <a:t>CanDeactive</a:t>
            </a:r>
            <a:endParaRPr lang="pl-PL" sz="2000" b="1" dirty="0"/>
          </a:p>
          <a:p>
            <a:pPr lvl="0"/>
            <a:endParaRPr lang="pl-PL" sz="2000" b="1" dirty="0"/>
          </a:p>
          <a:p>
            <a:pPr lvl="0"/>
            <a:endParaRPr lang="pl-PL" sz="2000" b="1" dirty="0"/>
          </a:p>
          <a:p>
            <a:pPr lvl="0"/>
            <a:r>
              <a:rPr lang="pl-PL" sz="2000" b="1" dirty="0" err="1"/>
              <a:t>CanMatch</a:t>
            </a:r>
            <a:endParaRPr lang="pl-PL" sz="2000" b="1" dirty="0"/>
          </a:p>
          <a:p>
            <a:pPr lvl="0"/>
            <a:endParaRPr lang="pl-PL" sz="2000" b="1" dirty="0"/>
          </a:p>
          <a:p>
            <a:pPr lvl="0"/>
            <a:endParaRPr lang="pl-PL" sz="2000" b="1" dirty="0"/>
          </a:p>
          <a:p>
            <a:pPr lvl="0"/>
            <a:r>
              <a:rPr lang="pl-PL" sz="2000" b="1" dirty="0" err="1"/>
              <a:t>CanLoad</a:t>
            </a:r>
            <a:endParaRPr lang="pl-PL" sz="2000" b="1" dirty="0"/>
          </a:p>
        </p:txBody>
      </p:sp>
      <p:sp>
        <p:nvSpPr>
          <p:cNvPr id="6" name="Owal 5">
            <a:extLst>
              <a:ext uri="{FF2B5EF4-FFF2-40B4-BE49-F238E27FC236}">
                <a16:creationId xmlns:a16="http://schemas.microsoft.com/office/drawing/2014/main" id="{8B01EB8F-0785-A038-58A0-A5DD8B7D3CFE}"/>
              </a:ext>
            </a:extLst>
          </p:cNvPr>
          <p:cNvSpPr/>
          <p:nvPr/>
        </p:nvSpPr>
        <p:spPr>
          <a:xfrm>
            <a:off x="1319514" y="1997839"/>
            <a:ext cx="2893671" cy="26534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400" b="1" dirty="0" err="1"/>
              <a:t>Route</a:t>
            </a:r>
            <a:r>
              <a:rPr lang="pl-PL" sz="2400" b="1" dirty="0"/>
              <a:t> </a:t>
            </a:r>
            <a:r>
              <a:rPr lang="pl-PL" sz="2400" b="1" dirty="0" err="1"/>
              <a:t>Guards</a:t>
            </a:r>
            <a:endParaRPr lang="pl-PL" sz="2400" b="1" dirty="0"/>
          </a:p>
        </p:txBody>
      </p:sp>
      <p:cxnSp>
        <p:nvCxnSpPr>
          <p:cNvPr id="12" name="Łącznik prosty ze strzałką 11">
            <a:extLst>
              <a:ext uri="{FF2B5EF4-FFF2-40B4-BE49-F238E27FC236}">
                <a16:creationId xmlns:a16="http://schemas.microsoft.com/office/drawing/2014/main" id="{5F5B30B4-31DB-8EB9-BF02-41ADF982D6E2}"/>
              </a:ext>
            </a:extLst>
          </p:cNvPr>
          <p:cNvCxnSpPr>
            <a:cxnSpLocks/>
            <a:stCxn id="6" idx="6"/>
          </p:cNvCxnSpPr>
          <p:nvPr/>
        </p:nvCxnSpPr>
        <p:spPr>
          <a:xfrm flipV="1">
            <a:off x="4213185" y="1787807"/>
            <a:ext cx="1807795" cy="15367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Łącznik prosty ze strzałką 18">
            <a:extLst>
              <a:ext uri="{FF2B5EF4-FFF2-40B4-BE49-F238E27FC236}">
                <a16:creationId xmlns:a16="http://schemas.microsoft.com/office/drawing/2014/main" id="{859EDEDD-0E2B-9F85-0A7C-DEC80A111F85}"/>
              </a:ext>
            </a:extLst>
          </p:cNvPr>
          <p:cNvCxnSpPr>
            <a:cxnSpLocks/>
            <a:stCxn id="6" idx="6"/>
          </p:cNvCxnSpPr>
          <p:nvPr/>
        </p:nvCxnSpPr>
        <p:spPr>
          <a:xfrm flipV="1">
            <a:off x="4213185" y="2650603"/>
            <a:ext cx="1882815" cy="6739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Łącznik prosty ze strzałką 21">
            <a:extLst>
              <a:ext uri="{FF2B5EF4-FFF2-40B4-BE49-F238E27FC236}">
                <a16:creationId xmlns:a16="http://schemas.microsoft.com/office/drawing/2014/main" id="{8B408BF8-28F6-4AC8-4BD2-E08E5968CEF3}"/>
              </a:ext>
            </a:extLst>
          </p:cNvPr>
          <p:cNvCxnSpPr>
            <a:cxnSpLocks/>
            <a:stCxn id="6" idx="6"/>
          </p:cNvCxnSpPr>
          <p:nvPr/>
        </p:nvCxnSpPr>
        <p:spPr>
          <a:xfrm>
            <a:off x="4213185" y="3324587"/>
            <a:ext cx="1807795" cy="2416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Łącznik prosty ze strzałką 26">
            <a:extLst>
              <a:ext uri="{FF2B5EF4-FFF2-40B4-BE49-F238E27FC236}">
                <a16:creationId xmlns:a16="http://schemas.microsoft.com/office/drawing/2014/main" id="{79FE7210-291D-6FEF-C01B-9B42738D41FD}"/>
              </a:ext>
            </a:extLst>
          </p:cNvPr>
          <p:cNvCxnSpPr>
            <a:cxnSpLocks/>
            <a:stCxn id="6" idx="6"/>
          </p:cNvCxnSpPr>
          <p:nvPr/>
        </p:nvCxnSpPr>
        <p:spPr>
          <a:xfrm>
            <a:off x="4213185" y="3324587"/>
            <a:ext cx="1882815" cy="11537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Łącznik prosty ze strzałką 29">
            <a:extLst>
              <a:ext uri="{FF2B5EF4-FFF2-40B4-BE49-F238E27FC236}">
                <a16:creationId xmlns:a16="http://schemas.microsoft.com/office/drawing/2014/main" id="{9DF81EBE-C891-0E87-ADF1-792045CA7737}"/>
              </a:ext>
            </a:extLst>
          </p:cNvPr>
          <p:cNvCxnSpPr>
            <a:cxnSpLocks/>
            <a:stCxn id="6" idx="6"/>
          </p:cNvCxnSpPr>
          <p:nvPr/>
        </p:nvCxnSpPr>
        <p:spPr>
          <a:xfrm>
            <a:off x="4213185" y="3324587"/>
            <a:ext cx="1807795" cy="19795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pole tekstowe 54">
            <a:extLst>
              <a:ext uri="{FF2B5EF4-FFF2-40B4-BE49-F238E27FC236}">
                <a16:creationId xmlns:a16="http://schemas.microsoft.com/office/drawing/2014/main" id="{2E00D388-CF85-2528-F686-7712CF420D3A}"/>
              </a:ext>
            </a:extLst>
          </p:cNvPr>
          <p:cNvSpPr txBox="1"/>
          <p:nvPr/>
        </p:nvSpPr>
        <p:spPr>
          <a:xfrm>
            <a:off x="250532" y="6310898"/>
            <a:ext cx="2515817" cy="338554"/>
          </a:xfrm>
          <a:prstGeom prst="rect">
            <a:avLst/>
          </a:prstGeom>
          <a:noFill/>
        </p:spPr>
        <p:txBody>
          <a:bodyPr wrap="none" rtlCol="0">
            <a:spAutoFit/>
          </a:bodyPr>
          <a:lstStyle/>
          <a:p>
            <a:r>
              <a:rPr lang="pl-PL" sz="1600" i="1" dirty="0"/>
              <a:t>Zerknij w </a:t>
            </a:r>
            <a:r>
              <a:rPr lang="pl-PL" sz="1600" i="1" dirty="0">
                <a:hlinkClick r:id="rId3" action="ppaction://hlinkfile"/>
              </a:rPr>
              <a:t>tablica-</a:t>
            </a:r>
            <a:r>
              <a:rPr lang="pl-PL" sz="1600" i="1" dirty="0" err="1">
                <a:hlinkClick r:id="rId3" action="ppaction://hlinkfile"/>
              </a:rPr>
              <a:t>routingu.ts</a:t>
            </a:r>
            <a:endParaRPr lang="pl-PL" sz="1600" i="1" dirty="0"/>
          </a:p>
        </p:txBody>
      </p:sp>
    </p:spTree>
    <p:extLst>
      <p:ext uri="{BB962C8B-B14F-4D97-AF65-F5344CB8AC3E}">
        <p14:creationId xmlns:p14="http://schemas.microsoft.com/office/powerpoint/2010/main" val="20023722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A608BF0-78D9-492D-0F4C-98914C319C88}"/>
              </a:ext>
            </a:extLst>
          </p:cNvPr>
          <p:cNvSpPr>
            <a:spLocks noGrp="1"/>
          </p:cNvSpPr>
          <p:nvPr>
            <p:ph type="title"/>
          </p:nvPr>
        </p:nvSpPr>
        <p:spPr>
          <a:xfrm>
            <a:off x="778399" y="0"/>
            <a:ext cx="10131425" cy="1095375"/>
          </a:xfrm>
        </p:spPr>
        <p:txBody>
          <a:bodyPr/>
          <a:lstStyle/>
          <a:p>
            <a:pPr algn="ctr"/>
            <a:r>
              <a:rPr lang="pl-PL" dirty="0"/>
              <a:t>Router </a:t>
            </a:r>
            <a:r>
              <a:rPr lang="pl-PL" dirty="0" err="1"/>
              <a:t>events</a:t>
            </a:r>
            <a:endParaRPr lang="pl-PL" dirty="0"/>
          </a:p>
        </p:txBody>
      </p:sp>
      <p:sp>
        <p:nvSpPr>
          <p:cNvPr id="7" name="Rectangle 1">
            <a:extLst>
              <a:ext uri="{FF2B5EF4-FFF2-40B4-BE49-F238E27FC236}">
                <a16:creationId xmlns:a16="http://schemas.microsoft.com/office/drawing/2014/main" id="{DB36D912-F502-C9C0-4508-DFE94E6D70B8}"/>
              </a:ext>
            </a:extLst>
          </p:cNvPr>
          <p:cNvSpPr>
            <a:spLocks noChangeArrowheads="1"/>
          </p:cNvSpPr>
          <p:nvPr/>
        </p:nvSpPr>
        <p:spPr bwMode="auto">
          <a:xfrm>
            <a:off x="0" y="-238655"/>
            <a:ext cx="240439" cy="47731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Diagram 2">
            <a:extLst>
              <a:ext uri="{FF2B5EF4-FFF2-40B4-BE49-F238E27FC236}">
                <a16:creationId xmlns:a16="http://schemas.microsoft.com/office/drawing/2014/main" id="{8AC626C6-C39B-53DA-C998-220B31137142}"/>
              </a:ext>
            </a:extLst>
          </p:cNvPr>
          <p:cNvGraphicFramePr/>
          <p:nvPr>
            <p:extLst>
              <p:ext uri="{D42A27DB-BD31-4B8C-83A1-F6EECF244321}">
                <p14:modId xmlns:p14="http://schemas.microsoft.com/office/powerpoint/2010/main" val="3874742517"/>
              </p:ext>
            </p:extLst>
          </p:nvPr>
        </p:nvGraphicFramePr>
        <p:xfrm>
          <a:off x="1374774" y="1456267"/>
          <a:ext cx="9442452" cy="441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pole tekstowe 3">
            <a:extLst>
              <a:ext uri="{FF2B5EF4-FFF2-40B4-BE49-F238E27FC236}">
                <a16:creationId xmlns:a16="http://schemas.microsoft.com/office/drawing/2014/main" id="{D0FF3CD4-64CF-72FA-A77A-77A37D063EED}"/>
              </a:ext>
            </a:extLst>
          </p:cNvPr>
          <p:cNvSpPr txBox="1"/>
          <p:nvPr/>
        </p:nvSpPr>
        <p:spPr>
          <a:xfrm>
            <a:off x="250532" y="6310898"/>
            <a:ext cx="2296463" cy="338554"/>
          </a:xfrm>
          <a:prstGeom prst="rect">
            <a:avLst/>
          </a:prstGeom>
          <a:noFill/>
        </p:spPr>
        <p:txBody>
          <a:bodyPr wrap="none" rtlCol="0">
            <a:spAutoFit/>
          </a:bodyPr>
          <a:lstStyle/>
          <a:p>
            <a:r>
              <a:rPr lang="pl-PL" sz="1600" i="1" dirty="0"/>
              <a:t>Zerknij w </a:t>
            </a:r>
            <a:r>
              <a:rPr lang="pl-PL" sz="1600" i="1" dirty="0">
                <a:hlinkClick r:id="rId8" action="ppaction://hlinkfile"/>
              </a:rPr>
              <a:t>router-</a:t>
            </a:r>
            <a:r>
              <a:rPr lang="pl-PL" sz="1600" i="1" dirty="0" err="1">
                <a:hlinkClick r:id="rId8" action="ppaction://hlinkfile"/>
              </a:rPr>
              <a:t>events.ts</a:t>
            </a:r>
            <a:endParaRPr lang="pl-PL" sz="1600" i="1" dirty="0"/>
          </a:p>
        </p:txBody>
      </p:sp>
      <p:sp>
        <p:nvSpPr>
          <p:cNvPr id="5" name="Symbol zastępczy daty 3">
            <a:extLst>
              <a:ext uri="{FF2B5EF4-FFF2-40B4-BE49-F238E27FC236}">
                <a16:creationId xmlns:a16="http://schemas.microsoft.com/office/drawing/2014/main" id="{C6B3C9A9-522B-FF56-04CB-7E83AF412B2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7606357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104E3-3EF0-3928-2C51-BC0EC6FC8E5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B7CA8A3-D4A6-D558-5960-81390BEFD9EA}"/>
              </a:ext>
            </a:extLst>
          </p:cNvPr>
          <p:cNvSpPr>
            <a:spLocks noGrp="1"/>
          </p:cNvSpPr>
          <p:nvPr>
            <p:ph type="title"/>
          </p:nvPr>
        </p:nvSpPr>
        <p:spPr>
          <a:xfrm>
            <a:off x="685801" y="0"/>
            <a:ext cx="10131425" cy="972065"/>
          </a:xfrm>
        </p:spPr>
        <p:txBody>
          <a:bodyPr/>
          <a:lstStyle/>
          <a:p>
            <a:pPr algn="ctr"/>
            <a:r>
              <a:rPr lang="pl-PL" dirty="0"/>
              <a:t>Moduł 5 - Koniec</a:t>
            </a:r>
          </a:p>
        </p:txBody>
      </p:sp>
      <p:sp>
        <p:nvSpPr>
          <p:cNvPr id="3" name="Symbol zastępczy zawartości 2">
            <a:extLst>
              <a:ext uri="{FF2B5EF4-FFF2-40B4-BE49-F238E27FC236}">
                <a16:creationId xmlns:a16="http://schemas.microsoft.com/office/drawing/2014/main" id="{BA814457-B426-7D29-73E3-0187A72F9857}"/>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918A8D4A-0C21-B296-054D-210F7E438DB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8" name="Obraz 7">
            <a:extLst>
              <a:ext uri="{FF2B5EF4-FFF2-40B4-BE49-F238E27FC236}">
                <a16:creationId xmlns:a16="http://schemas.microsoft.com/office/drawing/2014/main" id="{CA94D650-CEE1-622A-66B5-35595000CA54}"/>
              </a:ext>
            </a:extLst>
          </p:cNvPr>
          <p:cNvPicPr>
            <a:picLocks noChangeAspect="1"/>
          </p:cNvPicPr>
          <p:nvPr/>
        </p:nvPicPr>
        <p:blipFill>
          <a:blip r:embed="rId3"/>
          <a:stretch>
            <a:fillRect/>
          </a:stretch>
        </p:blipFill>
        <p:spPr>
          <a:xfrm>
            <a:off x="307135" y="1042654"/>
            <a:ext cx="6104127" cy="5437521"/>
          </a:xfrm>
          <a:prstGeom prst="rect">
            <a:avLst/>
          </a:prstGeom>
        </p:spPr>
      </p:pic>
      <p:pic>
        <p:nvPicPr>
          <p:cNvPr id="10" name="Obraz 9">
            <a:extLst>
              <a:ext uri="{FF2B5EF4-FFF2-40B4-BE49-F238E27FC236}">
                <a16:creationId xmlns:a16="http://schemas.microsoft.com/office/drawing/2014/main" id="{11682277-07FE-BCFF-B1EA-F2812E536DC2}"/>
              </a:ext>
            </a:extLst>
          </p:cNvPr>
          <p:cNvPicPr>
            <a:picLocks noChangeAspect="1"/>
          </p:cNvPicPr>
          <p:nvPr/>
        </p:nvPicPr>
        <p:blipFill>
          <a:blip r:embed="rId4"/>
          <a:stretch>
            <a:fillRect/>
          </a:stretch>
        </p:blipFill>
        <p:spPr>
          <a:xfrm>
            <a:off x="6718397" y="1042654"/>
            <a:ext cx="5166468" cy="5437521"/>
          </a:xfrm>
          <a:prstGeom prst="rect">
            <a:avLst/>
          </a:prstGeom>
        </p:spPr>
      </p:pic>
    </p:spTree>
    <p:extLst>
      <p:ext uri="{BB962C8B-B14F-4D97-AF65-F5344CB8AC3E}">
        <p14:creationId xmlns:p14="http://schemas.microsoft.com/office/powerpoint/2010/main" val="6150471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6B3B9-BCC0-01B2-207E-4AFFD3A66DF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815E241-E99D-DF04-7B09-9DE72D2D6780}"/>
              </a:ext>
            </a:extLst>
          </p:cNvPr>
          <p:cNvSpPr>
            <a:spLocks noGrp="1"/>
          </p:cNvSpPr>
          <p:nvPr>
            <p:ph type="title"/>
          </p:nvPr>
        </p:nvSpPr>
        <p:spPr>
          <a:xfrm>
            <a:off x="685801" y="0"/>
            <a:ext cx="10131425" cy="972065"/>
          </a:xfrm>
        </p:spPr>
        <p:txBody>
          <a:bodyPr/>
          <a:lstStyle/>
          <a:p>
            <a:pPr algn="ctr"/>
            <a:r>
              <a:rPr lang="pl-PL" dirty="0"/>
              <a:t>Moduł 5.1 - Start</a:t>
            </a:r>
          </a:p>
        </p:txBody>
      </p:sp>
      <p:sp>
        <p:nvSpPr>
          <p:cNvPr id="3" name="Symbol zastępczy zawartości 2">
            <a:extLst>
              <a:ext uri="{FF2B5EF4-FFF2-40B4-BE49-F238E27FC236}">
                <a16:creationId xmlns:a16="http://schemas.microsoft.com/office/drawing/2014/main" id="{6D2403D4-8306-9B84-6837-BEE9F8BA7388}"/>
              </a:ext>
            </a:extLst>
          </p:cNvPr>
          <p:cNvSpPr>
            <a:spLocks noGrp="1"/>
          </p:cNvSpPr>
          <p:nvPr>
            <p:ph idx="1"/>
          </p:nvPr>
        </p:nvSpPr>
        <p:spPr>
          <a:xfrm>
            <a:off x="784655" y="1170003"/>
            <a:ext cx="10131425" cy="3081486"/>
          </a:xfrm>
        </p:spPr>
        <p:txBody>
          <a:bodyPr>
            <a:noAutofit/>
          </a:bodyPr>
          <a:lstStyle/>
          <a:p>
            <a:pPr marL="0" indent="0">
              <a:buNone/>
            </a:pPr>
            <a:br>
              <a:rPr lang="pl-PL" b="1" dirty="0"/>
            </a:br>
            <a:r>
              <a:rPr lang="pl-PL" b="1" dirty="0"/>
              <a:t>W tym module chciałbym żebyśmy wspólnie spróbowali dokonać </a:t>
            </a:r>
            <a:r>
              <a:rPr lang="pl-PL" b="1" dirty="0" err="1"/>
              <a:t>refaktoryzacji</a:t>
            </a:r>
            <a:r>
              <a:rPr lang="pl-PL" b="1" dirty="0"/>
              <a:t> Naszego kodu.</a:t>
            </a:r>
          </a:p>
          <a:p>
            <a:pPr marL="0" indent="0">
              <a:buNone/>
            </a:pPr>
            <a:r>
              <a:rPr lang="pl-PL" b="1" dirty="0"/>
              <a:t>Następnie chciałbym żebyśmy porozmawiali o nowościach we </a:t>
            </a:r>
            <a:r>
              <a:rPr lang="pl-PL" b="1" dirty="0" err="1"/>
              <a:t>frameworku</a:t>
            </a:r>
            <a:r>
              <a:rPr lang="pl-PL" b="1" dirty="0"/>
              <a:t> </a:t>
            </a:r>
          </a:p>
          <a:p>
            <a:r>
              <a:rPr lang="pl-PL" b="1" dirty="0" err="1"/>
              <a:t>Signals</a:t>
            </a:r>
            <a:endParaRPr lang="pl-PL" b="1" dirty="0"/>
          </a:p>
          <a:p>
            <a:r>
              <a:rPr lang="pl-PL" b="1" dirty="0" err="1"/>
              <a:t>Signal</a:t>
            </a:r>
            <a:r>
              <a:rPr lang="pl-PL" b="1" dirty="0"/>
              <a:t> Input/</a:t>
            </a:r>
            <a:r>
              <a:rPr lang="pl-PL" b="1" dirty="0" err="1"/>
              <a:t>Output</a:t>
            </a:r>
            <a:endParaRPr lang="pl-PL" b="1" dirty="0"/>
          </a:p>
          <a:p>
            <a:r>
              <a:rPr lang="pl-PL" b="1" dirty="0" err="1"/>
              <a:t>Standalone</a:t>
            </a:r>
            <a:r>
              <a:rPr lang="pl-PL" b="1" dirty="0"/>
              <a:t> vs module</a:t>
            </a:r>
          </a:p>
          <a:p>
            <a:r>
              <a:rPr lang="pl-PL" b="1" dirty="0"/>
              <a:t>Mapowanie parametrów router do zmiennej w komponencie</a:t>
            </a:r>
          </a:p>
          <a:p>
            <a:pPr marL="0" indent="0">
              <a:buNone/>
            </a:pPr>
            <a:endParaRPr lang="pl-PL" b="1" dirty="0"/>
          </a:p>
          <a:p>
            <a:pPr marL="0" indent="0">
              <a:buNone/>
            </a:pPr>
            <a:r>
              <a:rPr lang="pl-PL" b="1" dirty="0"/>
              <a:t>Porozmawiamy sobie trochę o tym w jakim kierunku zmierza </a:t>
            </a:r>
            <a:r>
              <a:rPr lang="pl-PL" b="1" dirty="0" err="1"/>
              <a:t>framework</a:t>
            </a:r>
            <a:r>
              <a:rPr lang="pl-PL" b="1" dirty="0"/>
              <a:t>.</a:t>
            </a:r>
            <a:endParaRPr lang="pl-PL" dirty="0"/>
          </a:p>
        </p:txBody>
      </p:sp>
      <p:sp>
        <p:nvSpPr>
          <p:cNvPr id="5" name="Symbol zastępczy daty 3">
            <a:extLst>
              <a:ext uri="{FF2B5EF4-FFF2-40B4-BE49-F238E27FC236}">
                <a16:creationId xmlns:a16="http://schemas.microsoft.com/office/drawing/2014/main" id="{FB682A09-9090-B06B-2C19-642F6C62A00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8BDF8969-B0D5-B571-2A89-5BCDAE461746}"/>
              </a:ext>
            </a:extLst>
          </p:cNvPr>
          <p:cNvSpPr txBox="1"/>
          <p:nvPr/>
        </p:nvSpPr>
        <p:spPr>
          <a:xfrm>
            <a:off x="1618343" y="637179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5315929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A68E1CC-EE43-19EF-023F-6BECB8F31395}"/>
              </a:ext>
            </a:extLst>
          </p:cNvPr>
          <p:cNvSpPr>
            <a:spLocks noGrp="1"/>
          </p:cNvSpPr>
          <p:nvPr>
            <p:ph type="title"/>
          </p:nvPr>
        </p:nvSpPr>
        <p:spPr>
          <a:xfrm>
            <a:off x="685801" y="0"/>
            <a:ext cx="10131425" cy="1121651"/>
          </a:xfrm>
        </p:spPr>
        <p:txBody>
          <a:bodyPr/>
          <a:lstStyle/>
          <a:p>
            <a:pPr algn="ctr"/>
            <a:r>
              <a:rPr lang="pl-PL" dirty="0" err="1"/>
              <a:t>ESLint</a:t>
            </a:r>
            <a:endParaRPr lang="pl-PL" dirty="0"/>
          </a:p>
        </p:txBody>
      </p:sp>
      <p:sp>
        <p:nvSpPr>
          <p:cNvPr id="6" name="pole tekstowe 5">
            <a:extLst>
              <a:ext uri="{FF2B5EF4-FFF2-40B4-BE49-F238E27FC236}">
                <a16:creationId xmlns:a16="http://schemas.microsoft.com/office/drawing/2014/main" id="{B3498B51-C89A-6844-B74A-257FCEFEF1C7}"/>
              </a:ext>
            </a:extLst>
          </p:cNvPr>
          <p:cNvSpPr txBox="1"/>
          <p:nvPr/>
        </p:nvSpPr>
        <p:spPr>
          <a:xfrm>
            <a:off x="557893" y="6332021"/>
            <a:ext cx="6096000" cy="369332"/>
          </a:xfrm>
          <a:prstGeom prst="rect">
            <a:avLst/>
          </a:prstGeom>
          <a:noFill/>
        </p:spPr>
        <p:txBody>
          <a:bodyPr wrap="square">
            <a:spAutoFit/>
          </a:bodyPr>
          <a:lstStyle/>
          <a:p>
            <a:r>
              <a:rPr lang="pl-PL" dirty="0"/>
              <a:t>ZA DUŻO DLA POCZĄTKUJĄCEGO</a:t>
            </a:r>
          </a:p>
        </p:txBody>
      </p:sp>
      <p:sp>
        <p:nvSpPr>
          <p:cNvPr id="7" name="Symbol zastępczy daty 3">
            <a:extLst>
              <a:ext uri="{FF2B5EF4-FFF2-40B4-BE49-F238E27FC236}">
                <a16:creationId xmlns:a16="http://schemas.microsoft.com/office/drawing/2014/main" id="{3DA5B2C4-9FC3-DCB7-A335-61A0BB77510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Rectangle 1">
            <a:extLst>
              <a:ext uri="{FF2B5EF4-FFF2-40B4-BE49-F238E27FC236}">
                <a16:creationId xmlns:a16="http://schemas.microsoft.com/office/drawing/2014/main" id="{CA55F3A6-5E40-B55A-ACD2-D2476C5AF5E0}"/>
              </a:ext>
            </a:extLst>
          </p:cNvPr>
          <p:cNvSpPr>
            <a:spLocks noGrp="1" noChangeArrowheads="1"/>
          </p:cNvSpPr>
          <p:nvPr>
            <p:ph sz="half" idx="1"/>
          </p:nvPr>
        </p:nvSpPr>
        <p:spPr bwMode="auto">
          <a:xfrm>
            <a:off x="685801" y="1981476"/>
            <a:ext cx="1119187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latin typeface="Arial" panose="020B0604020202020204" pitchFamily="34" charset="0"/>
              </a:rPr>
              <a:t>Co to jest?</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sz="1800" u="none" strike="noStrike" cap="none" normalizeH="0" baseline="0" dirty="0">
                <a:ln>
                  <a:noFill/>
                </a:ln>
                <a:solidFill>
                  <a:schemeClr val="tx1"/>
                </a:solidFill>
                <a:effectLst/>
                <a:latin typeface="Arial" panose="020B0604020202020204" pitchFamily="34" charset="0"/>
              </a:rPr>
              <a:t>To</a:t>
            </a:r>
            <a:r>
              <a:rPr kumimoji="0" lang="pl-PL" altLang="pl-PL" sz="1800" b="1"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a:ln>
                  <a:noFill/>
                </a:ln>
                <a:solidFill>
                  <a:schemeClr val="tx1"/>
                </a:solidFill>
                <a:effectLst/>
                <a:latin typeface="Arial" panose="020B0604020202020204" pitchFamily="34" charset="0"/>
              </a:rPr>
              <a:t>narzędzie do analizy kodu w JavaScript i </a:t>
            </a:r>
            <a:r>
              <a:rPr kumimoji="0" lang="pl-PL" altLang="pl-PL" sz="1800" b="0" i="0" u="none" strike="noStrike" cap="none" normalizeH="0" baseline="0" dirty="0" err="1">
                <a:ln>
                  <a:noFill/>
                </a:ln>
                <a:solidFill>
                  <a:schemeClr val="tx1"/>
                </a:solidFill>
                <a:effectLst/>
                <a:latin typeface="Arial" panose="020B0604020202020204" pitchFamily="34" charset="0"/>
              </a:rPr>
              <a:t>TypeScript</a:t>
            </a:r>
            <a:r>
              <a:rPr kumimoji="0" lang="pl-PL" altLang="pl-PL" sz="1800" b="0" i="0" u="none" strike="noStrike" cap="none" normalizeH="0" baseline="0" dirty="0">
                <a:ln>
                  <a:noFill/>
                </a:ln>
                <a:solidFill>
                  <a:schemeClr val="tx1"/>
                </a:solidFill>
                <a:effectLst/>
                <a:latin typeface="Arial" panose="020B0604020202020204" pitchFamily="34" charset="0"/>
              </a:rPr>
              <a:t>, które pomaga wykrywać błędy oraz stosować się do ustalonych zasad stylu kodu.</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Jest szczególnie popularne w ekosystemie </a:t>
            </a:r>
            <a:r>
              <a:rPr kumimoji="0" lang="pl-PL" altLang="pl-PL" sz="1800" b="0" i="0" u="none" strike="noStrike" cap="none" normalizeH="0" baseline="0" dirty="0" err="1">
                <a:ln>
                  <a:noFill/>
                </a:ln>
                <a:solidFill>
                  <a:schemeClr val="tx1"/>
                </a:solidFill>
                <a:effectLst/>
                <a:latin typeface="Arial" panose="020B0604020202020204" pitchFamily="34" charset="0"/>
              </a:rPr>
              <a:t>Angular</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React</a:t>
            </a:r>
            <a:r>
              <a:rPr kumimoji="0" lang="pl-PL" altLang="pl-PL" sz="1800" b="0" i="0" u="none" strike="noStrike" cap="none" normalizeH="0" baseline="0" dirty="0">
                <a:ln>
                  <a:noFill/>
                </a:ln>
                <a:solidFill>
                  <a:schemeClr val="tx1"/>
                </a:solidFill>
                <a:effectLst/>
                <a:latin typeface="Arial" panose="020B0604020202020204" pitchFamily="34" charset="0"/>
              </a:rPr>
              <a:t> czy Node.js.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latin typeface="Arial" panose="020B0604020202020204" pitchFamily="34" charset="0"/>
              </a:rPr>
              <a:t>Główne funkcje:</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latin typeface="Arial" panose="020B0604020202020204" pitchFamily="34" charset="0"/>
              </a:rPr>
              <a:t>Walidacja składni:</a:t>
            </a:r>
            <a:r>
              <a:rPr kumimoji="0" lang="pl-PL" altLang="pl-PL" sz="1800" b="0" i="0" u="none" strike="noStrike" cap="none" normalizeH="0" baseline="0" dirty="0">
                <a:ln>
                  <a:noFill/>
                </a:ln>
                <a:solidFill>
                  <a:schemeClr val="tx1"/>
                </a:solidFill>
                <a:effectLst/>
                <a:latin typeface="Arial" panose="020B0604020202020204" pitchFamily="34" charset="0"/>
              </a:rPr>
              <a:t> Znajduje błędy w kodzie (np. niezadeklarowane zmienne, brakujące średniki).</a:t>
            </a: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latin typeface="Arial" panose="020B0604020202020204" pitchFamily="34" charset="0"/>
              </a:rPr>
              <a:t>Spójność kodu:</a:t>
            </a:r>
            <a:r>
              <a:rPr kumimoji="0" lang="pl-PL" altLang="pl-PL" sz="1800" b="0" i="0" u="none" strike="noStrike" cap="none" normalizeH="0" baseline="0" dirty="0">
                <a:ln>
                  <a:noFill/>
                </a:ln>
                <a:solidFill>
                  <a:schemeClr val="tx1"/>
                </a:solidFill>
                <a:effectLst/>
                <a:latin typeface="Arial" panose="020B0604020202020204" pitchFamily="34" charset="0"/>
              </a:rPr>
              <a:t> Wymusza stosowanie jednolitego stylu kodowania (np. wcięcia, używanie pojedynczych lub podwójnych cudzysłowów).</a:t>
            </a: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latin typeface="Arial" panose="020B0604020202020204" pitchFamily="34" charset="0"/>
              </a:rPr>
              <a:t>Automatyczne poprawki:</a:t>
            </a:r>
            <a:r>
              <a:rPr kumimoji="0" lang="pl-PL" altLang="pl-PL" sz="1800" b="0" i="0" u="none" strike="noStrike" cap="none" normalizeH="0" baseline="0" dirty="0">
                <a:ln>
                  <a:noFill/>
                </a:ln>
                <a:solidFill>
                  <a:schemeClr val="tx1"/>
                </a:solidFill>
                <a:effectLst/>
                <a:latin typeface="Arial" panose="020B0604020202020204" pitchFamily="34" charset="0"/>
              </a:rPr>
              <a:t> Może automatycznie poprawić wiele błędów za pomocą komendy </a:t>
            </a:r>
            <a:r>
              <a:rPr kumimoji="0" lang="pl-PL" altLang="pl-PL" sz="1800" b="0" i="0" u="none" strike="noStrike" cap="none" normalizeH="0" baseline="0" dirty="0" err="1">
                <a:ln>
                  <a:noFill/>
                </a:ln>
                <a:solidFill>
                  <a:schemeClr val="tx1"/>
                </a:solidFill>
                <a:effectLst/>
                <a:latin typeface="Arial Unicode MS"/>
              </a:rPr>
              <a:t>eslint</a:t>
            </a:r>
            <a:r>
              <a:rPr kumimoji="0" lang="pl-PL" altLang="pl-PL" sz="1800" b="0" i="0" u="none" strike="noStrike" cap="none" normalizeH="0" baseline="0" dirty="0">
                <a:ln>
                  <a:noFill/>
                </a:ln>
                <a:solidFill>
                  <a:schemeClr val="tx1"/>
                </a:solidFill>
                <a:effectLst/>
                <a:latin typeface="Arial Unicode MS"/>
              </a:rPr>
              <a:t> --</a:t>
            </a:r>
            <a:r>
              <a:rPr kumimoji="0" lang="pl-PL" altLang="pl-PL" sz="1800" b="0" i="0" u="none" strike="noStrike" cap="none" normalizeH="0" baseline="0" dirty="0" err="1">
                <a:ln>
                  <a:noFill/>
                </a:ln>
                <a:solidFill>
                  <a:schemeClr val="tx1"/>
                </a:solidFill>
                <a:effectLst/>
                <a:latin typeface="Arial Unicode MS"/>
              </a:rPr>
              <a:t>fix</a:t>
            </a:r>
            <a:r>
              <a:rPr kumimoji="0" lang="pl-PL" altLang="pl-PL" sz="1800" b="0" i="0" u="none" strike="noStrike" cap="none" normalizeH="0" baseline="0" dirty="0">
                <a:ln>
                  <a:noFill/>
                </a:ln>
                <a:solidFill>
                  <a:schemeClr val="tx1"/>
                </a:solidFill>
                <a:effectLst/>
              </a:rPr>
              <a:t>.</a:t>
            </a:r>
            <a:endParaRPr kumimoji="0" lang="pl-PL" altLang="pl-P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latin typeface="Arial" panose="020B0604020202020204" pitchFamily="34" charset="0"/>
              </a:rPr>
              <a:t>Zalety:</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Wykrywanie błędów na wczesnym etapie.</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Utrzymanie czytelności i jakości kodu w zespole.</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Łatwa integracja z edytorami (np. VS </a:t>
            </a:r>
            <a:r>
              <a:rPr kumimoji="0" lang="pl-PL" altLang="pl-PL" sz="1800" b="0" i="0" u="none" strike="noStrike" cap="none" normalizeH="0" baseline="0" dirty="0" err="1">
                <a:ln>
                  <a:noFill/>
                </a:ln>
                <a:solidFill>
                  <a:schemeClr val="tx1"/>
                </a:solidFill>
                <a:effectLst/>
                <a:latin typeface="Arial" panose="020B0604020202020204" pitchFamily="34" charset="0"/>
              </a:rPr>
              <a:t>Code</a:t>
            </a:r>
            <a:r>
              <a:rPr kumimoji="0" lang="pl-PL" altLang="pl-PL" sz="1800" b="0" i="0" u="none" strike="noStrike" cap="none" normalizeH="0" baseline="0" dirty="0">
                <a:ln>
                  <a:noFill/>
                </a:ln>
                <a:solidFill>
                  <a:schemeClr val="tx1"/>
                </a:solidFill>
                <a:effectLst/>
                <a:latin typeface="Arial" panose="020B0604020202020204" pitchFamily="34" charset="0"/>
              </a:rPr>
              <a:t>) i CI/CD.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34256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6AB414-F075-31FA-864D-DAA2FCDB9854}"/>
              </a:ext>
            </a:extLst>
          </p:cNvPr>
          <p:cNvSpPr>
            <a:spLocks noGrp="1"/>
          </p:cNvSpPr>
          <p:nvPr>
            <p:ph type="title"/>
          </p:nvPr>
        </p:nvSpPr>
        <p:spPr>
          <a:xfrm>
            <a:off x="685802" y="0"/>
            <a:ext cx="10131425" cy="1456267"/>
          </a:xfrm>
        </p:spPr>
        <p:txBody>
          <a:bodyPr/>
          <a:lstStyle/>
          <a:p>
            <a:pPr algn="ctr"/>
            <a:r>
              <a:rPr lang="pl-PL" dirty="0" err="1"/>
              <a:t>Tsconfig</a:t>
            </a:r>
            <a:r>
              <a:rPr lang="pl-PL" dirty="0"/>
              <a:t>  - </a:t>
            </a:r>
            <a:r>
              <a:rPr lang="pl-PL" dirty="0" err="1"/>
              <a:t>paths</a:t>
            </a:r>
            <a:endParaRPr lang="pl-PL" dirty="0"/>
          </a:p>
        </p:txBody>
      </p:sp>
      <p:sp>
        <p:nvSpPr>
          <p:cNvPr id="3" name="Symbol zastępczy zawartości 2">
            <a:extLst>
              <a:ext uri="{FF2B5EF4-FFF2-40B4-BE49-F238E27FC236}">
                <a16:creationId xmlns:a16="http://schemas.microsoft.com/office/drawing/2014/main" id="{784059B6-0187-1915-F0A1-E9C594E9EBA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7C8AD22D-9F4F-327C-BEFE-2CB67E97C388}"/>
              </a:ext>
            </a:extLst>
          </p:cNvPr>
          <p:cNvSpPr>
            <a:spLocks noGrp="1"/>
          </p:cNvSpPr>
          <p:nvPr>
            <p:ph sz="half" idx="2"/>
          </p:nvPr>
        </p:nvSpPr>
        <p:spPr/>
        <p:txBody>
          <a:bodyPr/>
          <a:lstStyle/>
          <a:p>
            <a:endParaRPr lang="pl-PL"/>
          </a:p>
        </p:txBody>
      </p:sp>
      <p:sp>
        <p:nvSpPr>
          <p:cNvPr id="6" name="pole tekstowe 5">
            <a:extLst>
              <a:ext uri="{FF2B5EF4-FFF2-40B4-BE49-F238E27FC236}">
                <a16:creationId xmlns:a16="http://schemas.microsoft.com/office/drawing/2014/main" id="{5FC5EC57-6E05-7CFC-9FFA-75BE81EAE081}"/>
              </a:ext>
            </a:extLst>
          </p:cNvPr>
          <p:cNvSpPr txBox="1"/>
          <p:nvPr/>
        </p:nvSpPr>
        <p:spPr>
          <a:xfrm>
            <a:off x="281668" y="6341546"/>
            <a:ext cx="6096000" cy="369332"/>
          </a:xfrm>
          <a:prstGeom prst="rect">
            <a:avLst/>
          </a:prstGeom>
          <a:noFill/>
        </p:spPr>
        <p:txBody>
          <a:bodyPr wrap="square">
            <a:spAutoFit/>
          </a:bodyPr>
          <a:lstStyle/>
          <a:p>
            <a:r>
              <a:rPr lang="pl-PL" dirty="0"/>
              <a:t>ZA DUŻO DLA POCZĄTKUJĄCEGO</a:t>
            </a:r>
          </a:p>
        </p:txBody>
      </p:sp>
      <p:sp>
        <p:nvSpPr>
          <p:cNvPr id="7" name="Symbol zastępczy daty 3">
            <a:extLst>
              <a:ext uri="{FF2B5EF4-FFF2-40B4-BE49-F238E27FC236}">
                <a16:creationId xmlns:a16="http://schemas.microsoft.com/office/drawing/2014/main" id="{8A3B5AC4-096F-A056-1982-F8E8A3E5A560}"/>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46956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98A771-4578-3F5E-6E47-9FEEE3F03AA0}"/>
              </a:ext>
            </a:extLst>
          </p:cNvPr>
          <p:cNvSpPr>
            <a:spLocks noGrp="1"/>
          </p:cNvSpPr>
          <p:nvPr>
            <p:ph type="title"/>
          </p:nvPr>
        </p:nvSpPr>
        <p:spPr/>
        <p:txBody>
          <a:bodyPr/>
          <a:lstStyle/>
          <a:p>
            <a:pPr algn="ctr"/>
            <a:r>
              <a:rPr lang="pl-PL" dirty="0"/>
              <a:t>Witamy w świecie           </a:t>
            </a:r>
            <a:r>
              <a:rPr lang="pl-PL" b="1" dirty="0" err="1"/>
              <a:t>ngulara</a:t>
            </a:r>
            <a:endParaRPr lang="pl-PL" b="1" dirty="0"/>
          </a:p>
        </p:txBody>
      </p:sp>
      <p:sp>
        <p:nvSpPr>
          <p:cNvPr id="4" name="Symbol zastępczy daty 3">
            <a:extLst>
              <a:ext uri="{FF2B5EF4-FFF2-40B4-BE49-F238E27FC236}">
                <a16:creationId xmlns:a16="http://schemas.microsoft.com/office/drawing/2014/main" id="{2FBB9B35-EF5E-DFCB-6DC4-341CB52CE3B8}"/>
              </a:ext>
            </a:extLst>
          </p:cNvPr>
          <p:cNvSpPr>
            <a:spLocks noGrp="1"/>
          </p:cNvSpPr>
          <p:nvPr>
            <p:ph type="dt" sz="half" idx="10"/>
          </p:nvPr>
        </p:nvSpPr>
        <p:spPr>
          <a:xfrm>
            <a:off x="9964434" y="6480175"/>
            <a:ext cx="222756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393822AA-7169-3956-E88A-A31386A873FE}"/>
              </a:ext>
            </a:extLst>
          </p:cNvPr>
          <p:cNvPicPr>
            <a:picLocks noChangeAspect="1"/>
          </p:cNvPicPr>
          <p:nvPr/>
        </p:nvPicPr>
        <p:blipFill>
          <a:blip r:embed="rId3"/>
          <a:stretch>
            <a:fillRect/>
          </a:stretch>
        </p:blipFill>
        <p:spPr>
          <a:xfrm>
            <a:off x="6251099" y="609600"/>
            <a:ext cx="1071563" cy="1071563"/>
          </a:xfrm>
          <a:prstGeom prst="rect">
            <a:avLst/>
          </a:prstGeom>
        </p:spPr>
      </p:pic>
      <p:graphicFrame>
        <p:nvGraphicFramePr>
          <p:cNvPr id="5" name="Diagram 4">
            <a:extLst>
              <a:ext uri="{FF2B5EF4-FFF2-40B4-BE49-F238E27FC236}">
                <a16:creationId xmlns:a16="http://schemas.microsoft.com/office/drawing/2014/main" id="{3B25404D-22C6-ABEE-D039-EC2518E39F79}"/>
              </a:ext>
            </a:extLst>
          </p:cNvPr>
          <p:cNvGraphicFramePr/>
          <p:nvPr>
            <p:extLst>
              <p:ext uri="{D42A27DB-BD31-4B8C-83A1-F6EECF244321}">
                <p14:modId xmlns:p14="http://schemas.microsoft.com/office/powerpoint/2010/main" val="4043558674"/>
              </p:ext>
            </p:extLst>
          </p:nvPr>
        </p:nvGraphicFramePr>
        <p:xfrm>
          <a:off x="6251099" y="2294617"/>
          <a:ext cx="5486689" cy="34497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Symbol zastępczy zawartości 11">
            <a:extLst>
              <a:ext uri="{FF2B5EF4-FFF2-40B4-BE49-F238E27FC236}">
                <a16:creationId xmlns:a16="http://schemas.microsoft.com/office/drawing/2014/main" id="{14BB8628-1D83-375A-65CC-F7DF4149FF3E}"/>
              </a:ext>
            </a:extLst>
          </p:cNvPr>
          <p:cNvGraphicFramePr>
            <a:graphicFrameLocks noGrp="1"/>
          </p:cNvGraphicFramePr>
          <p:nvPr>
            <p:ph idx="1"/>
            <p:extLst>
              <p:ext uri="{D42A27DB-BD31-4B8C-83A1-F6EECF244321}">
                <p14:modId xmlns:p14="http://schemas.microsoft.com/office/powerpoint/2010/main" val="3436349521"/>
              </p:ext>
            </p:extLst>
          </p:nvPr>
        </p:nvGraphicFramePr>
        <p:xfrm>
          <a:off x="685801" y="2142067"/>
          <a:ext cx="5818907" cy="400935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121651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362">
                                          <p:stCondLst>
                                            <p:cond delay="0"/>
                                          </p:stCondLst>
                                        </p:cTn>
                                        <p:tgtEl>
                                          <p:spTgt spid="11"/>
                                        </p:tgtEl>
                                      </p:cBhvr>
                                    </p:animEffect>
                                    <p:anim calcmode="lin" valueType="num">
                                      <p:cBhvr>
                                        <p:cTn id="12" dur="1139"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11"/>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11"/>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11"/>
                                        </p:tgtEl>
                                        <p:attrNameLst>
                                          <p:attrName>ppt_y</p:attrName>
                                        </p:attrNameLst>
                                      </p:cBhvr>
                                      <p:tavLst>
                                        <p:tav tm="0" fmla="#ppt_y-sin(pi*$)/81">
                                          <p:val>
                                            <p:fltVal val="0"/>
                                          </p:val>
                                        </p:tav>
                                        <p:tav tm="100000">
                                          <p:val>
                                            <p:fltVal val="1"/>
                                          </p:val>
                                        </p:tav>
                                      </p:tavLst>
                                    </p:anim>
                                    <p:animScale>
                                      <p:cBhvr>
                                        <p:cTn id="17" dur="16">
                                          <p:stCondLst>
                                            <p:cond delay="406"/>
                                          </p:stCondLst>
                                        </p:cTn>
                                        <p:tgtEl>
                                          <p:spTgt spid="11"/>
                                        </p:tgtEl>
                                      </p:cBhvr>
                                      <p:to x="100000" y="60000"/>
                                    </p:animScale>
                                    <p:animScale>
                                      <p:cBhvr>
                                        <p:cTn id="18" dur="104" decel="50000">
                                          <p:stCondLst>
                                            <p:cond delay="423"/>
                                          </p:stCondLst>
                                        </p:cTn>
                                        <p:tgtEl>
                                          <p:spTgt spid="11"/>
                                        </p:tgtEl>
                                      </p:cBhvr>
                                      <p:to x="100000" y="100000"/>
                                    </p:animScale>
                                    <p:animScale>
                                      <p:cBhvr>
                                        <p:cTn id="19" dur="16">
                                          <p:stCondLst>
                                            <p:cond delay="820"/>
                                          </p:stCondLst>
                                        </p:cTn>
                                        <p:tgtEl>
                                          <p:spTgt spid="11"/>
                                        </p:tgtEl>
                                      </p:cBhvr>
                                      <p:to x="100000" y="80000"/>
                                    </p:animScale>
                                    <p:animScale>
                                      <p:cBhvr>
                                        <p:cTn id="20" dur="104" decel="50000">
                                          <p:stCondLst>
                                            <p:cond delay="836"/>
                                          </p:stCondLst>
                                        </p:cTn>
                                        <p:tgtEl>
                                          <p:spTgt spid="11"/>
                                        </p:tgtEl>
                                      </p:cBhvr>
                                      <p:to x="100000" y="100000"/>
                                    </p:animScale>
                                    <p:animScale>
                                      <p:cBhvr>
                                        <p:cTn id="21" dur="16">
                                          <p:stCondLst>
                                            <p:cond delay="1026"/>
                                          </p:stCondLst>
                                        </p:cTn>
                                        <p:tgtEl>
                                          <p:spTgt spid="11"/>
                                        </p:tgtEl>
                                      </p:cBhvr>
                                      <p:to x="100000" y="90000"/>
                                    </p:animScale>
                                    <p:animScale>
                                      <p:cBhvr>
                                        <p:cTn id="22" dur="104" decel="50000">
                                          <p:stCondLst>
                                            <p:cond delay="1042"/>
                                          </p:stCondLst>
                                        </p:cTn>
                                        <p:tgtEl>
                                          <p:spTgt spid="11"/>
                                        </p:tgtEl>
                                      </p:cBhvr>
                                      <p:to x="100000" y="100000"/>
                                    </p:animScale>
                                    <p:animScale>
                                      <p:cBhvr>
                                        <p:cTn id="23" dur="16">
                                          <p:stCondLst>
                                            <p:cond delay="1130"/>
                                          </p:stCondLst>
                                        </p:cTn>
                                        <p:tgtEl>
                                          <p:spTgt spid="11"/>
                                        </p:tgtEl>
                                      </p:cBhvr>
                                      <p:to x="100000" y="95000"/>
                                    </p:animScale>
                                    <p:animScale>
                                      <p:cBhvr>
                                        <p:cTn id="24" dur="104" decel="50000">
                                          <p:stCondLst>
                                            <p:cond delay="1146"/>
                                          </p:stCondLst>
                                        </p:cTn>
                                        <p:tgtEl>
                                          <p:spTgt spid="11"/>
                                        </p:tgtEl>
                                      </p:cBhvr>
                                      <p:to x="100000" y="100000"/>
                                    </p:animScale>
                                  </p:childTnLst>
                                </p:cTn>
                              </p:par>
                            </p:childTnLst>
                          </p:cTn>
                        </p:par>
                        <p:par>
                          <p:cTn id="25" fill="hold">
                            <p:stCondLst>
                              <p:cond delay="1750"/>
                            </p:stCondLst>
                            <p:childTnLst>
                              <p:par>
                                <p:cTn id="26" presetID="14" presetClass="entr" presetSubtype="1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250"/>
                            </p:stCondLst>
                            <p:childTnLst>
                              <p:par>
                                <p:cTn id="30" presetID="14" presetClass="entr" presetSubtype="1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Graphic spid="12"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7916B0-CAE7-2E14-425E-389F8C2035C6}"/>
              </a:ext>
            </a:extLst>
          </p:cNvPr>
          <p:cNvSpPr>
            <a:spLocks noGrp="1"/>
          </p:cNvSpPr>
          <p:nvPr>
            <p:ph type="title"/>
          </p:nvPr>
        </p:nvSpPr>
        <p:spPr>
          <a:xfrm>
            <a:off x="685801" y="37988"/>
            <a:ext cx="10131425" cy="1362188"/>
          </a:xfrm>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graphicFrame>
        <p:nvGraphicFramePr>
          <p:cNvPr id="7" name="Diagram 6">
            <a:extLst>
              <a:ext uri="{FF2B5EF4-FFF2-40B4-BE49-F238E27FC236}">
                <a16:creationId xmlns:a16="http://schemas.microsoft.com/office/drawing/2014/main" id="{25811ADB-D61E-C04C-B025-5C08E9B31D90}"/>
              </a:ext>
            </a:extLst>
          </p:cNvPr>
          <p:cNvGraphicFramePr/>
          <p:nvPr>
            <p:extLst>
              <p:ext uri="{D42A27DB-BD31-4B8C-83A1-F6EECF244321}">
                <p14:modId xmlns:p14="http://schemas.microsoft.com/office/powerpoint/2010/main" val="3872190588"/>
              </p:ext>
            </p:extLst>
          </p:nvPr>
        </p:nvGraphicFramePr>
        <p:xfrm>
          <a:off x="916728" y="2232212"/>
          <a:ext cx="10131425" cy="385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F35F9A2-B0CD-8830-9F9B-04038174591A}"/>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5003111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B1B06-C6B9-24B6-DD25-1AE519658A4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EAD20CC-3495-2156-7AF3-B7DD82080E0A}"/>
              </a:ext>
            </a:extLst>
          </p:cNvPr>
          <p:cNvSpPr>
            <a:spLocks noGrp="1"/>
          </p:cNvSpPr>
          <p:nvPr>
            <p:ph type="title"/>
          </p:nvPr>
        </p:nvSpPr>
        <p:spPr>
          <a:xfrm>
            <a:off x="723901" y="28575"/>
            <a:ext cx="10131425" cy="1171575"/>
          </a:xfrm>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sp>
        <p:nvSpPr>
          <p:cNvPr id="8" name="Symbol zastępczy daty 3">
            <a:extLst>
              <a:ext uri="{FF2B5EF4-FFF2-40B4-BE49-F238E27FC236}">
                <a16:creationId xmlns:a16="http://schemas.microsoft.com/office/drawing/2014/main" id="{9E544293-A51E-5D8C-EE31-ED08E35DC4B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5" name="Obraz 4">
            <a:extLst>
              <a:ext uri="{FF2B5EF4-FFF2-40B4-BE49-F238E27FC236}">
                <a16:creationId xmlns:a16="http://schemas.microsoft.com/office/drawing/2014/main" id="{78B6C22F-E0DA-BF90-0CC7-365A4ADD9AC3}"/>
              </a:ext>
            </a:extLst>
          </p:cNvPr>
          <p:cNvPicPr>
            <a:picLocks noChangeAspect="1"/>
          </p:cNvPicPr>
          <p:nvPr/>
        </p:nvPicPr>
        <p:blipFill>
          <a:blip r:embed="rId3"/>
          <a:stretch>
            <a:fillRect/>
          </a:stretch>
        </p:blipFill>
        <p:spPr>
          <a:xfrm>
            <a:off x="390525" y="1562101"/>
            <a:ext cx="5219700" cy="4686300"/>
          </a:xfrm>
          <a:prstGeom prst="rect">
            <a:avLst/>
          </a:prstGeom>
        </p:spPr>
      </p:pic>
      <p:pic>
        <p:nvPicPr>
          <p:cNvPr id="11" name="Obraz 10">
            <a:extLst>
              <a:ext uri="{FF2B5EF4-FFF2-40B4-BE49-F238E27FC236}">
                <a16:creationId xmlns:a16="http://schemas.microsoft.com/office/drawing/2014/main" id="{7EA40E3E-A5A0-DE79-34D3-6002349535C6}"/>
              </a:ext>
            </a:extLst>
          </p:cNvPr>
          <p:cNvPicPr>
            <a:picLocks noChangeAspect="1"/>
          </p:cNvPicPr>
          <p:nvPr/>
        </p:nvPicPr>
        <p:blipFill>
          <a:blip r:embed="rId4"/>
          <a:stretch>
            <a:fillRect/>
          </a:stretch>
        </p:blipFill>
        <p:spPr>
          <a:xfrm>
            <a:off x="5753099" y="1562101"/>
            <a:ext cx="6048375" cy="4686299"/>
          </a:xfrm>
          <a:prstGeom prst="rect">
            <a:avLst/>
          </a:prstGeom>
        </p:spPr>
      </p:pic>
    </p:spTree>
    <p:extLst>
      <p:ext uri="{BB962C8B-B14F-4D97-AF65-F5344CB8AC3E}">
        <p14:creationId xmlns:p14="http://schemas.microsoft.com/office/powerpoint/2010/main" val="32686798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F084E-7886-DB0F-7448-B56C27EF258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4316BA3-D850-460E-05C7-B1877F52C92D}"/>
              </a:ext>
            </a:extLst>
          </p:cNvPr>
          <p:cNvSpPr>
            <a:spLocks noGrp="1"/>
          </p:cNvSpPr>
          <p:nvPr>
            <p:ph type="title"/>
          </p:nvPr>
        </p:nvSpPr>
        <p:spPr/>
        <p:txBody>
          <a:bodyPr/>
          <a:lstStyle/>
          <a:p>
            <a:pPr algn="ctr"/>
            <a:r>
              <a:rPr lang="pl-PL" dirty="0"/>
              <a:t>Parametry routera jako </a:t>
            </a:r>
            <a:r>
              <a:rPr lang="pl-PL" dirty="0" err="1"/>
              <a:t>input</a:t>
            </a:r>
            <a:r>
              <a:rPr lang="pl-PL" dirty="0"/>
              <a:t> komponentu</a:t>
            </a:r>
            <a:endParaRPr lang="pl-PL" sz="1600" b="1" dirty="0"/>
          </a:p>
        </p:txBody>
      </p:sp>
      <p:sp>
        <p:nvSpPr>
          <p:cNvPr id="8" name="Symbol zastępczy daty 3">
            <a:extLst>
              <a:ext uri="{FF2B5EF4-FFF2-40B4-BE49-F238E27FC236}">
                <a16:creationId xmlns:a16="http://schemas.microsoft.com/office/drawing/2014/main" id="{51342EE5-C0D2-2D37-4CA8-9690E062B33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3" name="pole tekstowe 2">
            <a:extLst>
              <a:ext uri="{FF2B5EF4-FFF2-40B4-BE49-F238E27FC236}">
                <a16:creationId xmlns:a16="http://schemas.microsoft.com/office/drawing/2014/main" id="{3FED2661-ADF2-9FAD-EDE4-EF9C289BA6A5}"/>
              </a:ext>
            </a:extLst>
          </p:cNvPr>
          <p:cNvSpPr txBox="1"/>
          <p:nvPr/>
        </p:nvSpPr>
        <p:spPr>
          <a:xfrm>
            <a:off x="281668" y="6341546"/>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2268747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A40342-FF84-078E-C9B3-E35BF98EB043}"/>
              </a:ext>
            </a:extLst>
          </p:cNvPr>
          <p:cNvSpPr>
            <a:spLocks noGrp="1"/>
          </p:cNvSpPr>
          <p:nvPr>
            <p:ph type="title"/>
          </p:nvPr>
        </p:nvSpPr>
        <p:spPr>
          <a:xfrm>
            <a:off x="685802" y="0"/>
            <a:ext cx="10131425" cy="1456267"/>
          </a:xfrm>
        </p:spPr>
        <p:txBody>
          <a:bodyPr/>
          <a:lstStyle/>
          <a:p>
            <a:pPr algn="ctr"/>
            <a:r>
              <a:rPr lang="pl-PL" dirty="0"/>
              <a:t>Funkcja </a:t>
            </a:r>
            <a:r>
              <a:rPr lang="pl-PL" dirty="0" err="1"/>
              <a:t>inject</a:t>
            </a:r>
            <a:r>
              <a:rPr lang="pl-PL" dirty="0"/>
              <a:t>()</a:t>
            </a:r>
          </a:p>
        </p:txBody>
      </p:sp>
      <p:sp>
        <p:nvSpPr>
          <p:cNvPr id="3" name="Symbol zastępczy zawartości 2">
            <a:extLst>
              <a:ext uri="{FF2B5EF4-FFF2-40B4-BE49-F238E27FC236}">
                <a16:creationId xmlns:a16="http://schemas.microsoft.com/office/drawing/2014/main" id="{C0B3C6CF-D954-5183-3FFF-49A307537F14}"/>
              </a:ext>
            </a:extLst>
          </p:cNvPr>
          <p:cNvSpPr>
            <a:spLocks noGrp="1"/>
          </p:cNvSpPr>
          <p:nvPr>
            <p:ph sz="half" idx="1"/>
          </p:nvPr>
        </p:nvSpPr>
        <p:spPr>
          <a:xfrm>
            <a:off x="685802" y="2142067"/>
            <a:ext cx="10420348" cy="3649134"/>
          </a:xfrm>
        </p:spPr>
        <p:txBody>
          <a:bodyPr>
            <a:normAutofit/>
          </a:bodyPr>
          <a:lstStyle/>
          <a:p>
            <a:pPr marL="457200" lvl="1" indent="0">
              <a:buNone/>
            </a:pPr>
            <a:r>
              <a:rPr lang="pl-PL" sz="2000" b="1" dirty="0" err="1"/>
              <a:t>inject</a:t>
            </a:r>
            <a:r>
              <a:rPr lang="pl-PL" sz="2000" b="1" dirty="0"/>
              <a:t>() </a:t>
            </a:r>
            <a:r>
              <a:rPr lang="pl-PL" sz="2000" dirty="0"/>
              <a:t>to funkcja w </a:t>
            </a:r>
            <a:r>
              <a:rPr lang="pl-PL" sz="2000" dirty="0" err="1"/>
              <a:t>Angularze</a:t>
            </a:r>
            <a:r>
              <a:rPr lang="pl-PL" sz="2000" dirty="0"/>
              <a:t> wprowadzona w wersji 14, która pozwala wstrzykiwać zależności bezpośrednio w funkcjach lub innych strukturach, poza klasami czy konstruktorami.</a:t>
            </a:r>
          </a:p>
          <a:p>
            <a:pPr marL="457200" lvl="1" indent="0">
              <a:buNone/>
            </a:pPr>
            <a:r>
              <a:rPr lang="pl-PL" sz="2000" dirty="0"/>
              <a:t>Ułatwia pracę z </a:t>
            </a:r>
            <a:r>
              <a:rPr lang="pl-PL" sz="2000" dirty="0" err="1"/>
              <a:t>Dependency</a:t>
            </a:r>
            <a:r>
              <a:rPr lang="pl-PL" sz="2000" dirty="0"/>
              <a:t> </a:t>
            </a:r>
            <a:r>
              <a:rPr lang="pl-PL" sz="2000" dirty="0" err="1"/>
              <a:t>Injection</a:t>
            </a:r>
            <a:r>
              <a:rPr lang="pl-PL" sz="2000" dirty="0"/>
              <a:t> (DI), szczególnie w przypadku niestandardowych funkcji lub </a:t>
            </a:r>
            <a:r>
              <a:rPr lang="pl-PL" sz="2000" dirty="0" err="1"/>
              <a:t>hooków</a:t>
            </a:r>
            <a:r>
              <a:rPr lang="pl-PL" sz="2000" dirty="0"/>
              <a:t>.</a:t>
            </a:r>
          </a:p>
          <a:p>
            <a:pPr marL="457200" lvl="1" indent="0">
              <a:buNone/>
            </a:pPr>
            <a:endParaRPr kumimoji="0" lang="pl-PL" altLang="pl-PL" sz="2000" b="1" i="0" u="none" strike="noStrike" cap="none" normalizeH="0" baseline="0" dirty="0">
              <a:ln>
                <a:noFill/>
              </a:ln>
              <a:solidFill>
                <a:schemeClr val="tx1"/>
              </a:solidFill>
              <a:effectLst/>
              <a:latin typeface="Arial" panose="020B0604020202020204" pitchFamily="34" charset="0"/>
            </a:endParaRPr>
          </a:p>
          <a:p>
            <a:pPr marL="457200" lvl="1" indent="0">
              <a:buNone/>
            </a:pPr>
            <a:r>
              <a:rPr kumimoji="0" lang="pl-PL" altLang="pl-PL" sz="2000" b="1" i="0" u="none" strike="noStrike" cap="none" normalizeH="0" baseline="0" dirty="0">
                <a:ln>
                  <a:noFill/>
                </a:ln>
                <a:solidFill>
                  <a:schemeClr val="tx1"/>
                </a:solidFill>
                <a:effectLst/>
                <a:latin typeface="Arial" panose="020B0604020202020204" pitchFamily="34" charset="0"/>
              </a:rPr>
              <a:t>Zalety </a:t>
            </a:r>
            <a:r>
              <a:rPr kumimoji="0" lang="pl-PL" altLang="pl-PL" sz="2000" b="1" i="0" u="none" strike="noStrike" cap="none" normalizeH="0" baseline="0" dirty="0" err="1">
                <a:ln>
                  <a:noFill/>
                </a:ln>
                <a:solidFill>
                  <a:schemeClr val="tx1"/>
                </a:solidFill>
                <a:effectLst/>
                <a:latin typeface="Arial Unicode MS"/>
              </a:rPr>
              <a:t>inject</a:t>
            </a:r>
            <a:r>
              <a:rPr kumimoji="0" lang="pl-PL" altLang="pl-PL" sz="2000" b="1" i="0" u="none" strike="noStrike" cap="none" normalizeH="0" baseline="0" dirty="0">
                <a:ln>
                  <a:noFill/>
                </a:ln>
                <a:solidFill>
                  <a:schemeClr val="tx1"/>
                </a:solidFill>
                <a:effectLst/>
                <a:latin typeface="Arial Unicode MS"/>
              </a:rPr>
              <a:t>()</a:t>
            </a:r>
            <a:r>
              <a:rPr kumimoji="0" lang="pl-PL" altLang="pl-PL" sz="2000" b="1" i="0" u="none" strike="noStrike" cap="none" normalizeH="0" baseline="0" dirty="0">
                <a:ln>
                  <a:noFill/>
                </a:ln>
                <a:solidFill>
                  <a:schemeClr val="tx1"/>
                </a:solidFill>
                <a:effectLst/>
              </a:rPr>
              <a:t>:</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914400" lvl="2"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latin typeface="Arial" panose="020B0604020202020204" pitchFamily="34" charset="0"/>
              </a:rPr>
              <a:t>Mniejsze klasy i lepsza czytelność kodu.</a:t>
            </a:r>
          </a:p>
          <a:p>
            <a:pPr marL="914400" lvl="2"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latin typeface="Arial" panose="020B0604020202020204" pitchFamily="34" charset="0"/>
              </a:rPr>
              <a:t>Łatwiejsze użycie w funkcjach zewnętrznych, takich jak </a:t>
            </a:r>
            <a:r>
              <a:rPr kumimoji="0" lang="pl-PL" altLang="pl-PL" sz="2000" b="0" i="0" u="none" strike="noStrike" cap="none" normalizeH="0" baseline="0" dirty="0" err="1">
                <a:ln>
                  <a:noFill/>
                </a:ln>
                <a:solidFill>
                  <a:schemeClr val="tx1"/>
                </a:solidFill>
                <a:effectLst/>
                <a:latin typeface="Arial" panose="020B0604020202020204" pitchFamily="34" charset="0"/>
              </a:rPr>
              <a:t>hooki</a:t>
            </a:r>
            <a:r>
              <a:rPr kumimoji="0" lang="pl-PL" altLang="pl-PL" sz="2000" b="0" i="0" u="none" strike="noStrike" cap="none" normalizeH="0" baseline="0" dirty="0">
                <a:ln>
                  <a:noFill/>
                </a:ln>
                <a:solidFill>
                  <a:schemeClr val="tx1"/>
                </a:solidFill>
                <a:effectLst/>
                <a:latin typeface="Arial" panose="020B0604020202020204" pitchFamily="34" charset="0"/>
              </a:rPr>
              <a:t> czy </a:t>
            </a:r>
            <a:r>
              <a:rPr kumimoji="0" lang="pl-PL" altLang="pl-PL" sz="2000" b="0" i="0" u="none" strike="noStrike" cap="none" normalizeH="0" baseline="0" dirty="0" err="1">
                <a:ln>
                  <a:noFill/>
                </a:ln>
                <a:solidFill>
                  <a:schemeClr val="tx1"/>
                </a:solidFill>
                <a:effectLst/>
                <a:latin typeface="Arial" panose="020B0604020202020204" pitchFamily="34" charset="0"/>
              </a:rPr>
              <a:t>providery</a:t>
            </a:r>
            <a:r>
              <a:rPr kumimoji="0" lang="pl-PL" altLang="pl-PL"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457200" lvl="1" indent="0">
              <a:buNone/>
            </a:pPr>
            <a:endParaRPr lang="pl-PL" sz="2000" dirty="0"/>
          </a:p>
        </p:txBody>
      </p:sp>
      <p:sp>
        <p:nvSpPr>
          <p:cNvPr id="6" name="Symbol zastępczy daty 3">
            <a:extLst>
              <a:ext uri="{FF2B5EF4-FFF2-40B4-BE49-F238E27FC236}">
                <a16:creationId xmlns:a16="http://schemas.microsoft.com/office/drawing/2014/main" id="{B840A945-C278-F929-41BC-9C8377B2F91C}"/>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801CCDF6-D95D-FB12-7C32-1BC25B7F6C9F}"/>
              </a:ext>
            </a:extLst>
          </p:cNvPr>
          <p:cNvSpPr txBox="1"/>
          <p:nvPr/>
        </p:nvSpPr>
        <p:spPr>
          <a:xfrm>
            <a:off x="424543" y="6379646"/>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37807362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32C6C4E-7009-F7AF-7324-DE8C4E150C73}"/>
              </a:ext>
            </a:extLst>
          </p:cNvPr>
          <p:cNvSpPr>
            <a:spLocks noGrp="1"/>
          </p:cNvSpPr>
          <p:nvPr>
            <p:ph type="title"/>
          </p:nvPr>
        </p:nvSpPr>
        <p:spPr>
          <a:xfrm>
            <a:off x="561976" y="0"/>
            <a:ext cx="10131425" cy="1456267"/>
          </a:xfrm>
        </p:spPr>
        <p:txBody>
          <a:bodyPr/>
          <a:lstStyle/>
          <a:p>
            <a:pPr algn="ctr"/>
            <a:r>
              <a:rPr lang="pl-PL" dirty="0" err="1"/>
              <a:t>Angular</a:t>
            </a:r>
            <a:r>
              <a:rPr lang="pl-PL" dirty="0"/>
              <a:t> </a:t>
            </a:r>
            <a:r>
              <a:rPr lang="pl-PL" dirty="0" err="1"/>
              <a:t>Signals</a:t>
            </a:r>
            <a:endParaRPr lang="pl-PL" dirty="0"/>
          </a:p>
        </p:txBody>
      </p:sp>
      <p:sp>
        <p:nvSpPr>
          <p:cNvPr id="3" name="Symbol zastępczy zawartości 2">
            <a:extLst>
              <a:ext uri="{FF2B5EF4-FFF2-40B4-BE49-F238E27FC236}">
                <a16:creationId xmlns:a16="http://schemas.microsoft.com/office/drawing/2014/main" id="{04792EE5-46DB-F81B-2979-D94350257D2B}"/>
              </a:ext>
            </a:extLst>
          </p:cNvPr>
          <p:cNvSpPr>
            <a:spLocks noGrp="1"/>
          </p:cNvSpPr>
          <p:nvPr>
            <p:ph sz="half" idx="1"/>
          </p:nvPr>
        </p:nvSpPr>
        <p:spPr>
          <a:xfrm>
            <a:off x="561976" y="1857375"/>
            <a:ext cx="10582273" cy="4445555"/>
          </a:xfrm>
        </p:spPr>
        <p:txBody>
          <a:bodyPr>
            <a:noAutofit/>
          </a:bodyPr>
          <a:lstStyle/>
          <a:p>
            <a:pPr marL="457200" lvl="1" indent="0">
              <a:buNone/>
            </a:pPr>
            <a:r>
              <a:rPr lang="pl-PL" sz="1800" b="1" dirty="0" err="1"/>
              <a:t>Angular</a:t>
            </a:r>
            <a:r>
              <a:rPr lang="pl-PL" sz="1800" b="1" dirty="0"/>
              <a:t> </a:t>
            </a:r>
            <a:r>
              <a:rPr lang="pl-PL" sz="1800" b="1" dirty="0" err="1"/>
              <a:t>Signals</a:t>
            </a:r>
            <a:r>
              <a:rPr lang="pl-PL" sz="1800" dirty="0"/>
              <a:t> to nowy mechanizm reaktywności w </a:t>
            </a:r>
            <a:r>
              <a:rPr lang="pl-PL" sz="1800" dirty="0" err="1"/>
              <a:t>Angularze</a:t>
            </a:r>
            <a:r>
              <a:rPr lang="pl-PL" sz="1800" dirty="0"/>
              <a:t> (od wersji 16), inspirowany rozwiązaniami takimi jak </a:t>
            </a:r>
            <a:r>
              <a:rPr lang="pl-PL" sz="1800" b="1" dirty="0" err="1"/>
              <a:t>Signals</a:t>
            </a:r>
            <a:r>
              <a:rPr lang="pl-PL" sz="1800" dirty="0"/>
              <a:t> w Solid.js.</a:t>
            </a:r>
          </a:p>
          <a:p>
            <a:pPr marL="457200" lvl="1" indent="0">
              <a:buNone/>
            </a:pPr>
            <a:r>
              <a:rPr lang="pl-PL" sz="1800" dirty="0"/>
              <a:t>Ułatwiają śledzenie i aktualizację stanu aplikacji w sposób bardziej przejrzysty niż tradycyjne </a:t>
            </a:r>
            <a:r>
              <a:rPr lang="pl-PL" sz="1800" b="1" dirty="0" err="1"/>
              <a:t>Observable</a:t>
            </a:r>
            <a:r>
              <a:rPr lang="pl-PL" sz="1800" dirty="0"/>
              <a:t> czy </a:t>
            </a:r>
            <a:r>
              <a:rPr lang="pl-PL" sz="1800" b="1" dirty="0" err="1"/>
              <a:t>BehaviorSubject</a:t>
            </a:r>
            <a:r>
              <a:rPr lang="pl-PL" sz="1800" dirty="0"/>
              <a:t>.</a:t>
            </a:r>
          </a:p>
          <a:p>
            <a:pPr marL="0" indent="0">
              <a:buNone/>
            </a:pPr>
            <a:r>
              <a:rPr lang="pl-PL" b="1" dirty="0"/>
              <a:t>	Główne cechy:</a:t>
            </a:r>
            <a:endParaRPr lang="pl-PL" dirty="0"/>
          </a:p>
          <a:p>
            <a:pPr marL="914400" lvl="2" indent="0">
              <a:buNone/>
            </a:pPr>
            <a:r>
              <a:rPr lang="pl-PL" sz="1800" b="1" dirty="0"/>
              <a:t>Prostota:</a:t>
            </a:r>
            <a:r>
              <a:rPr lang="pl-PL" sz="1800" dirty="0"/>
              <a:t> </a:t>
            </a:r>
            <a:r>
              <a:rPr lang="pl-PL" sz="1800" dirty="0" err="1"/>
              <a:t>Signals</a:t>
            </a:r>
            <a:r>
              <a:rPr lang="pl-PL" sz="1800" dirty="0"/>
              <a:t> to wartości reaktywne, które reagują na zmiany i automatycznie aktualizują widok.</a:t>
            </a:r>
          </a:p>
          <a:p>
            <a:pPr marL="914400" lvl="2" indent="0">
              <a:buNone/>
            </a:pPr>
            <a:r>
              <a:rPr lang="pl-PL" sz="1800" b="1" dirty="0"/>
              <a:t>Szybkość:</a:t>
            </a:r>
            <a:r>
              <a:rPr lang="pl-PL" sz="1800" dirty="0"/>
              <a:t> Mniejsze obciążenie dzięki eliminacji niepotrzebnych subskrypcji.</a:t>
            </a:r>
          </a:p>
          <a:p>
            <a:pPr marL="914400" lvl="2" indent="0">
              <a:buNone/>
            </a:pPr>
            <a:r>
              <a:rPr lang="pl-PL" sz="1800" b="1" dirty="0"/>
              <a:t>Deklaratywność:</a:t>
            </a:r>
            <a:r>
              <a:rPr lang="pl-PL" sz="1800" dirty="0"/>
              <a:t> Bardziej naturalne zarządzanie stanem.</a:t>
            </a:r>
          </a:p>
          <a:p>
            <a:pPr marL="0" indent="0">
              <a:buNone/>
            </a:pPr>
            <a:r>
              <a:rPr lang="pl-PL" b="1" dirty="0"/>
              <a:t>	Zalety </a:t>
            </a:r>
            <a:r>
              <a:rPr lang="pl-PL" b="1" dirty="0" err="1"/>
              <a:t>Signals</a:t>
            </a:r>
            <a:r>
              <a:rPr lang="pl-PL" b="1" dirty="0"/>
              <a:t>:</a:t>
            </a:r>
            <a:endParaRPr lang="pl-PL" dirty="0"/>
          </a:p>
          <a:p>
            <a:pPr marL="914400" lvl="2" indent="0">
              <a:buNone/>
            </a:pPr>
            <a:r>
              <a:rPr lang="pl-PL" sz="1800" dirty="0"/>
              <a:t>Brak konieczności subskrybowania i </a:t>
            </a:r>
            <a:r>
              <a:rPr lang="pl-PL" sz="1800" dirty="0" err="1"/>
              <a:t>odsubskrybowania</a:t>
            </a:r>
            <a:r>
              <a:rPr lang="pl-PL" sz="1800" dirty="0"/>
              <a:t>.</a:t>
            </a:r>
          </a:p>
          <a:p>
            <a:pPr marL="914400" lvl="2" indent="0">
              <a:buNone/>
            </a:pPr>
            <a:r>
              <a:rPr lang="pl-PL" sz="1800" dirty="0"/>
              <a:t>Intuicyjna obsługa stanu w aplikacji.</a:t>
            </a:r>
          </a:p>
          <a:p>
            <a:pPr marL="457200" lvl="1" indent="0">
              <a:buNone/>
            </a:pPr>
            <a:endParaRPr lang="pl-PL" sz="1800" dirty="0"/>
          </a:p>
          <a:p>
            <a:endParaRPr lang="pl-PL" dirty="0"/>
          </a:p>
        </p:txBody>
      </p:sp>
      <p:sp>
        <p:nvSpPr>
          <p:cNvPr id="6" name="Symbol zastępczy daty 3">
            <a:extLst>
              <a:ext uri="{FF2B5EF4-FFF2-40B4-BE49-F238E27FC236}">
                <a16:creationId xmlns:a16="http://schemas.microsoft.com/office/drawing/2014/main" id="{DCA99810-F52E-006F-ED99-0CB3F591E90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0E323F42-1025-0E4C-FDA0-D2A6F707F4A3}"/>
              </a:ext>
            </a:extLst>
          </p:cNvPr>
          <p:cNvSpPr txBox="1"/>
          <p:nvPr/>
        </p:nvSpPr>
        <p:spPr>
          <a:xfrm>
            <a:off x="329293" y="6302930"/>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387843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02DA2-0994-5CAD-03F4-1ED5F0AA6B0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E990A09-7E41-4359-B2A4-53ADD51FC844}"/>
              </a:ext>
            </a:extLst>
          </p:cNvPr>
          <p:cNvSpPr>
            <a:spLocks noGrp="1"/>
          </p:cNvSpPr>
          <p:nvPr>
            <p:ph type="title"/>
          </p:nvPr>
        </p:nvSpPr>
        <p:spPr>
          <a:xfrm>
            <a:off x="685802" y="0"/>
            <a:ext cx="10131425" cy="1456267"/>
          </a:xfrm>
        </p:spPr>
        <p:txBody>
          <a:bodyPr/>
          <a:lstStyle/>
          <a:p>
            <a:pPr algn="ctr"/>
            <a:r>
              <a:rPr lang="pl-PL" dirty="0"/>
              <a:t>Module 5.1 - </a:t>
            </a:r>
            <a:r>
              <a:rPr lang="pl-PL" dirty="0" err="1"/>
              <a:t>finish</a:t>
            </a:r>
            <a:endParaRPr lang="pl-PL" dirty="0"/>
          </a:p>
        </p:txBody>
      </p:sp>
      <p:sp>
        <p:nvSpPr>
          <p:cNvPr id="3" name="Symbol zastępczy zawartości 2">
            <a:extLst>
              <a:ext uri="{FF2B5EF4-FFF2-40B4-BE49-F238E27FC236}">
                <a16:creationId xmlns:a16="http://schemas.microsoft.com/office/drawing/2014/main" id="{BAA381A3-066D-FECD-7F3C-31E9E5883144}"/>
              </a:ext>
            </a:extLst>
          </p:cNvPr>
          <p:cNvSpPr>
            <a:spLocks noGrp="1"/>
          </p:cNvSpPr>
          <p:nvPr>
            <p:ph sz="half" idx="1"/>
          </p:nvPr>
        </p:nvSpPr>
        <p:spPr/>
        <p:txBody>
          <a:bodyPr/>
          <a:lstStyle/>
          <a:p>
            <a:endParaRPr lang="pl-PL" dirty="0"/>
          </a:p>
        </p:txBody>
      </p:sp>
      <p:sp>
        <p:nvSpPr>
          <p:cNvPr id="4" name="Symbol zastępczy zawartości 3">
            <a:extLst>
              <a:ext uri="{FF2B5EF4-FFF2-40B4-BE49-F238E27FC236}">
                <a16:creationId xmlns:a16="http://schemas.microsoft.com/office/drawing/2014/main" id="{C53DEACE-EC9A-23D5-7B6C-0B5340CD14FC}"/>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934AD4D7-B08F-5EB3-CAC1-BA6324887E0E}"/>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474806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E698F-CD50-C602-F2CD-B0B9FBA80BE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3B8D6DB-D4D2-0093-10FB-2EDF8C8FEEAD}"/>
              </a:ext>
            </a:extLst>
          </p:cNvPr>
          <p:cNvSpPr>
            <a:spLocks noGrp="1"/>
          </p:cNvSpPr>
          <p:nvPr>
            <p:ph type="title"/>
          </p:nvPr>
        </p:nvSpPr>
        <p:spPr>
          <a:xfrm>
            <a:off x="987624" y="0"/>
            <a:ext cx="10131425" cy="1076325"/>
          </a:xfrm>
        </p:spPr>
        <p:txBody>
          <a:bodyPr/>
          <a:lstStyle/>
          <a:p>
            <a:pPr algn="ctr"/>
            <a:r>
              <a:rPr lang="pl-PL" dirty="0"/>
              <a:t>Module 6 - start</a:t>
            </a:r>
          </a:p>
        </p:txBody>
      </p:sp>
      <p:sp>
        <p:nvSpPr>
          <p:cNvPr id="6" name="Symbol zastępczy daty 3">
            <a:extLst>
              <a:ext uri="{FF2B5EF4-FFF2-40B4-BE49-F238E27FC236}">
                <a16:creationId xmlns:a16="http://schemas.microsoft.com/office/drawing/2014/main" id="{7A31DC73-31F7-50FB-4B04-3E44779CA62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pSp>
        <p:nvGrpSpPr>
          <p:cNvPr id="17" name="Grupa 16">
            <a:extLst>
              <a:ext uri="{FF2B5EF4-FFF2-40B4-BE49-F238E27FC236}">
                <a16:creationId xmlns:a16="http://schemas.microsoft.com/office/drawing/2014/main" id="{B233DA90-19DA-6ECB-0638-B583C8446062}"/>
              </a:ext>
            </a:extLst>
          </p:cNvPr>
          <p:cNvGrpSpPr/>
          <p:nvPr/>
        </p:nvGrpSpPr>
        <p:grpSpPr>
          <a:xfrm>
            <a:off x="1030287" y="1586053"/>
            <a:ext cx="10131425" cy="873953"/>
            <a:chOff x="0" y="66082"/>
            <a:chExt cx="10131425" cy="873953"/>
          </a:xfrm>
        </p:grpSpPr>
        <p:sp>
          <p:nvSpPr>
            <p:cNvPr id="18" name="Prostokąt: zaokrąglone rogi 17">
              <a:extLst>
                <a:ext uri="{FF2B5EF4-FFF2-40B4-BE49-F238E27FC236}">
                  <a16:creationId xmlns:a16="http://schemas.microsoft.com/office/drawing/2014/main" id="{9C21048B-4EF2-6763-D72C-D21895964498}"/>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Prostokąt: zaokrąglone rogi 4">
              <a:extLst>
                <a:ext uri="{FF2B5EF4-FFF2-40B4-BE49-F238E27FC236}">
                  <a16:creationId xmlns:a16="http://schemas.microsoft.com/office/drawing/2014/main" id="{568A9F34-ADC7-4FE6-1CFC-EDA3AF307A72}"/>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20" name="Grupa 19">
            <a:extLst>
              <a:ext uri="{FF2B5EF4-FFF2-40B4-BE49-F238E27FC236}">
                <a16:creationId xmlns:a16="http://schemas.microsoft.com/office/drawing/2014/main" id="{64E9CD44-1A1C-BFEE-98F5-EE89D7E7D6DD}"/>
              </a:ext>
            </a:extLst>
          </p:cNvPr>
          <p:cNvGrpSpPr/>
          <p:nvPr/>
        </p:nvGrpSpPr>
        <p:grpSpPr>
          <a:xfrm>
            <a:off x="1030287" y="2523366"/>
            <a:ext cx="10131425" cy="873953"/>
            <a:chOff x="0" y="1003395"/>
            <a:chExt cx="10131425" cy="873953"/>
          </a:xfrm>
        </p:grpSpPr>
        <p:sp>
          <p:nvSpPr>
            <p:cNvPr id="21" name="Prostokąt: zaokrąglone rogi 20">
              <a:extLst>
                <a:ext uri="{FF2B5EF4-FFF2-40B4-BE49-F238E27FC236}">
                  <a16:creationId xmlns:a16="http://schemas.microsoft.com/office/drawing/2014/main" id="{DC79BD64-7DCF-1281-D5B7-31EF32EBC5C5}"/>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Prostokąt: zaokrąglone rogi 6">
              <a:extLst>
                <a:ext uri="{FF2B5EF4-FFF2-40B4-BE49-F238E27FC236}">
                  <a16:creationId xmlns:a16="http://schemas.microsoft.com/office/drawing/2014/main" id="{AAB4D814-746C-C589-63FF-98D2EC8D8EFB}"/>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module_6_start</a:t>
              </a:r>
              <a:endParaRPr lang="pl-PL" sz="2200" kern="1200" dirty="0"/>
            </a:p>
          </p:txBody>
        </p:sp>
      </p:grpSp>
      <p:grpSp>
        <p:nvGrpSpPr>
          <p:cNvPr id="23" name="Grupa 22">
            <a:extLst>
              <a:ext uri="{FF2B5EF4-FFF2-40B4-BE49-F238E27FC236}">
                <a16:creationId xmlns:a16="http://schemas.microsoft.com/office/drawing/2014/main" id="{3DA3E368-93F8-993D-4306-DB8606BB88F2}"/>
              </a:ext>
            </a:extLst>
          </p:cNvPr>
          <p:cNvGrpSpPr/>
          <p:nvPr/>
        </p:nvGrpSpPr>
        <p:grpSpPr>
          <a:xfrm>
            <a:off x="1030287" y="3460679"/>
            <a:ext cx="10131425" cy="873953"/>
            <a:chOff x="0" y="1940708"/>
            <a:chExt cx="10131425" cy="873953"/>
          </a:xfrm>
        </p:grpSpPr>
        <p:sp>
          <p:nvSpPr>
            <p:cNvPr id="24" name="Prostokąt: zaokrąglone rogi 23">
              <a:extLst>
                <a:ext uri="{FF2B5EF4-FFF2-40B4-BE49-F238E27FC236}">
                  <a16:creationId xmlns:a16="http://schemas.microsoft.com/office/drawing/2014/main" id="{44642C2D-D7C0-7FBC-1272-CFEC574BDB21}"/>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Prostokąt: zaokrąglone rogi 8">
              <a:extLst>
                <a:ext uri="{FF2B5EF4-FFF2-40B4-BE49-F238E27FC236}">
                  <a16:creationId xmlns:a16="http://schemas.microsoft.com/office/drawing/2014/main" id="{406DF60A-C9DC-B637-CEB1-56CB7C6AB8CD}"/>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26" name="Grupa 25">
            <a:extLst>
              <a:ext uri="{FF2B5EF4-FFF2-40B4-BE49-F238E27FC236}">
                <a16:creationId xmlns:a16="http://schemas.microsoft.com/office/drawing/2014/main" id="{B4F6FF65-8025-EABE-C7AF-670C5A7353F1}"/>
              </a:ext>
            </a:extLst>
          </p:cNvPr>
          <p:cNvGrpSpPr/>
          <p:nvPr/>
        </p:nvGrpSpPr>
        <p:grpSpPr>
          <a:xfrm>
            <a:off x="1030287" y="4397993"/>
            <a:ext cx="10131425" cy="873953"/>
            <a:chOff x="0" y="2878022"/>
            <a:chExt cx="10131425" cy="873953"/>
          </a:xfrm>
        </p:grpSpPr>
        <p:sp>
          <p:nvSpPr>
            <p:cNvPr id="27" name="Prostokąt: zaokrąglone rogi 26">
              <a:extLst>
                <a:ext uri="{FF2B5EF4-FFF2-40B4-BE49-F238E27FC236}">
                  <a16:creationId xmlns:a16="http://schemas.microsoft.com/office/drawing/2014/main" id="{CB559A8B-BF95-05E7-07CB-1A8D35D01BA9}"/>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Prostokąt: zaokrąglone rogi 10">
              <a:extLst>
                <a:ext uri="{FF2B5EF4-FFF2-40B4-BE49-F238E27FC236}">
                  <a16:creationId xmlns:a16="http://schemas.microsoft.com/office/drawing/2014/main" id="{F67D1399-9681-7396-6117-698065FDA0D0}"/>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29432032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8797B1C-BDBE-D166-EEA9-4FD1EF24EAED}"/>
              </a:ext>
            </a:extLst>
          </p:cNvPr>
          <p:cNvSpPr>
            <a:spLocks noGrp="1"/>
          </p:cNvSpPr>
          <p:nvPr>
            <p:ph type="title"/>
          </p:nvPr>
        </p:nvSpPr>
        <p:spPr>
          <a:xfrm>
            <a:off x="763622" y="0"/>
            <a:ext cx="10131425" cy="1456267"/>
          </a:xfrm>
        </p:spPr>
        <p:txBody>
          <a:bodyPr/>
          <a:lstStyle/>
          <a:p>
            <a:pPr algn="ctr"/>
            <a:r>
              <a:rPr lang="pl-PL" dirty="0"/>
              <a:t>http </a:t>
            </a:r>
            <a:r>
              <a:rPr lang="pl-PL" dirty="0" err="1"/>
              <a:t>client</a:t>
            </a:r>
            <a:endParaRPr lang="pl-PL" dirty="0"/>
          </a:p>
        </p:txBody>
      </p:sp>
      <p:sp>
        <p:nvSpPr>
          <p:cNvPr id="6" name="Symbol zastępczy daty 3">
            <a:extLst>
              <a:ext uri="{FF2B5EF4-FFF2-40B4-BE49-F238E27FC236}">
                <a16:creationId xmlns:a16="http://schemas.microsoft.com/office/drawing/2014/main" id="{3E59FCDC-E720-3BBC-190A-705C8C949146}"/>
              </a:ext>
            </a:extLst>
          </p:cNvPr>
          <p:cNvSpPr txBox="1">
            <a:spLocks/>
          </p:cNvSpPr>
          <p:nvPr/>
        </p:nvSpPr>
        <p:spPr>
          <a:xfrm>
            <a:off x="10308394" y="6480175"/>
            <a:ext cx="1883606"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9" name="Rectangle 2">
            <a:extLst>
              <a:ext uri="{FF2B5EF4-FFF2-40B4-BE49-F238E27FC236}">
                <a16:creationId xmlns:a16="http://schemas.microsoft.com/office/drawing/2014/main" id="{F096AD20-9B1B-9C6A-ABB8-56F54B330282}"/>
              </a:ext>
            </a:extLst>
          </p:cNvPr>
          <p:cNvSpPr>
            <a:spLocks noChangeArrowheads="1"/>
          </p:cNvSpPr>
          <p:nvPr/>
        </p:nvSpPr>
        <p:spPr bwMode="auto">
          <a:xfrm>
            <a:off x="763622" y="1553846"/>
            <a:ext cx="10742577"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i="0" u="none" strike="noStrike" cap="none" normalizeH="0" baseline="0" dirty="0" err="1">
                <a:ln>
                  <a:noFill/>
                </a:ln>
                <a:solidFill>
                  <a:schemeClr val="tx1"/>
                </a:solidFill>
                <a:effectLst/>
              </a:rPr>
              <a:t>HttpClient</a:t>
            </a:r>
            <a:r>
              <a:rPr kumimoji="0" lang="pl-PL" altLang="pl-PL" sz="2000" b="0" i="0" u="none" strike="noStrike" cap="none" normalizeH="0" baseline="0" dirty="0">
                <a:ln>
                  <a:noFill/>
                </a:ln>
                <a:solidFill>
                  <a:schemeClr val="tx1"/>
                </a:solidFill>
                <a:effectLst/>
              </a:rPr>
              <a:t> to serwis w </a:t>
            </a:r>
            <a:r>
              <a:rPr kumimoji="0" lang="pl-PL" altLang="pl-PL" sz="2000" b="0" i="0" u="none" strike="noStrike" cap="none" normalizeH="0" baseline="0" dirty="0" err="1">
                <a:ln>
                  <a:noFill/>
                </a:ln>
                <a:solidFill>
                  <a:schemeClr val="tx1"/>
                </a:solidFill>
                <a:effectLst/>
              </a:rPr>
              <a:t>Angularze</a:t>
            </a:r>
            <a:r>
              <a:rPr kumimoji="0" lang="pl-PL" altLang="pl-PL" sz="2000" b="0" i="0" u="none" strike="noStrike" cap="none" normalizeH="0" baseline="0" dirty="0">
                <a:ln>
                  <a:noFill/>
                </a:ln>
                <a:solidFill>
                  <a:schemeClr val="tx1"/>
                </a:solidFill>
                <a:effectLst/>
              </a:rPr>
              <a:t> używany do komunikacji z serwerem przez protokół HTTP.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Pozwala na wykonywanie żądań (</a:t>
            </a:r>
            <a:r>
              <a:rPr kumimoji="0" lang="pl-PL" altLang="pl-PL" sz="2000" b="1" i="0" u="none" strike="noStrike" cap="none" normalizeH="0" baseline="0" dirty="0">
                <a:ln>
                  <a:noFill/>
                </a:ln>
                <a:solidFill>
                  <a:schemeClr val="tx1"/>
                </a:solidFill>
                <a:effectLst/>
              </a:rPr>
              <a:t>GET</a:t>
            </a:r>
            <a:r>
              <a:rPr kumimoji="0" lang="pl-PL" altLang="pl-PL" sz="2000" b="0" i="0" u="none" strike="noStrike" cap="none" normalizeH="0" baseline="0" dirty="0">
                <a:ln>
                  <a:noFill/>
                </a:ln>
                <a:solidFill>
                  <a:schemeClr val="tx1"/>
                </a:solidFill>
                <a:effectLst/>
              </a:rPr>
              <a:t>, </a:t>
            </a:r>
            <a:r>
              <a:rPr kumimoji="0" lang="pl-PL" altLang="pl-PL" sz="2000" b="1" i="0" u="none" strike="noStrike" cap="none" normalizeH="0" baseline="0" dirty="0">
                <a:ln>
                  <a:noFill/>
                </a:ln>
                <a:solidFill>
                  <a:schemeClr val="tx1"/>
                </a:solidFill>
                <a:effectLst/>
              </a:rPr>
              <a:t>POST</a:t>
            </a:r>
            <a:r>
              <a:rPr kumimoji="0" lang="pl-PL" altLang="pl-PL" sz="2000" b="0" i="0" u="none" strike="noStrike" cap="none" normalizeH="0" baseline="0" dirty="0">
                <a:ln>
                  <a:noFill/>
                </a:ln>
                <a:solidFill>
                  <a:schemeClr val="tx1"/>
                </a:solidFill>
                <a:effectLst/>
              </a:rPr>
              <a:t>, </a:t>
            </a:r>
            <a:r>
              <a:rPr kumimoji="0" lang="pl-PL" altLang="pl-PL" sz="2000" b="1" i="0" u="none" strike="noStrike" cap="none" normalizeH="0" baseline="0" dirty="0">
                <a:ln>
                  <a:noFill/>
                </a:ln>
                <a:solidFill>
                  <a:schemeClr val="tx1"/>
                </a:solidFill>
                <a:effectLst/>
              </a:rPr>
              <a:t>PUT</a:t>
            </a:r>
            <a:r>
              <a:rPr kumimoji="0" lang="pl-PL" altLang="pl-PL" sz="2000" b="0" i="0" u="none" strike="noStrike" cap="none" normalizeH="0" baseline="0" dirty="0">
                <a:ln>
                  <a:noFill/>
                </a:ln>
                <a:solidFill>
                  <a:schemeClr val="tx1"/>
                </a:solidFill>
                <a:effectLst/>
              </a:rPr>
              <a:t>, </a:t>
            </a:r>
            <a:r>
              <a:rPr kumimoji="0" lang="pl-PL" altLang="pl-PL" sz="2000" b="1" i="0" u="none" strike="noStrike" cap="none" normalizeH="0" baseline="0" dirty="0">
                <a:ln>
                  <a:noFill/>
                </a:ln>
                <a:solidFill>
                  <a:schemeClr val="tx1"/>
                </a:solidFill>
                <a:effectLst/>
              </a:rPr>
              <a:t>DELETE</a:t>
            </a:r>
            <a:r>
              <a:rPr kumimoji="0" lang="pl-PL" altLang="pl-PL" sz="2000" b="0" i="0" u="none" strike="noStrike" cap="none" normalizeH="0" baseline="0" dirty="0">
                <a:ln>
                  <a:noFill/>
                </a:ln>
                <a:solidFill>
                  <a:schemeClr val="tx1"/>
                </a:solidFill>
                <a:effectLst/>
              </a:rPr>
              <a:t>) do zewnętrznych API i pobieranie danych, takich jak JSON</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Aplikacja może je następnie wyświetlać lub przetwarzać.</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err="1">
                <a:ln>
                  <a:noFill/>
                </a:ln>
                <a:solidFill>
                  <a:schemeClr val="tx1"/>
                </a:solidFill>
                <a:effectLst/>
              </a:rPr>
              <a:t>HttpClient</a:t>
            </a:r>
            <a:r>
              <a:rPr kumimoji="0" lang="pl-PL" altLang="pl-PL" sz="2000" b="0" i="0" u="none" strike="noStrike" cap="none" normalizeH="0" baseline="0" dirty="0">
                <a:ln>
                  <a:noFill/>
                </a:ln>
                <a:solidFill>
                  <a:schemeClr val="tx1"/>
                </a:solidFill>
                <a:effectLst/>
              </a:rPr>
              <a:t> obsługuje zarówno proste żądania, jak i bardziej zaawansowane funkcje,</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np. dodawanie nagłówków, autoryzację czy obsługę błędów.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lvl="1" defTabSz="914400" eaLnBrk="0" fontAlgn="base" hangingPunct="0">
              <a:spcBef>
                <a:spcPct val="0"/>
              </a:spcBef>
              <a:spcAft>
                <a:spcPct val="0"/>
              </a:spcAft>
            </a:pPr>
            <a:r>
              <a:rPr kumimoji="0" lang="pl-PL" altLang="pl-PL" sz="2800" b="1" i="0" u="none" strike="noStrike" cap="none" normalizeH="0" baseline="0" dirty="0" err="1">
                <a:ln>
                  <a:noFill/>
                </a:ln>
                <a:solidFill>
                  <a:schemeClr val="tx1"/>
                </a:solidFill>
                <a:effectLst/>
              </a:rPr>
              <a:t>this.httpClient.get</a:t>
            </a:r>
            <a:r>
              <a:rPr kumimoji="0" lang="pl-PL" altLang="pl-PL" sz="2800" b="1" i="0" u="none" strike="noStrike" cap="none" normalizeH="0" baseline="0" dirty="0">
                <a:ln>
                  <a:noFill/>
                </a:ln>
                <a:solidFill>
                  <a:schemeClr val="tx1"/>
                </a:solidFill>
                <a:effectLst/>
              </a:rPr>
              <a:t>('https://api.example.com/data').subscribe(data =&gt; {</a:t>
            </a:r>
          </a:p>
          <a:p>
            <a:pPr lvl="1" defTabSz="914400" eaLnBrk="0" fontAlgn="base" hangingPunct="0">
              <a:spcBef>
                <a:spcPct val="0"/>
              </a:spcBef>
              <a:spcAft>
                <a:spcPct val="0"/>
              </a:spcAft>
            </a:pPr>
            <a:r>
              <a:rPr kumimoji="0" lang="pl-PL" altLang="pl-PL" sz="2800" b="1" i="0" u="none" strike="noStrike" cap="none" normalizeH="0" baseline="0" dirty="0">
                <a:ln>
                  <a:noFill/>
                </a:ln>
                <a:solidFill>
                  <a:schemeClr val="tx1"/>
                </a:solidFill>
                <a:effectLst/>
              </a:rPr>
              <a:t>  console.log(data);</a:t>
            </a:r>
          </a:p>
          <a:p>
            <a:pPr lvl="1" defTabSz="914400" eaLnBrk="0" fontAlgn="base" hangingPunct="0">
              <a:spcBef>
                <a:spcPct val="0"/>
              </a:spcBef>
              <a:spcAft>
                <a:spcPct val="0"/>
              </a:spcAft>
            </a:pPr>
            <a:r>
              <a:rPr kumimoji="0" lang="pl-PL" altLang="pl-PL" sz="2800"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204574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CDD5C0-C73B-69FA-DD4B-8F744A64D463}"/>
              </a:ext>
            </a:extLst>
          </p:cNvPr>
          <p:cNvSpPr>
            <a:spLocks noGrp="1"/>
          </p:cNvSpPr>
          <p:nvPr>
            <p:ph type="title"/>
          </p:nvPr>
        </p:nvSpPr>
        <p:spPr>
          <a:xfrm>
            <a:off x="685802" y="0"/>
            <a:ext cx="10131425" cy="1456267"/>
          </a:xfrm>
        </p:spPr>
        <p:txBody>
          <a:bodyPr/>
          <a:lstStyle/>
          <a:p>
            <a:pPr algn="ctr"/>
            <a:r>
              <a:rPr lang="pl-PL" dirty="0" err="1"/>
              <a:t>Reaktywnośc</a:t>
            </a:r>
            <a:r>
              <a:rPr lang="pl-PL" dirty="0"/>
              <a:t> - </a:t>
            </a:r>
            <a:r>
              <a:rPr lang="pl-PL" dirty="0" err="1"/>
              <a:t>Observable</a:t>
            </a:r>
            <a:endParaRPr lang="pl-PL" dirty="0"/>
          </a:p>
        </p:txBody>
      </p:sp>
      <p:sp>
        <p:nvSpPr>
          <p:cNvPr id="3" name="Symbol zastępczy zawartości 2">
            <a:extLst>
              <a:ext uri="{FF2B5EF4-FFF2-40B4-BE49-F238E27FC236}">
                <a16:creationId xmlns:a16="http://schemas.microsoft.com/office/drawing/2014/main" id="{255CAF87-A880-67EF-F4A9-6BACCE30E0C4}"/>
              </a:ext>
            </a:extLst>
          </p:cNvPr>
          <p:cNvSpPr>
            <a:spLocks noGrp="1"/>
          </p:cNvSpPr>
          <p:nvPr>
            <p:ph sz="half" idx="1"/>
          </p:nvPr>
        </p:nvSpPr>
        <p:spPr>
          <a:xfrm>
            <a:off x="566738" y="1474259"/>
            <a:ext cx="11058523" cy="4993171"/>
          </a:xfrm>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Reaktywność to podejście do programowania, w którym aplikacja reaguje na zmiany danych i zdarzenia (np. kliknięcie użytkownika, odpowiedź serwera).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W </a:t>
            </a:r>
            <a:r>
              <a:rPr kumimoji="0" lang="pl-PL" altLang="pl-PL" sz="2000" b="0" i="0" u="none" strike="noStrike" cap="none" normalizeH="0" baseline="0" dirty="0" err="1">
                <a:ln>
                  <a:noFill/>
                </a:ln>
                <a:solidFill>
                  <a:schemeClr val="tx1"/>
                </a:solidFill>
                <a:effectLst/>
              </a:rPr>
              <a:t>Angularze</a:t>
            </a:r>
            <a:r>
              <a:rPr kumimoji="0" lang="pl-PL" altLang="pl-PL" sz="2000" b="0" i="0" u="none" strike="noStrike" cap="none" normalizeH="0" baseline="0" dirty="0">
                <a:ln>
                  <a:noFill/>
                </a:ln>
                <a:solidFill>
                  <a:schemeClr val="tx1"/>
                </a:solidFill>
                <a:effectLst/>
              </a:rPr>
              <a:t> i programowaniu reaktywnym głównym sposobem obsługi zdarzeń i danych są </a:t>
            </a:r>
            <a:r>
              <a:rPr kumimoji="0" lang="pl-PL" altLang="pl-PL" sz="2000" b="1"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 </a:t>
            </a: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2000" dirty="0"/>
          </a:p>
          <a:p>
            <a:pPr marL="0" indent="0" defTabSz="914400" eaLnBrk="0" fontAlgn="base" hangingPunct="0">
              <a:spcBef>
                <a:spcPct val="0"/>
              </a:spcBef>
              <a:spcAft>
                <a:spcPct val="0"/>
              </a:spcAft>
              <a:buClrTx/>
              <a:buSzTx/>
              <a:buNone/>
            </a:pPr>
            <a:r>
              <a:rPr kumimoji="0" lang="pl-PL" altLang="pl-PL" sz="2000" b="1"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 to strumień danych lub zdarzeń, które mogą występować w czasie. Kiedy korzystamy z </a:t>
            </a:r>
            <a:r>
              <a:rPr kumimoji="0" lang="pl-PL" altLang="pl-PL" sz="2000" b="0"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 możemy "nasłuchiwać" na nowe wartości, gdy tylko pojawią się w strumieniu (np. nowa wiadomość z serwera, kliknięcie przycisku).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a:t>import { </a:t>
            </a:r>
            <a:r>
              <a:rPr lang="pl-PL" sz="2000" dirty="0" err="1"/>
              <a:t>Observable</a:t>
            </a:r>
            <a:r>
              <a:rPr lang="pl-PL" sz="2000" dirty="0"/>
              <a:t> } from '</a:t>
            </a:r>
            <a:r>
              <a:rPr lang="pl-PL" sz="2000" dirty="0" err="1"/>
              <a:t>rxjs</a:t>
            </a:r>
            <a:r>
              <a:rPr lang="pl-PL" sz="2000" dirty="0"/>
              <a:t>’; </a:t>
            </a:r>
          </a:p>
          <a:p>
            <a:pPr marL="0" marR="0" lvl="0" indent="0" algn="l" defTabSz="914400" rtl="0" eaLnBrk="0" fontAlgn="base" latinLnBrk="0" hangingPunct="0">
              <a:lnSpc>
                <a:spcPct val="100000"/>
              </a:lnSpc>
              <a:spcBef>
                <a:spcPct val="0"/>
              </a:spcBef>
              <a:spcAft>
                <a:spcPct val="0"/>
              </a:spcAft>
              <a:buClrTx/>
              <a:buSzTx/>
              <a:buFontTx/>
              <a:buNone/>
              <a:tabLst/>
            </a:pPr>
            <a:endParaRPr lang="pl-PL" sz="2000" dirty="0"/>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err="1"/>
              <a:t>const</a:t>
            </a:r>
            <a:r>
              <a:rPr lang="pl-PL" sz="2000" dirty="0"/>
              <a:t> </a:t>
            </a:r>
            <a:r>
              <a:rPr lang="pl-PL" sz="2000" dirty="0" err="1"/>
              <a:t>observable</a:t>
            </a:r>
            <a:r>
              <a:rPr lang="pl-PL" sz="2000" dirty="0"/>
              <a:t> = </a:t>
            </a:r>
            <a:r>
              <a:rPr lang="pl-PL" sz="2000" dirty="0" err="1"/>
              <a:t>new</a:t>
            </a:r>
            <a:r>
              <a:rPr lang="pl-PL" sz="2000" dirty="0"/>
              <a:t> </a:t>
            </a:r>
            <a:r>
              <a:rPr lang="pl-PL" sz="2000" dirty="0" err="1"/>
              <a:t>Observable</a:t>
            </a:r>
            <a:r>
              <a:rPr lang="pl-PL" sz="2000" dirty="0"/>
              <a:t>(</a:t>
            </a:r>
            <a:r>
              <a:rPr lang="pl-PL" sz="2000" dirty="0" err="1"/>
              <a:t>subscriber</a:t>
            </a:r>
            <a:r>
              <a:rPr lang="pl-PL" sz="2000" dirty="0"/>
              <a:t> =&gt; { </a:t>
            </a:r>
          </a:p>
          <a:p>
            <a:pPr marL="457200" lvl="1" indent="0" defTabSz="914400" eaLnBrk="0" fontAlgn="base" hangingPunct="0">
              <a:spcBef>
                <a:spcPct val="0"/>
              </a:spcBef>
              <a:spcAft>
                <a:spcPct val="0"/>
              </a:spcAft>
              <a:buClrTx/>
              <a:buSzTx/>
              <a:buNone/>
            </a:pPr>
            <a:r>
              <a:rPr lang="pl-PL" sz="2000" dirty="0" err="1"/>
              <a:t>subscriber.next</a:t>
            </a:r>
            <a:r>
              <a:rPr lang="pl-PL" sz="2000" dirty="0"/>
              <a:t>('Pierwsza wartość’); </a:t>
            </a:r>
          </a:p>
          <a:p>
            <a:pPr marL="457200" lvl="1" indent="0" defTabSz="914400" eaLnBrk="0" fontAlgn="base" hangingPunct="0">
              <a:spcBef>
                <a:spcPct val="0"/>
              </a:spcBef>
              <a:spcAft>
                <a:spcPct val="0"/>
              </a:spcAft>
              <a:buClrTx/>
              <a:buSzTx/>
              <a:buNone/>
            </a:pPr>
            <a:r>
              <a:rPr lang="pl-PL" sz="2000" dirty="0" err="1"/>
              <a:t>subscriber.next</a:t>
            </a:r>
            <a:r>
              <a:rPr lang="pl-PL" sz="2000" dirty="0"/>
              <a:t>('Druga wartość’); </a:t>
            </a:r>
          </a:p>
          <a:p>
            <a:pPr marL="457200" lvl="1" indent="0" defTabSz="914400" eaLnBrk="0" fontAlgn="base" hangingPunct="0">
              <a:spcBef>
                <a:spcPct val="0"/>
              </a:spcBef>
              <a:spcAft>
                <a:spcPct val="0"/>
              </a:spcAft>
              <a:buClrTx/>
              <a:buSzTx/>
              <a:buNone/>
            </a:pPr>
            <a:r>
              <a:rPr lang="pl-PL" sz="2000" dirty="0" err="1"/>
              <a:t>subscriber.complete</a:t>
            </a:r>
            <a:r>
              <a:rPr lang="pl-PL" sz="2000" dirty="0"/>
              <a:t>(); </a:t>
            </a:r>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a:t>}); </a:t>
            </a:r>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err="1"/>
              <a:t>observable.subscribe</a:t>
            </a:r>
            <a:r>
              <a:rPr lang="pl-PL" sz="2000" dirty="0"/>
              <a:t>(</a:t>
            </a:r>
            <a:r>
              <a:rPr lang="pl-PL" sz="2000" dirty="0" err="1"/>
              <a:t>value</a:t>
            </a:r>
            <a:r>
              <a:rPr lang="pl-PL" sz="2000" dirty="0"/>
              <a:t> =&gt; console.log(</a:t>
            </a:r>
            <a:r>
              <a:rPr lang="pl-PL" sz="2000" dirty="0" err="1"/>
              <a:t>value</a:t>
            </a:r>
            <a:r>
              <a:rPr lang="pl-PL" sz="2000" dirty="0"/>
              <a:t>));</a:t>
            </a:r>
            <a:endParaRPr kumimoji="0" lang="pl-PL" altLang="pl-PL" sz="2000" b="0" i="0" u="none" strike="noStrike" cap="none" normalizeH="0" baseline="0" dirty="0">
              <a:ln>
                <a:noFill/>
              </a:ln>
              <a:solidFill>
                <a:schemeClr val="tx1"/>
              </a:solidFill>
              <a:effectLst/>
            </a:endParaRPr>
          </a:p>
        </p:txBody>
      </p:sp>
      <p:sp>
        <p:nvSpPr>
          <p:cNvPr id="7" name="Symbol zastępczy daty 3">
            <a:extLst>
              <a:ext uri="{FF2B5EF4-FFF2-40B4-BE49-F238E27FC236}">
                <a16:creationId xmlns:a16="http://schemas.microsoft.com/office/drawing/2014/main" id="{385161A5-7026-F73E-7203-CBD72D849E47}"/>
              </a:ext>
            </a:extLst>
          </p:cNvPr>
          <p:cNvSpPr txBox="1">
            <a:spLocks/>
          </p:cNvSpPr>
          <p:nvPr/>
        </p:nvSpPr>
        <p:spPr>
          <a:xfrm>
            <a:off x="10308394" y="6480175"/>
            <a:ext cx="1883606"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478169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C51621-1E1A-573B-12EB-553C932AAB3D}"/>
              </a:ext>
            </a:extLst>
          </p:cNvPr>
          <p:cNvSpPr>
            <a:spLocks noGrp="1"/>
          </p:cNvSpPr>
          <p:nvPr>
            <p:ph type="title"/>
          </p:nvPr>
        </p:nvSpPr>
        <p:spPr>
          <a:xfrm>
            <a:off x="1029871" y="-5080"/>
            <a:ext cx="10131425" cy="1157605"/>
          </a:xfrm>
        </p:spPr>
        <p:txBody>
          <a:bodyPr>
            <a:normAutofit/>
          </a:bodyPr>
          <a:lstStyle/>
          <a:p>
            <a:pPr algn="ctr"/>
            <a:r>
              <a:rPr lang="pl-PL" b="1" dirty="0" err="1"/>
              <a:t>RxJS</a:t>
            </a:r>
            <a:br>
              <a:rPr lang="pl-PL" b="1" dirty="0"/>
            </a:br>
            <a:r>
              <a:rPr lang="pl-PL" sz="1650" i="1" dirty="0"/>
              <a:t>Serce Reaktywnego Programowania W </a:t>
            </a:r>
            <a:r>
              <a:rPr lang="pl-PL" sz="1650" i="1" dirty="0" err="1"/>
              <a:t>Angularze</a:t>
            </a:r>
            <a:endParaRPr lang="pl-PL" sz="1650" i="1" dirty="0"/>
          </a:p>
        </p:txBody>
      </p:sp>
      <p:sp>
        <p:nvSpPr>
          <p:cNvPr id="3" name="Symbol zastępczy zawartości 2">
            <a:extLst>
              <a:ext uri="{FF2B5EF4-FFF2-40B4-BE49-F238E27FC236}">
                <a16:creationId xmlns:a16="http://schemas.microsoft.com/office/drawing/2014/main" id="{DFDF810E-B063-9D8E-8C06-8B214FB156CB}"/>
              </a:ext>
            </a:extLst>
          </p:cNvPr>
          <p:cNvSpPr>
            <a:spLocks noGrp="1"/>
          </p:cNvSpPr>
          <p:nvPr>
            <p:ph idx="1"/>
          </p:nvPr>
        </p:nvSpPr>
        <p:spPr>
          <a:xfrm>
            <a:off x="685384" y="1610149"/>
            <a:ext cx="10820398" cy="4873413"/>
          </a:xfrm>
        </p:spPr>
        <p:txBody>
          <a:bodyPr anchor="t">
            <a:normAutofit/>
          </a:bodyPr>
          <a:lstStyle/>
          <a:p>
            <a:pPr marL="0" indent="0" algn="ctr">
              <a:buNone/>
            </a:pPr>
            <a:r>
              <a:rPr lang="pl-PL" b="1" dirty="0"/>
              <a:t>Czym jest?</a:t>
            </a:r>
          </a:p>
          <a:p>
            <a:pPr marL="0" indent="0" algn="ctr">
              <a:buNone/>
            </a:pPr>
            <a:r>
              <a:rPr lang="pl-PL" sz="1600" i="1" dirty="0" err="1"/>
              <a:t>RxJS</a:t>
            </a:r>
            <a:r>
              <a:rPr lang="pl-PL" sz="1600" i="1" dirty="0"/>
              <a:t> to biblioteka do zarządzania asynchronicznymi zdarzeniami za pomocą strumieni danych. Myśl o tym jak o </a:t>
            </a:r>
            <a:r>
              <a:rPr lang="pl-PL" sz="1600" i="1" dirty="0" err="1"/>
              <a:t>supermocy</a:t>
            </a:r>
            <a:r>
              <a:rPr lang="pl-PL" sz="1600" i="1" dirty="0"/>
              <a:t> dla twojego kodu, która pozwala na łatwe ogarnianie złożonych operacji, takich jak zapytania HTTP, obsługa użytkownika, czy zarządzanie czasem.</a:t>
            </a:r>
          </a:p>
          <a:p>
            <a:pPr marL="0" indent="0" algn="ctr">
              <a:buNone/>
            </a:pPr>
            <a:r>
              <a:rPr lang="pl-PL" b="1" dirty="0"/>
              <a:t>Po co to jest?</a:t>
            </a:r>
          </a:p>
          <a:p>
            <a:pPr marL="0" indent="0" algn="ctr">
              <a:buNone/>
            </a:pPr>
            <a:r>
              <a:rPr lang="pl-PL" sz="1600" i="1" dirty="0" err="1"/>
              <a:t>RxJS</a:t>
            </a:r>
            <a:r>
              <a:rPr lang="pl-PL" sz="1600" i="1" dirty="0"/>
              <a:t> upraszcza pracę z asynchronicznością. Zamiast tonować się w </a:t>
            </a:r>
            <a:r>
              <a:rPr lang="pl-PL" sz="1600" i="1" dirty="0" err="1"/>
              <a:t>callbackach</a:t>
            </a:r>
            <a:r>
              <a:rPr lang="pl-PL" sz="1600" i="1" dirty="0"/>
              <a:t> i promesach, możesz manipulować strumieniami danych, łączyć je, filtrować i przekształcać, jak tylko chcesz.</a:t>
            </a:r>
          </a:p>
          <a:p>
            <a:pPr marL="0" indent="0" algn="ctr">
              <a:buNone/>
            </a:pPr>
            <a:r>
              <a:rPr lang="pl-PL" b="1" dirty="0"/>
              <a:t>Jak się go używa?</a:t>
            </a:r>
          </a:p>
          <a:p>
            <a:pPr marL="0" indent="0" algn="ctr">
              <a:buNone/>
            </a:pPr>
            <a:r>
              <a:rPr lang="pl-PL" sz="1600" i="1" dirty="0" err="1"/>
              <a:t>RxJS</a:t>
            </a:r>
            <a:r>
              <a:rPr lang="pl-PL" sz="1600" i="1" dirty="0"/>
              <a:t> działa na tzw. </a:t>
            </a:r>
            <a:r>
              <a:rPr lang="pl-PL" sz="1600" i="1" dirty="0" err="1"/>
              <a:t>observables</a:t>
            </a:r>
            <a:r>
              <a:rPr lang="pl-PL" sz="1600" i="1" dirty="0"/>
              <a:t> – strumieniach danych, które możesz subskrybować i reagować na ich zmiany. Łącz to z operatorami, jak map, </a:t>
            </a:r>
            <a:r>
              <a:rPr lang="pl-PL" sz="1600" i="1" dirty="0" err="1"/>
              <a:t>filter</a:t>
            </a:r>
            <a:r>
              <a:rPr lang="pl-PL" sz="1600" i="1" dirty="0"/>
              <a:t>, czy </a:t>
            </a:r>
            <a:r>
              <a:rPr lang="pl-PL" sz="1600" i="1" dirty="0" err="1"/>
              <a:t>merge</a:t>
            </a:r>
            <a:r>
              <a:rPr lang="pl-PL" sz="1600" i="1" dirty="0"/>
              <a:t>, żeby robić z danymi, co tylko dusza zapragnie.</a:t>
            </a:r>
          </a:p>
          <a:p>
            <a:pPr marL="0" indent="0" algn="ctr">
              <a:buNone/>
            </a:pPr>
            <a:r>
              <a:rPr lang="pl-PL" b="1" dirty="0"/>
              <a:t>Jakie problemy rozwiązuje?</a:t>
            </a:r>
          </a:p>
          <a:p>
            <a:pPr marL="0" indent="0" algn="ctr">
              <a:buNone/>
            </a:pPr>
            <a:r>
              <a:rPr lang="pl-PL" sz="1600" i="1" dirty="0" err="1"/>
              <a:t>RxJS</a:t>
            </a:r>
            <a:r>
              <a:rPr lang="pl-PL" sz="1600" i="1" dirty="0"/>
              <a:t> to lekarstwo na </a:t>
            </a:r>
            <a:r>
              <a:rPr lang="pl-PL" sz="1600" i="1" dirty="0" err="1"/>
              <a:t>callback</a:t>
            </a:r>
            <a:r>
              <a:rPr lang="pl-PL" sz="1600" i="1" dirty="0"/>
              <a:t> </a:t>
            </a:r>
            <a:r>
              <a:rPr lang="pl-PL" sz="1600" i="1" dirty="0" err="1"/>
              <a:t>hell</a:t>
            </a:r>
            <a:r>
              <a:rPr lang="pl-PL" sz="1600" i="1" dirty="0"/>
              <a:t> i trudne do zarządzania sekwencje asynchroniczne. Dzięki </a:t>
            </a:r>
            <a:r>
              <a:rPr lang="pl-PL" sz="1600" i="1" dirty="0" err="1"/>
              <a:t>RxJS</a:t>
            </a:r>
            <a:r>
              <a:rPr lang="pl-PL" sz="1600" i="1" dirty="0"/>
              <a:t> możesz płynnie zarządzać wieloma operacjami naraz, obsługiwać błędy i przetwarzać dane w bardziej deklaratywny sposób.</a:t>
            </a:r>
          </a:p>
        </p:txBody>
      </p:sp>
      <p:sp>
        <p:nvSpPr>
          <p:cNvPr id="4" name="Symbol zastępczy daty 3">
            <a:extLst>
              <a:ext uri="{FF2B5EF4-FFF2-40B4-BE49-F238E27FC236}">
                <a16:creationId xmlns:a16="http://schemas.microsoft.com/office/drawing/2014/main" id="{7551E2F5-A0EC-836D-423B-07EBCF3F3E43}"/>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2512332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rostokąt: zaokrąglone rogi 40">
            <a:extLst>
              <a:ext uri="{FF2B5EF4-FFF2-40B4-BE49-F238E27FC236}">
                <a16:creationId xmlns:a16="http://schemas.microsoft.com/office/drawing/2014/main" id="{0A380717-197D-242B-CA83-2071786B0EFA}"/>
              </a:ext>
            </a:extLst>
          </p:cNvPr>
          <p:cNvSpPr/>
          <p:nvPr/>
        </p:nvSpPr>
        <p:spPr>
          <a:xfrm>
            <a:off x="136584" y="2406501"/>
            <a:ext cx="6750623" cy="303662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pl-PL" sz="2400" dirty="0"/>
              <a:t>Cykl życia aplikacji </a:t>
            </a:r>
            <a:r>
              <a:rPr lang="pl-PL" sz="2400" b="1" dirty="0"/>
              <a:t>SPA</a:t>
            </a:r>
          </a:p>
        </p:txBody>
      </p:sp>
      <p:sp>
        <p:nvSpPr>
          <p:cNvPr id="2" name="Tytuł 1">
            <a:extLst>
              <a:ext uri="{FF2B5EF4-FFF2-40B4-BE49-F238E27FC236}">
                <a16:creationId xmlns:a16="http://schemas.microsoft.com/office/drawing/2014/main" id="{A040F90C-DC17-39B1-7FAA-82C03B8F8F06}"/>
              </a:ext>
            </a:extLst>
          </p:cNvPr>
          <p:cNvSpPr>
            <a:spLocks noGrp="1"/>
          </p:cNvSpPr>
          <p:nvPr>
            <p:ph type="title"/>
          </p:nvPr>
        </p:nvSpPr>
        <p:spPr>
          <a:xfrm>
            <a:off x="729868" y="0"/>
            <a:ext cx="10131425" cy="1456267"/>
          </a:xfrm>
        </p:spPr>
        <p:txBody>
          <a:bodyPr/>
          <a:lstStyle/>
          <a:p>
            <a:pPr algn="ctr"/>
            <a:r>
              <a:rPr lang="pl-PL" dirty="0"/>
              <a:t>Single-</a:t>
            </a:r>
            <a:r>
              <a:rPr lang="pl-PL" dirty="0" err="1"/>
              <a:t>page</a:t>
            </a:r>
            <a:r>
              <a:rPr lang="pl-PL" dirty="0"/>
              <a:t> </a:t>
            </a:r>
            <a:r>
              <a:rPr lang="pl-PL" dirty="0" err="1"/>
              <a:t>application</a:t>
            </a:r>
            <a:endParaRPr lang="pl-PL" dirty="0"/>
          </a:p>
        </p:txBody>
      </p:sp>
      <p:graphicFrame>
        <p:nvGraphicFramePr>
          <p:cNvPr id="6" name="Symbol zastępczy zawartości 5">
            <a:extLst>
              <a:ext uri="{FF2B5EF4-FFF2-40B4-BE49-F238E27FC236}">
                <a16:creationId xmlns:a16="http://schemas.microsoft.com/office/drawing/2014/main" id="{DB559773-3044-4A3A-ABED-B39AE433CDB8}"/>
              </a:ext>
            </a:extLst>
          </p:cNvPr>
          <p:cNvGraphicFramePr>
            <a:graphicFrameLocks noGrp="1"/>
          </p:cNvGraphicFramePr>
          <p:nvPr>
            <p:ph idx="1"/>
            <p:extLst>
              <p:ext uri="{D42A27DB-BD31-4B8C-83A1-F6EECF244321}">
                <p14:modId xmlns:p14="http://schemas.microsoft.com/office/powerpoint/2010/main" val="1926455708"/>
              </p:ext>
            </p:extLst>
          </p:nvPr>
        </p:nvGraphicFramePr>
        <p:xfrm>
          <a:off x="6951643" y="1257300"/>
          <a:ext cx="5003331" cy="52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295A9A7-7DB7-AF03-D1F2-A362E36FF87B}"/>
              </a:ext>
            </a:extLst>
          </p:cNvPr>
          <p:cNvSpPr>
            <a:spLocks noGrp="1"/>
          </p:cNvSpPr>
          <p:nvPr>
            <p:ph type="dt" sz="half" idx="10"/>
          </p:nvPr>
        </p:nvSpPr>
        <p:spPr>
          <a:xfrm>
            <a:off x="10246279" y="6467964"/>
            <a:ext cx="1942466" cy="377825"/>
          </a:xfrm>
        </p:spPr>
        <p:txBody>
          <a:bodyPr/>
          <a:lstStyle/>
          <a:p>
            <a:pPr rtl="0"/>
            <a:r>
              <a:rPr lang="pl-PL" dirty="0" err="1"/>
              <a:t>Angular</a:t>
            </a:r>
            <a:r>
              <a:rPr lang="pl-PL" dirty="0"/>
              <a:t> – poziom podstawowy</a:t>
            </a:r>
            <a:endParaRPr lang="en-US" dirty="0"/>
          </a:p>
        </p:txBody>
      </p:sp>
      <p:pic>
        <p:nvPicPr>
          <p:cNvPr id="11" name="Grafika 10" descr="Projektowanie witryn internetowych">
            <a:extLst>
              <a:ext uri="{FF2B5EF4-FFF2-40B4-BE49-F238E27FC236}">
                <a16:creationId xmlns:a16="http://schemas.microsoft.com/office/drawing/2014/main" id="{F122CEB5-017D-268F-40B7-32EED3E272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0591" y="3825471"/>
            <a:ext cx="529726" cy="529726"/>
          </a:xfrm>
          <a:prstGeom prst="rect">
            <a:avLst/>
          </a:prstGeom>
        </p:spPr>
      </p:pic>
      <p:sp>
        <p:nvSpPr>
          <p:cNvPr id="12" name="pole tekstowe 11">
            <a:extLst>
              <a:ext uri="{FF2B5EF4-FFF2-40B4-BE49-F238E27FC236}">
                <a16:creationId xmlns:a16="http://schemas.microsoft.com/office/drawing/2014/main" id="{AD2EDF65-4F78-677D-FBFF-AC652419C700}"/>
              </a:ext>
            </a:extLst>
          </p:cNvPr>
          <p:cNvSpPr txBox="1"/>
          <p:nvPr/>
        </p:nvSpPr>
        <p:spPr>
          <a:xfrm>
            <a:off x="5703168" y="5148398"/>
            <a:ext cx="785664" cy="369332"/>
          </a:xfrm>
          <a:prstGeom prst="rect">
            <a:avLst/>
          </a:prstGeom>
          <a:noFill/>
        </p:spPr>
        <p:txBody>
          <a:bodyPr wrap="none" rtlCol="0">
            <a:spAutoFit/>
          </a:bodyPr>
          <a:lstStyle/>
          <a:p>
            <a:r>
              <a:rPr lang="pl-PL" dirty="0"/>
              <a:t>Server</a:t>
            </a:r>
          </a:p>
        </p:txBody>
      </p:sp>
      <p:pic>
        <p:nvPicPr>
          <p:cNvPr id="14" name="Grafika 13" descr="Laptop">
            <a:extLst>
              <a:ext uri="{FF2B5EF4-FFF2-40B4-BE49-F238E27FC236}">
                <a16:creationId xmlns:a16="http://schemas.microsoft.com/office/drawing/2014/main" id="{33EDF4E3-3670-5710-A06A-BE7EA3D3B34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1892" y="3140571"/>
            <a:ext cx="2279911" cy="2279911"/>
          </a:xfrm>
          <a:prstGeom prst="rect">
            <a:avLst/>
          </a:prstGeom>
        </p:spPr>
      </p:pic>
      <p:pic>
        <p:nvPicPr>
          <p:cNvPr id="16" name="Grafika 15" descr="Baza danych">
            <a:extLst>
              <a:ext uri="{FF2B5EF4-FFF2-40B4-BE49-F238E27FC236}">
                <a16:creationId xmlns:a16="http://schemas.microsoft.com/office/drawing/2014/main" id="{B17D3A69-F2AA-6764-5132-B6624A14827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45908" y="3140571"/>
            <a:ext cx="1900184" cy="2190657"/>
          </a:xfrm>
          <a:prstGeom prst="rect">
            <a:avLst/>
          </a:prstGeom>
        </p:spPr>
      </p:pic>
      <p:sp>
        <p:nvSpPr>
          <p:cNvPr id="17" name="pole tekstowe 16">
            <a:extLst>
              <a:ext uri="{FF2B5EF4-FFF2-40B4-BE49-F238E27FC236}">
                <a16:creationId xmlns:a16="http://schemas.microsoft.com/office/drawing/2014/main" id="{2E82DAA9-FA32-F040-C633-951327533B36}"/>
              </a:ext>
            </a:extLst>
          </p:cNvPr>
          <p:cNvSpPr txBox="1"/>
          <p:nvPr/>
        </p:nvSpPr>
        <p:spPr>
          <a:xfrm>
            <a:off x="1058863" y="5146562"/>
            <a:ext cx="725968" cy="369332"/>
          </a:xfrm>
          <a:prstGeom prst="rect">
            <a:avLst/>
          </a:prstGeom>
          <a:noFill/>
        </p:spPr>
        <p:txBody>
          <a:bodyPr wrap="none" rtlCol="0">
            <a:spAutoFit/>
          </a:bodyPr>
          <a:lstStyle/>
          <a:p>
            <a:r>
              <a:rPr lang="pl-PL" dirty="0"/>
              <a:t>Client</a:t>
            </a:r>
          </a:p>
        </p:txBody>
      </p:sp>
      <p:sp>
        <p:nvSpPr>
          <p:cNvPr id="25" name="pole tekstowe 24">
            <a:extLst>
              <a:ext uri="{FF2B5EF4-FFF2-40B4-BE49-F238E27FC236}">
                <a16:creationId xmlns:a16="http://schemas.microsoft.com/office/drawing/2014/main" id="{7361F6CE-18C2-D0AF-5B0D-12109B3EB5DC}"/>
              </a:ext>
            </a:extLst>
          </p:cNvPr>
          <p:cNvSpPr txBox="1"/>
          <p:nvPr/>
        </p:nvSpPr>
        <p:spPr>
          <a:xfrm>
            <a:off x="2561803" y="3272780"/>
            <a:ext cx="1221040" cy="307777"/>
          </a:xfrm>
          <a:prstGeom prst="rect">
            <a:avLst/>
          </a:prstGeom>
          <a:noFill/>
        </p:spPr>
        <p:txBody>
          <a:bodyPr wrap="none" rtlCol="0">
            <a:spAutoFit/>
          </a:bodyPr>
          <a:lstStyle/>
          <a:p>
            <a:r>
              <a:rPr lang="pl-PL" sz="1400" b="1" dirty="0" err="1"/>
              <a:t>Initial</a:t>
            </a:r>
            <a:r>
              <a:rPr lang="pl-PL" sz="1400" b="1" dirty="0"/>
              <a:t> </a:t>
            </a:r>
            <a:r>
              <a:rPr lang="pl-PL" sz="1400" b="1" dirty="0" err="1"/>
              <a:t>request</a:t>
            </a:r>
            <a:endParaRPr lang="pl-PL" sz="1400" b="1" dirty="0"/>
          </a:p>
        </p:txBody>
      </p:sp>
      <p:sp>
        <p:nvSpPr>
          <p:cNvPr id="27" name="Strzałka: w prawo 26">
            <a:extLst>
              <a:ext uri="{FF2B5EF4-FFF2-40B4-BE49-F238E27FC236}">
                <a16:creationId xmlns:a16="http://schemas.microsoft.com/office/drawing/2014/main" id="{EB6A83D2-9BFD-B390-7C2F-C7E0ECF7F268}"/>
              </a:ext>
            </a:extLst>
          </p:cNvPr>
          <p:cNvSpPr/>
          <p:nvPr/>
        </p:nvSpPr>
        <p:spPr>
          <a:xfrm>
            <a:off x="2617743" y="3481482"/>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Strzałka: w prawo 27">
            <a:extLst>
              <a:ext uri="{FF2B5EF4-FFF2-40B4-BE49-F238E27FC236}">
                <a16:creationId xmlns:a16="http://schemas.microsoft.com/office/drawing/2014/main" id="{2DFFAC15-96B7-149C-14A2-A0EBC9A1A572}"/>
              </a:ext>
            </a:extLst>
          </p:cNvPr>
          <p:cNvSpPr/>
          <p:nvPr/>
        </p:nvSpPr>
        <p:spPr>
          <a:xfrm rot="10800000">
            <a:off x="2561804" y="3924814"/>
            <a:ext cx="1900185"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Strzałka: w prawo 28">
            <a:extLst>
              <a:ext uri="{FF2B5EF4-FFF2-40B4-BE49-F238E27FC236}">
                <a16:creationId xmlns:a16="http://schemas.microsoft.com/office/drawing/2014/main" id="{2C86F414-2DA1-E790-0E56-7DAAABE66999}"/>
              </a:ext>
            </a:extLst>
          </p:cNvPr>
          <p:cNvSpPr/>
          <p:nvPr/>
        </p:nvSpPr>
        <p:spPr>
          <a:xfrm>
            <a:off x="2564097" y="4401304"/>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Strzałka: w prawo 29">
            <a:extLst>
              <a:ext uri="{FF2B5EF4-FFF2-40B4-BE49-F238E27FC236}">
                <a16:creationId xmlns:a16="http://schemas.microsoft.com/office/drawing/2014/main" id="{5B2814C6-5905-33E3-EEBF-AEFB0343248A}"/>
              </a:ext>
            </a:extLst>
          </p:cNvPr>
          <p:cNvSpPr/>
          <p:nvPr/>
        </p:nvSpPr>
        <p:spPr>
          <a:xfrm rot="10800000">
            <a:off x="2549158" y="4940361"/>
            <a:ext cx="1900184"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ole tekstowe 30">
            <a:extLst>
              <a:ext uri="{FF2B5EF4-FFF2-40B4-BE49-F238E27FC236}">
                <a16:creationId xmlns:a16="http://schemas.microsoft.com/office/drawing/2014/main" id="{78BB4F75-E063-FEB4-7991-70B3DD3076D0}"/>
              </a:ext>
            </a:extLst>
          </p:cNvPr>
          <p:cNvSpPr txBox="1"/>
          <p:nvPr/>
        </p:nvSpPr>
        <p:spPr>
          <a:xfrm>
            <a:off x="2545833" y="4214258"/>
            <a:ext cx="903389" cy="307777"/>
          </a:xfrm>
          <a:prstGeom prst="rect">
            <a:avLst/>
          </a:prstGeom>
          <a:noFill/>
        </p:spPr>
        <p:txBody>
          <a:bodyPr wrap="none" rtlCol="0">
            <a:spAutoFit/>
          </a:bodyPr>
          <a:lstStyle/>
          <a:p>
            <a:r>
              <a:rPr lang="pl-PL" sz="1400" b="1" dirty="0"/>
              <a:t>HTTP GET</a:t>
            </a:r>
          </a:p>
        </p:txBody>
      </p:sp>
      <p:sp>
        <p:nvSpPr>
          <p:cNvPr id="32" name="pole tekstowe 31">
            <a:extLst>
              <a:ext uri="{FF2B5EF4-FFF2-40B4-BE49-F238E27FC236}">
                <a16:creationId xmlns:a16="http://schemas.microsoft.com/office/drawing/2014/main" id="{B711497D-894F-7C42-F516-A079D01BF4CC}"/>
              </a:ext>
            </a:extLst>
          </p:cNvPr>
          <p:cNvSpPr txBox="1"/>
          <p:nvPr/>
        </p:nvSpPr>
        <p:spPr>
          <a:xfrm>
            <a:off x="3919910" y="3738972"/>
            <a:ext cx="619080" cy="307777"/>
          </a:xfrm>
          <a:prstGeom prst="rect">
            <a:avLst/>
          </a:prstGeom>
          <a:noFill/>
        </p:spPr>
        <p:txBody>
          <a:bodyPr wrap="none" rtlCol="0">
            <a:spAutoFit/>
          </a:bodyPr>
          <a:lstStyle/>
          <a:p>
            <a:r>
              <a:rPr lang="pl-PL" sz="1400" b="1" dirty="0"/>
              <a:t>HTML</a:t>
            </a:r>
          </a:p>
        </p:txBody>
      </p:sp>
      <p:pic>
        <p:nvPicPr>
          <p:cNvPr id="34" name="Grafika 33" descr="Dokument">
            <a:extLst>
              <a:ext uri="{FF2B5EF4-FFF2-40B4-BE49-F238E27FC236}">
                <a16:creationId xmlns:a16="http://schemas.microsoft.com/office/drawing/2014/main" id="{7CF90780-D95A-346E-954C-4FAF6247A61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67459" y="4779581"/>
            <a:ext cx="488801" cy="488801"/>
          </a:xfrm>
          <a:prstGeom prst="rect">
            <a:avLst/>
          </a:prstGeom>
        </p:spPr>
      </p:pic>
      <p:sp>
        <p:nvSpPr>
          <p:cNvPr id="35" name="pole tekstowe 34">
            <a:extLst>
              <a:ext uri="{FF2B5EF4-FFF2-40B4-BE49-F238E27FC236}">
                <a16:creationId xmlns:a16="http://schemas.microsoft.com/office/drawing/2014/main" id="{F1CE6DF4-E1D9-1F41-CD7F-C39D47D4746B}"/>
              </a:ext>
            </a:extLst>
          </p:cNvPr>
          <p:cNvSpPr txBox="1"/>
          <p:nvPr/>
        </p:nvSpPr>
        <p:spPr>
          <a:xfrm>
            <a:off x="3944756" y="4709059"/>
            <a:ext cx="569387" cy="307777"/>
          </a:xfrm>
          <a:prstGeom prst="rect">
            <a:avLst/>
          </a:prstGeom>
          <a:noFill/>
        </p:spPr>
        <p:txBody>
          <a:bodyPr wrap="none" rtlCol="0">
            <a:spAutoFit/>
          </a:bodyPr>
          <a:lstStyle/>
          <a:p>
            <a:r>
              <a:rPr lang="pl-PL" sz="1400" b="1" dirty="0"/>
              <a:t>JSON</a:t>
            </a:r>
          </a:p>
        </p:txBody>
      </p:sp>
    </p:spTree>
    <p:extLst>
      <p:ext uri="{BB962C8B-B14F-4D97-AF65-F5344CB8AC3E}">
        <p14:creationId xmlns:p14="http://schemas.microsoft.com/office/powerpoint/2010/main" val="11917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nodeType="clickEffect">
                                  <p:stCondLst>
                                    <p:cond delay="0"/>
                                  </p:stCondLst>
                                  <p:childTnLst>
                                    <p:animRot by="120000">
                                      <p:cBhvr>
                                        <p:cTn id="44" dur="200" fill="hold">
                                          <p:stCondLst>
                                            <p:cond delay="0"/>
                                          </p:stCondLst>
                                        </p:cTn>
                                        <p:tgtEl>
                                          <p:spTgt spid="16"/>
                                        </p:tgtEl>
                                        <p:attrNameLst>
                                          <p:attrName>r</p:attrName>
                                        </p:attrNameLst>
                                      </p:cBhvr>
                                    </p:animRot>
                                    <p:animRot by="-240000">
                                      <p:cBhvr>
                                        <p:cTn id="45" dur="400" fill="hold">
                                          <p:stCondLst>
                                            <p:cond delay="400"/>
                                          </p:stCondLst>
                                        </p:cTn>
                                        <p:tgtEl>
                                          <p:spTgt spid="16"/>
                                        </p:tgtEl>
                                        <p:attrNameLst>
                                          <p:attrName>r</p:attrName>
                                        </p:attrNameLst>
                                      </p:cBhvr>
                                    </p:animRot>
                                    <p:animRot by="240000">
                                      <p:cBhvr>
                                        <p:cTn id="46" dur="400" fill="hold">
                                          <p:stCondLst>
                                            <p:cond delay="800"/>
                                          </p:stCondLst>
                                        </p:cTn>
                                        <p:tgtEl>
                                          <p:spTgt spid="16"/>
                                        </p:tgtEl>
                                        <p:attrNameLst>
                                          <p:attrName>r</p:attrName>
                                        </p:attrNameLst>
                                      </p:cBhvr>
                                    </p:animRot>
                                    <p:animRot by="-240000">
                                      <p:cBhvr>
                                        <p:cTn id="47" dur="400" fill="hold">
                                          <p:stCondLst>
                                            <p:cond delay="1200"/>
                                          </p:stCondLst>
                                        </p:cTn>
                                        <p:tgtEl>
                                          <p:spTgt spid="16"/>
                                        </p:tgtEl>
                                        <p:attrNameLst>
                                          <p:attrName>r</p:attrName>
                                        </p:attrNameLst>
                                      </p:cBhvr>
                                    </p:animRot>
                                    <p:animRot by="120000">
                                      <p:cBhvr>
                                        <p:cTn id="48" dur="400" fill="hold">
                                          <p:stCondLst>
                                            <p:cond delay="1600"/>
                                          </p:stCondLst>
                                        </p:cTn>
                                        <p:tgtEl>
                                          <p:spTgt spid="16"/>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26" presetClass="emph" presetSubtype="0" fill="hold" nodeType="clickEffect">
                                  <p:stCondLst>
                                    <p:cond delay="0"/>
                                  </p:stCondLst>
                                  <p:childTnLst>
                                    <p:animEffect transition="out" filter="fade">
                                      <p:cBhvr>
                                        <p:cTn id="67" dur="1000" tmFilter="0, 0; .2, .5; .8, .5; 1, 0"/>
                                        <p:tgtEl>
                                          <p:spTgt spid="14"/>
                                        </p:tgtEl>
                                      </p:cBhvr>
                                    </p:animEffect>
                                    <p:animScale>
                                      <p:cBhvr>
                                        <p:cTn id="68" dur="500" autoRev="1" fill="hold"/>
                                        <p:tgtEl>
                                          <p:spTgt spid="14"/>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nodeType="clickEffect">
                                  <p:stCondLst>
                                    <p:cond delay="0"/>
                                  </p:stCondLst>
                                  <p:childTnLst>
                                    <p:animRot by="21600000">
                                      <p:cBhvr>
                                        <p:cTn id="80" dur="2000" fill="hold"/>
                                        <p:tgtEl>
                                          <p:spTgt spid="16"/>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1000"/>
                                        <p:tgtEl>
                                          <p:spTgt spid="34"/>
                                        </p:tgtEl>
                                      </p:cBhvr>
                                    </p:animEffect>
                                    <p:anim calcmode="lin" valueType="num">
                                      <p:cBhvr>
                                        <p:cTn id="86" dur="1000" fill="hold"/>
                                        <p:tgtEl>
                                          <p:spTgt spid="34"/>
                                        </p:tgtEl>
                                        <p:attrNameLst>
                                          <p:attrName>ppt_x</p:attrName>
                                        </p:attrNameLst>
                                      </p:cBhvr>
                                      <p:tavLst>
                                        <p:tav tm="0">
                                          <p:val>
                                            <p:strVal val="#ppt_x"/>
                                          </p:val>
                                        </p:tav>
                                        <p:tav tm="100000">
                                          <p:val>
                                            <p:strVal val="#ppt_x"/>
                                          </p:val>
                                        </p:tav>
                                      </p:tavLst>
                                    </p:anim>
                                    <p:anim calcmode="lin" valueType="num">
                                      <p:cBhvr>
                                        <p:cTn id="8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mph" presetSubtype="0" fill="hold" nodeType="clickEffect">
                                  <p:stCondLst>
                                    <p:cond delay="0"/>
                                  </p:stCondLst>
                                  <p:childTnLst>
                                    <p:animEffect transition="out" filter="fade">
                                      <p:cBhvr>
                                        <p:cTn id="99" dur="500" tmFilter="0, 0; .2, .5; .8, .5; 1, 0"/>
                                        <p:tgtEl>
                                          <p:spTgt spid="14"/>
                                        </p:tgtEl>
                                      </p:cBhvr>
                                    </p:animEffect>
                                    <p:animScale>
                                      <p:cBhvr>
                                        <p:cTn id="10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Graphic spid="6" grpId="0">
        <p:bldAsOne/>
      </p:bldGraphic>
      <p:bldP spid="12" grpId="0"/>
      <p:bldP spid="17" grpId="0"/>
      <p:bldP spid="25" grpId="0"/>
      <p:bldP spid="27" grpId="0" animBg="1"/>
      <p:bldP spid="28" grpId="0" animBg="1"/>
      <p:bldP spid="29" grpId="0" animBg="1"/>
      <p:bldP spid="30" grpId="0" animBg="1"/>
      <p:bldP spid="31" grpId="0"/>
      <p:bldP spid="32" grpId="0"/>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C4A24E-3B93-2C90-53A4-F7D95B7BF24A}"/>
              </a:ext>
            </a:extLst>
          </p:cNvPr>
          <p:cNvSpPr>
            <a:spLocks noGrp="1"/>
          </p:cNvSpPr>
          <p:nvPr>
            <p:ph type="title"/>
          </p:nvPr>
        </p:nvSpPr>
        <p:spPr>
          <a:xfrm>
            <a:off x="685801" y="1"/>
            <a:ext cx="10131425" cy="1181100"/>
          </a:xfrm>
        </p:spPr>
        <p:txBody>
          <a:bodyPr/>
          <a:lstStyle/>
          <a:p>
            <a:pPr algn="ctr"/>
            <a:r>
              <a:rPr lang="pl-PL" dirty="0"/>
              <a:t>Obsługa Błędów </a:t>
            </a:r>
            <a:r>
              <a:rPr lang="pl-PL" dirty="0" err="1"/>
              <a:t>api</a:t>
            </a:r>
            <a:endParaRPr lang="pl-PL" dirty="0"/>
          </a:p>
        </p:txBody>
      </p:sp>
      <p:sp>
        <p:nvSpPr>
          <p:cNvPr id="5" name="Rectangle 1">
            <a:extLst>
              <a:ext uri="{FF2B5EF4-FFF2-40B4-BE49-F238E27FC236}">
                <a16:creationId xmlns:a16="http://schemas.microsoft.com/office/drawing/2014/main" id="{29DC1A1B-1872-C942-BF9E-4FD28DB9DF51}"/>
              </a:ext>
            </a:extLst>
          </p:cNvPr>
          <p:cNvSpPr>
            <a:spLocks noGrp="1" noChangeArrowheads="1"/>
          </p:cNvSpPr>
          <p:nvPr>
            <p:ph idx="1"/>
          </p:nvPr>
        </p:nvSpPr>
        <p:spPr bwMode="auto">
          <a:xfrm>
            <a:off x="685801" y="1310264"/>
            <a:ext cx="1082039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Obsługa błędów w </a:t>
            </a:r>
            <a:r>
              <a:rPr kumimoji="0" lang="pl-PL" altLang="pl-PL" b="0" i="0" u="none" strike="noStrike" cap="none" normalizeH="0" baseline="0" dirty="0" err="1">
                <a:ln>
                  <a:noFill/>
                </a:ln>
                <a:solidFill>
                  <a:schemeClr val="tx1"/>
                </a:solidFill>
                <a:effectLst/>
              </a:rPr>
              <a:t>Angularze</a:t>
            </a:r>
            <a:r>
              <a:rPr kumimoji="0" lang="pl-PL" altLang="pl-PL" b="0" i="0" u="none" strike="noStrike" cap="none" normalizeH="0" baseline="0" dirty="0">
                <a:ln>
                  <a:noFill/>
                </a:ln>
                <a:solidFill>
                  <a:schemeClr val="tx1"/>
                </a:solidFill>
                <a:effectLst/>
              </a:rPr>
              <a:t> jest kluczowa, szczególnie w aplikacjach, które komunikują się z serwerem.</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przypadku wystąpienia błędu (np. brak dostępu do serwera),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pozwala obsłużyć błędy w </a:t>
            </a:r>
            <a:r>
              <a:rPr kumimoji="0" lang="pl-PL" altLang="pl-PL" b="0" i="0" u="none" strike="noStrike" cap="none" normalizeH="0" baseline="0" dirty="0" err="1">
                <a:ln>
                  <a:noFill/>
                </a:ln>
                <a:solidFill>
                  <a:schemeClr val="tx1"/>
                </a:solidFill>
                <a:effectLst/>
              </a:rPr>
              <a:t>Observable</a:t>
            </a:r>
            <a:r>
              <a:rPr kumimoji="0" lang="pl-PL" altLang="pl-PL" b="0" i="0" u="none" strike="noStrike" cap="none" normalizeH="0" baseline="0" dirty="0">
                <a:ln>
                  <a:noFill/>
                </a:ln>
                <a:solidFill>
                  <a:schemeClr val="tx1"/>
                </a:solidFill>
                <a:effectLst/>
              </a:rPr>
              <a:t> za pomocą operatora </a:t>
            </a:r>
            <a:r>
              <a:rPr kumimoji="0" lang="pl-PL" altLang="pl-PL" b="0" i="0" u="none" strike="noStrike" cap="none" normalizeH="0" baseline="0" dirty="0" err="1">
                <a:ln>
                  <a:noFill/>
                </a:ln>
                <a:solidFill>
                  <a:schemeClr val="tx1"/>
                </a:solidFill>
                <a:effectLst/>
              </a:rPr>
              <a:t>catchError</a:t>
            </a:r>
            <a:r>
              <a:rPr kumimoji="0" lang="pl-PL" altLang="pl-PL"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1" u="none" strike="noStrike" cap="none" normalizeH="0" baseline="0" dirty="0">
                <a:ln>
                  <a:noFill/>
                </a:ln>
                <a:solidFill>
                  <a:schemeClr val="tx1"/>
                </a:solidFill>
                <a:effectLst/>
              </a:rPr>
              <a:t>import { </a:t>
            </a:r>
            <a:r>
              <a:rPr kumimoji="0" lang="pl-PL" altLang="pl-PL" sz="2000" b="0" i="1" u="none" strike="noStrike" cap="none" normalizeH="0" baseline="0" dirty="0" err="1">
                <a:ln>
                  <a:noFill/>
                </a:ln>
                <a:solidFill>
                  <a:schemeClr val="tx1"/>
                </a:solidFill>
                <a:effectLst/>
              </a:rPr>
              <a:t>catchError</a:t>
            </a:r>
            <a:r>
              <a:rPr kumimoji="0" lang="pl-PL" altLang="pl-PL" sz="2000" b="0" i="1" u="none" strike="noStrike" cap="none" normalizeH="0" baseline="0" dirty="0">
                <a:ln>
                  <a:noFill/>
                </a:ln>
                <a:solidFill>
                  <a:schemeClr val="tx1"/>
                </a:solidFill>
                <a:effectLst/>
              </a:rPr>
              <a:t> } from '</a:t>
            </a:r>
            <a:r>
              <a:rPr kumimoji="0" lang="pl-PL" altLang="pl-PL" sz="2000" b="0" i="1" u="none" strike="noStrike" cap="none" normalizeH="0" baseline="0" dirty="0" err="1">
                <a:ln>
                  <a:noFill/>
                </a:ln>
                <a:solidFill>
                  <a:schemeClr val="tx1"/>
                </a:solidFill>
                <a:effectLst/>
              </a:rPr>
              <a:t>rxjs</a:t>
            </a:r>
            <a:r>
              <a:rPr kumimoji="0" lang="pl-PL" altLang="pl-PL" sz="2000" b="0" i="1" u="none" strike="noStrike" cap="none" normalizeH="0" baseline="0" dirty="0">
                <a:ln>
                  <a:noFill/>
                </a:ln>
                <a:solidFill>
                  <a:schemeClr val="tx1"/>
                </a:solidFill>
                <a:effectLst/>
              </a:rPr>
              <a:t>/</a:t>
            </a:r>
            <a:r>
              <a:rPr kumimoji="0" lang="pl-PL" altLang="pl-PL" sz="2000" b="0" i="1" u="none" strike="noStrike" cap="none" normalizeH="0" baseline="0" dirty="0" err="1">
                <a:ln>
                  <a:noFill/>
                </a:ln>
                <a:solidFill>
                  <a:schemeClr val="tx1"/>
                </a:solidFill>
                <a:effectLst/>
              </a:rPr>
              <a:t>operators</a:t>
            </a:r>
            <a:r>
              <a:rPr kumimoji="0" lang="pl-PL" altLang="pl-PL" sz="2000" b="0" i="1"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1" u="none" strike="noStrike" cap="none" normalizeH="0" baseline="0" dirty="0">
                <a:ln>
                  <a:noFill/>
                </a:ln>
                <a:solidFill>
                  <a:schemeClr val="tx1"/>
                </a:solidFill>
                <a:effectLst/>
              </a:rPr>
              <a:t>import { of } from '</a:t>
            </a:r>
            <a:r>
              <a:rPr kumimoji="0" lang="pl-PL" altLang="pl-PL" sz="2000" b="0" i="1" u="none" strike="noStrike" cap="none" normalizeH="0" baseline="0" dirty="0" err="1">
                <a:ln>
                  <a:noFill/>
                </a:ln>
                <a:solidFill>
                  <a:schemeClr val="tx1"/>
                </a:solidFill>
                <a:effectLst/>
              </a:rPr>
              <a:t>rxjs</a:t>
            </a:r>
            <a:r>
              <a:rPr kumimoji="0" lang="pl-PL" altLang="pl-PL" sz="2000" b="0" i="1"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err="1">
                <a:ln>
                  <a:noFill/>
                </a:ln>
                <a:solidFill>
                  <a:schemeClr val="tx1"/>
                </a:solidFill>
                <a:effectLst/>
              </a:rPr>
              <a:t>this.httpClient.get</a:t>
            </a:r>
            <a:r>
              <a:rPr kumimoji="0" lang="pl-PL" altLang="pl-PL" sz="2000" b="1" i="0" u="none" strike="noStrike" cap="none" normalizeH="0" baseline="0" dirty="0">
                <a:ln>
                  <a:noFill/>
                </a:ln>
                <a:solidFill>
                  <a:schemeClr val="tx1"/>
                </a:solidFill>
                <a:effectLst/>
              </a:rPr>
              <a:t>('https://api.example.com/data').pipe(</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r>
              <a:rPr kumimoji="0" lang="pl-PL" altLang="pl-PL" sz="2000" b="1" i="0" u="none" strike="noStrike" cap="none" normalizeH="0" baseline="0" dirty="0" err="1">
                <a:ln>
                  <a:noFill/>
                </a:ln>
                <a:solidFill>
                  <a:schemeClr val="tx1"/>
                </a:solidFill>
                <a:effectLst/>
              </a:rPr>
              <a:t>catchError</a:t>
            </a:r>
            <a:r>
              <a:rPr kumimoji="0" lang="pl-PL" altLang="pl-PL" sz="2000" b="1" i="0" u="none" strike="noStrike" cap="none" normalizeH="0" baseline="0" dirty="0">
                <a:ln>
                  <a:noFill/>
                </a:ln>
                <a:solidFill>
                  <a:schemeClr val="tx1"/>
                </a:solidFill>
                <a:effectLst/>
              </a:rPr>
              <a:t>(error =&gt; {</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r>
              <a:rPr kumimoji="0" lang="pl-PL" altLang="pl-PL" sz="2000" b="1" i="0" u="none" strike="noStrike" cap="none" normalizeH="0" baseline="0" dirty="0" err="1">
                <a:ln>
                  <a:noFill/>
                </a:ln>
                <a:solidFill>
                  <a:schemeClr val="tx1"/>
                </a:solidFill>
                <a:effectLst/>
              </a:rPr>
              <a:t>console.error</a:t>
            </a:r>
            <a:r>
              <a:rPr kumimoji="0" lang="pl-PL" altLang="pl-PL" sz="2000" b="1" i="0" u="none" strike="noStrike" cap="none" normalizeH="0" baseline="0" dirty="0">
                <a:ln>
                  <a:noFill/>
                </a:ln>
                <a:solidFill>
                  <a:schemeClr val="tx1"/>
                </a:solidFill>
                <a:effectLst/>
              </a:rPr>
              <a:t>('Błąd:', error);</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return of([]); </a:t>
            </a:r>
            <a:r>
              <a:rPr kumimoji="0" lang="pl-PL" altLang="pl-PL" sz="2000" b="1" i="0" u="none" strike="noStrike" cap="none" normalizeH="0" baseline="0" dirty="0">
                <a:ln>
                  <a:noFill/>
                </a:ln>
                <a:solidFill>
                  <a:schemeClr val="tx1">
                    <a:lumMod val="50000"/>
                  </a:schemeClr>
                </a:solidFill>
                <a:effectLst/>
              </a:rPr>
              <a:t>// Zwracamy pustą tablicę jako domyślne dane w przypadku błędu</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a:t>
            </a:r>
            <a:r>
              <a:rPr kumimoji="0" lang="pl-PL" altLang="pl-PL" sz="2000" b="1" i="0" u="none" strike="noStrike" cap="none" normalizeH="0" baseline="0" dirty="0" err="1">
                <a:ln>
                  <a:noFill/>
                </a:ln>
                <a:solidFill>
                  <a:schemeClr val="tx1"/>
                </a:solidFill>
                <a:effectLst/>
              </a:rPr>
              <a:t>subscribe</a:t>
            </a:r>
            <a:r>
              <a:rPr kumimoji="0" lang="pl-PL" altLang="pl-PL" sz="2000" b="1" i="0" u="none" strike="noStrike" cap="none" normalizeH="0" baseline="0" dirty="0">
                <a:ln>
                  <a:noFill/>
                </a:ln>
                <a:solidFill>
                  <a:schemeClr val="tx1"/>
                </a:solidFill>
                <a:effectLst/>
              </a:rPr>
              <a:t>(data =&gt; {</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r>
              <a:rPr kumimoji="0" lang="pl-PL" altLang="pl-PL" sz="2000" b="1" i="0" u="none" strike="noStrike" cap="none" normalizeH="0" baseline="0" dirty="0" err="1">
                <a:ln>
                  <a:noFill/>
                </a:ln>
                <a:solidFill>
                  <a:schemeClr val="tx1"/>
                </a:solidFill>
                <a:effectLst/>
              </a:rPr>
              <a:t>this.data</a:t>
            </a:r>
            <a:r>
              <a:rPr kumimoji="0" lang="pl-PL" altLang="pl-PL" sz="2000" b="1" i="0" u="none" strike="noStrike" cap="none" normalizeH="0" baseline="0" dirty="0">
                <a:ln>
                  <a:noFill/>
                </a:ln>
                <a:solidFill>
                  <a:schemeClr val="tx1"/>
                </a:solidFill>
                <a:effectLst/>
              </a:rPr>
              <a:t> = data;</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sp>
        <p:nvSpPr>
          <p:cNvPr id="6" name="Symbol zastępczy daty 3">
            <a:extLst>
              <a:ext uri="{FF2B5EF4-FFF2-40B4-BE49-F238E27FC236}">
                <a16:creationId xmlns:a16="http://schemas.microsoft.com/office/drawing/2014/main" id="{594B4D7C-3B3B-04E3-C718-66EB1BD40404}"/>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2471061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37E61-8DB3-580F-B368-357A330AE6F9}"/>
            </a:ext>
          </a:extLst>
        </p:cNvPr>
        <p:cNvGrpSpPr/>
        <p:nvPr/>
      </p:nvGrpSpPr>
      <p:grpSpPr>
        <a:xfrm>
          <a:off x="0" y="0"/>
          <a:ext cx="0" cy="0"/>
          <a:chOff x="0" y="0"/>
          <a:chExt cx="0" cy="0"/>
        </a:xfrm>
      </p:grpSpPr>
      <p:sp>
        <p:nvSpPr>
          <p:cNvPr id="6" name="Symbol zastępczy daty 3">
            <a:extLst>
              <a:ext uri="{FF2B5EF4-FFF2-40B4-BE49-F238E27FC236}">
                <a16:creationId xmlns:a16="http://schemas.microsoft.com/office/drawing/2014/main" id="{E4EE1B34-F68D-9842-E2B9-CED38BBA726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2" name="Tytuł 1">
            <a:extLst>
              <a:ext uri="{FF2B5EF4-FFF2-40B4-BE49-F238E27FC236}">
                <a16:creationId xmlns:a16="http://schemas.microsoft.com/office/drawing/2014/main" id="{857A700A-2033-CC14-FBBB-DD8BCAB6D3FA}"/>
              </a:ext>
            </a:extLst>
          </p:cNvPr>
          <p:cNvSpPr>
            <a:spLocks noGrp="1"/>
          </p:cNvSpPr>
          <p:nvPr>
            <p:ph type="title"/>
          </p:nvPr>
        </p:nvSpPr>
        <p:spPr>
          <a:xfrm>
            <a:off x="868681" y="0"/>
            <a:ext cx="10131425" cy="1456267"/>
          </a:xfrm>
        </p:spPr>
        <p:txBody>
          <a:bodyPr/>
          <a:lstStyle/>
          <a:p>
            <a:pPr lvl="0" algn="ctr"/>
            <a:r>
              <a:rPr lang="pl-PL" dirty="0"/>
              <a:t>Module 6 </a:t>
            </a:r>
            <a:r>
              <a:rPr lang="pl-PL" dirty="0" err="1"/>
              <a:t>finish</a:t>
            </a:r>
            <a:endParaRPr lang="pl-PL" dirty="0"/>
          </a:p>
        </p:txBody>
      </p:sp>
    </p:spTree>
    <p:extLst>
      <p:ext uri="{BB962C8B-B14F-4D97-AF65-F5344CB8AC3E}">
        <p14:creationId xmlns:p14="http://schemas.microsoft.com/office/powerpoint/2010/main" val="103423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73A8FA7-4942-58F1-72A0-A323BADAB239}"/>
              </a:ext>
            </a:extLst>
          </p:cNvPr>
          <p:cNvSpPr>
            <a:spLocks noGrp="1"/>
          </p:cNvSpPr>
          <p:nvPr>
            <p:ph type="title"/>
          </p:nvPr>
        </p:nvSpPr>
        <p:spPr>
          <a:xfrm>
            <a:off x="987624" y="154748"/>
            <a:ext cx="10131425" cy="1028700"/>
          </a:xfrm>
        </p:spPr>
        <p:txBody>
          <a:bodyPr>
            <a:normAutofit fontScale="90000"/>
          </a:bodyPr>
          <a:lstStyle/>
          <a:p>
            <a:pPr algn="ctr"/>
            <a:r>
              <a:rPr lang="pl-PL" dirty="0"/>
              <a:t>Module 7 start - Dyrektywy i </a:t>
            </a:r>
            <a:r>
              <a:rPr lang="pl-PL" dirty="0" err="1"/>
              <a:t>Pipes</a:t>
            </a:r>
            <a:br>
              <a:rPr lang="pl-PL" dirty="0"/>
            </a:br>
            <a:endParaRPr lang="pl-PL" dirty="0"/>
          </a:p>
        </p:txBody>
      </p:sp>
      <p:sp>
        <p:nvSpPr>
          <p:cNvPr id="3" name="Symbol zastępczy daty 3">
            <a:extLst>
              <a:ext uri="{FF2B5EF4-FFF2-40B4-BE49-F238E27FC236}">
                <a16:creationId xmlns:a16="http://schemas.microsoft.com/office/drawing/2014/main" id="{07EB29D6-95E3-3E82-36AE-39913FE0A60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pSp>
        <p:nvGrpSpPr>
          <p:cNvPr id="4" name="Grupa 3">
            <a:extLst>
              <a:ext uri="{FF2B5EF4-FFF2-40B4-BE49-F238E27FC236}">
                <a16:creationId xmlns:a16="http://schemas.microsoft.com/office/drawing/2014/main" id="{C007643A-D91D-6218-6446-1D10F5ED9212}"/>
              </a:ext>
            </a:extLst>
          </p:cNvPr>
          <p:cNvGrpSpPr/>
          <p:nvPr/>
        </p:nvGrpSpPr>
        <p:grpSpPr>
          <a:xfrm>
            <a:off x="1030287" y="1586053"/>
            <a:ext cx="10131425" cy="873953"/>
            <a:chOff x="0" y="66082"/>
            <a:chExt cx="10131425" cy="873953"/>
          </a:xfrm>
        </p:grpSpPr>
        <p:sp>
          <p:nvSpPr>
            <p:cNvPr id="5" name="Prostokąt: zaokrąglone rogi 4">
              <a:extLst>
                <a:ext uri="{FF2B5EF4-FFF2-40B4-BE49-F238E27FC236}">
                  <a16:creationId xmlns:a16="http://schemas.microsoft.com/office/drawing/2014/main" id="{B011747F-80C6-C8D7-A3B2-CFAD1A59DD50}"/>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Prostokąt: zaokrąglone rogi 4">
              <a:extLst>
                <a:ext uri="{FF2B5EF4-FFF2-40B4-BE49-F238E27FC236}">
                  <a16:creationId xmlns:a16="http://schemas.microsoft.com/office/drawing/2014/main" id="{3E080770-1326-E704-EFB5-00C993197EFB}"/>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7" name="Grupa 6">
            <a:extLst>
              <a:ext uri="{FF2B5EF4-FFF2-40B4-BE49-F238E27FC236}">
                <a16:creationId xmlns:a16="http://schemas.microsoft.com/office/drawing/2014/main" id="{70C74069-FCDC-580C-0C4B-292F379A3374}"/>
              </a:ext>
            </a:extLst>
          </p:cNvPr>
          <p:cNvGrpSpPr/>
          <p:nvPr/>
        </p:nvGrpSpPr>
        <p:grpSpPr>
          <a:xfrm>
            <a:off x="1030287" y="2523366"/>
            <a:ext cx="10131425" cy="873953"/>
            <a:chOff x="0" y="1003395"/>
            <a:chExt cx="10131425" cy="873953"/>
          </a:xfrm>
        </p:grpSpPr>
        <p:sp>
          <p:nvSpPr>
            <p:cNvPr id="8" name="Prostokąt: zaokrąglone rogi 7">
              <a:extLst>
                <a:ext uri="{FF2B5EF4-FFF2-40B4-BE49-F238E27FC236}">
                  <a16:creationId xmlns:a16="http://schemas.microsoft.com/office/drawing/2014/main" id="{3D2085D7-E6EB-E740-CE36-910C37DB0FF6}"/>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Prostokąt: zaokrąglone rogi 6">
              <a:extLst>
                <a:ext uri="{FF2B5EF4-FFF2-40B4-BE49-F238E27FC236}">
                  <a16:creationId xmlns:a16="http://schemas.microsoft.com/office/drawing/2014/main" id="{8289A295-79A8-B421-68DA-B94255FF1C8A}"/>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module_7_start</a:t>
              </a:r>
              <a:endParaRPr lang="pl-PL" sz="2200" kern="1200" dirty="0"/>
            </a:p>
          </p:txBody>
        </p:sp>
      </p:grpSp>
      <p:grpSp>
        <p:nvGrpSpPr>
          <p:cNvPr id="11" name="Grupa 10">
            <a:extLst>
              <a:ext uri="{FF2B5EF4-FFF2-40B4-BE49-F238E27FC236}">
                <a16:creationId xmlns:a16="http://schemas.microsoft.com/office/drawing/2014/main" id="{7A899554-F281-2C3F-F17F-5C8370F1D879}"/>
              </a:ext>
            </a:extLst>
          </p:cNvPr>
          <p:cNvGrpSpPr/>
          <p:nvPr/>
        </p:nvGrpSpPr>
        <p:grpSpPr>
          <a:xfrm>
            <a:off x="1030287" y="3460679"/>
            <a:ext cx="10131425" cy="873953"/>
            <a:chOff x="0" y="1940708"/>
            <a:chExt cx="10131425" cy="873953"/>
          </a:xfrm>
        </p:grpSpPr>
        <p:sp>
          <p:nvSpPr>
            <p:cNvPr id="12" name="Prostokąt: zaokrąglone rogi 11">
              <a:extLst>
                <a:ext uri="{FF2B5EF4-FFF2-40B4-BE49-F238E27FC236}">
                  <a16:creationId xmlns:a16="http://schemas.microsoft.com/office/drawing/2014/main" id="{21AC6BC1-369B-3949-5B79-5D8B9CB9011F}"/>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Prostokąt: zaokrąglone rogi 8">
              <a:extLst>
                <a:ext uri="{FF2B5EF4-FFF2-40B4-BE49-F238E27FC236}">
                  <a16:creationId xmlns:a16="http://schemas.microsoft.com/office/drawing/2014/main" id="{EDE0656B-596F-7D5E-A8F5-99AE9B4B5CC3}"/>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14" name="Grupa 13">
            <a:extLst>
              <a:ext uri="{FF2B5EF4-FFF2-40B4-BE49-F238E27FC236}">
                <a16:creationId xmlns:a16="http://schemas.microsoft.com/office/drawing/2014/main" id="{E7B775A2-3AB9-1468-C92E-EC70911108ED}"/>
              </a:ext>
            </a:extLst>
          </p:cNvPr>
          <p:cNvGrpSpPr/>
          <p:nvPr/>
        </p:nvGrpSpPr>
        <p:grpSpPr>
          <a:xfrm>
            <a:off x="1030287" y="4397993"/>
            <a:ext cx="10131425" cy="873953"/>
            <a:chOff x="0" y="2878022"/>
            <a:chExt cx="10131425" cy="873953"/>
          </a:xfrm>
        </p:grpSpPr>
        <p:sp>
          <p:nvSpPr>
            <p:cNvPr id="15" name="Prostokąt: zaokrąglone rogi 14">
              <a:extLst>
                <a:ext uri="{FF2B5EF4-FFF2-40B4-BE49-F238E27FC236}">
                  <a16:creationId xmlns:a16="http://schemas.microsoft.com/office/drawing/2014/main" id="{91083B7F-43B7-6FB8-3824-C331CEB0C14D}"/>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Prostokąt: zaokrąglone rogi 10">
              <a:extLst>
                <a:ext uri="{FF2B5EF4-FFF2-40B4-BE49-F238E27FC236}">
                  <a16:creationId xmlns:a16="http://schemas.microsoft.com/office/drawing/2014/main" id="{094E5902-C23B-F0C5-DF3A-14D6481031D3}"/>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20818116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88CBB4-B5E9-AB94-46FD-EAF9EBF16482}"/>
              </a:ext>
            </a:extLst>
          </p:cNvPr>
          <p:cNvSpPr>
            <a:spLocks noGrp="1"/>
          </p:cNvSpPr>
          <p:nvPr>
            <p:ph type="title"/>
          </p:nvPr>
        </p:nvSpPr>
        <p:spPr>
          <a:xfrm>
            <a:off x="756182" y="0"/>
            <a:ext cx="10131425" cy="1066799"/>
          </a:xfrm>
        </p:spPr>
        <p:txBody>
          <a:bodyPr/>
          <a:lstStyle/>
          <a:p>
            <a:pPr algn="ctr"/>
            <a:r>
              <a:rPr lang="pl-PL" dirty="0"/>
              <a:t>Dyrektywy</a:t>
            </a:r>
          </a:p>
        </p:txBody>
      </p:sp>
      <p:sp>
        <p:nvSpPr>
          <p:cNvPr id="3" name="Symbol zastępczy zawartości 2">
            <a:extLst>
              <a:ext uri="{FF2B5EF4-FFF2-40B4-BE49-F238E27FC236}">
                <a16:creationId xmlns:a16="http://schemas.microsoft.com/office/drawing/2014/main" id="{B65FE58D-8E1F-CC93-8396-91DFEF1E0845}"/>
              </a:ext>
            </a:extLst>
          </p:cNvPr>
          <p:cNvSpPr>
            <a:spLocks noGrp="1"/>
          </p:cNvSpPr>
          <p:nvPr>
            <p:ph sz="half" idx="1"/>
          </p:nvPr>
        </p:nvSpPr>
        <p:spPr>
          <a:xfrm>
            <a:off x="685801" y="1733550"/>
            <a:ext cx="10131425" cy="4057651"/>
          </a:xfrm>
        </p:spPr>
        <p:txBody>
          <a:bodyPr>
            <a:normAutofit fontScale="85000" lnSpcReduction="10000"/>
          </a:bodyPr>
          <a:lstStyle/>
          <a:p>
            <a:pPr marL="0" indent="0">
              <a:buNone/>
            </a:pPr>
            <a:r>
              <a:rPr lang="pl-PL" sz="2400" dirty="0" err="1"/>
              <a:t>Angular</a:t>
            </a:r>
            <a:r>
              <a:rPr lang="pl-PL" sz="2400" dirty="0"/>
              <a:t>: dyrektywy. Dyrektywy </a:t>
            </a:r>
            <a:r>
              <a:rPr lang="pl-PL" sz="2400" dirty="0" err="1"/>
              <a:t>Angular'a</a:t>
            </a:r>
            <a:r>
              <a:rPr lang="pl-PL" sz="2400" dirty="0"/>
              <a:t> są sposobem na rozszerzenie HTML o niestandardowe zachowania. Pozwalają nam manipulować DOM, stosować style i dodawać interaktywność do elementów. W </a:t>
            </a:r>
            <a:r>
              <a:rPr lang="pl-PL" sz="2400" dirty="0" err="1"/>
              <a:t>Angular</a:t>
            </a:r>
            <a:r>
              <a:rPr lang="pl-PL" sz="2400" dirty="0"/>
              <a:t> istnieją dwa rodzaje dyrektyw: dyrektywy strukturalne i dyrektywy atrybutów.</a:t>
            </a:r>
            <a:r>
              <a:rPr kumimoji="0" lang="pl-PL" altLang="pl-PL" sz="2400" b="0" i="0" u="none" strike="noStrike" cap="none" normalizeH="0" baseline="0" dirty="0">
                <a:ln>
                  <a:noFill/>
                </a:ln>
                <a:solidFill>
                  <a:schemeClr val="tx1"/>
                </a:solidFill>
                <a:effectLst/>
              </a:rPr>
              <a:t> </a:t>
            </a:r>
          </a:p>
          <a:p>
            <a:pPr marL="0" indent="0">
              <a:buNone/>
            </a:pPr>
            <a:endParaRPr kumimoji="0" lang="pl-PL" altLang="pl-PL" sz="2400" b="0" i="0" u="none" strike="noStrike" cap="none" normalizeH="0" baseline="0" dirty="0">
              <a:ln>
                <a:noFill/>
              </a:ln>
              <a:solidFill>
                <a:schemeClr val="tx1"/>
              </a:solidFill>
              <a:effectLst/>
            </a:endParaRPr>
          </a:p>
          <a:p>
            <a:pPr marL="0" indent="0">
              <a:buNone/>
            </a:pPr>
            <a:r>
              <a:rPr kumimoji="0" lang="pl-PL" altLang="pl-PL" sz="2400" b="1" i="0" u="none" strike="noStrike" cap="none" normalizeH="0" baseline="0" dirty="0">
                <a:ln>
                  <a:noFill/>
                </a:ln>
                <a:solidFill>
                  <a:schemeClr val="tx1"/>
                </a:solidFill>
                <a:effectLst/>
              </a:rPr>
              <a:t>	Strukturalne</a:t>
            </a:r>
            <a:r>
              <a:rPr kumimoji="0" lang="pl-PL" altLang="pl-PL" sz="2400" b="0" i="0" u="none" strike="noStrike" cap="none" normalizeH="0" baseline="0" dirty="0">
                <a:ln>
                  <a:noFill/>
                </a:ln>
                <a:solidFill>
                  <a:schemeClr val="tx1"/>
                </a:solidFill>
                <a:effectLst/>
              </a:rPr>
              <a:t> (np. *</a:t>
            </a:r>
            <a:r>
              <a:rPr kumimoji="0" lang="pl-PL" altLang="pl-PL" sz="2400" b="0" i="0" u="none" strike="noStrike" cap="none" normalizeH="0" baseline="0" dirty="0" err="1">
                <a:ln>
                  <a:noFill/>
                </a:ln>
                <a:solidFill>
                  <a:schemeClr val="tx1"/>
                </a:solidFill>
                <a:effectLst/>
              </a:rPr>
              <a:t>ngIf</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ngFor</a:t>
            </a:r>
            <a:r>
              <a:rPr kumimoji="0" lang="pl-PL" altLang="pl-PL" sz="2400" b="0" i="0" u="none" strike="noStrike" cap="none" normalizeH="0" baseline="0" dirty="0">
                <a:ln>
                  <a:noFill/>
                </a:ln>
                <a:solidFill>
                  <a:schemeClr val="tx1"/>
                </a:solidFill>
                <a:effectLst/>
              </a:rPr>
              <a:t>) - zmieniają układ DOM (dodawanie/usuwanie elementów).</a:t>
            </a:r>
          </a:p>
          <a:p>
            <a:pPr marL="457200" lvl="1" indent="0" defTabSz="914400" eaLnBrk="0" fontAlgn="base" hangingPunct="0">
              <a:spcBef>
                <a:spcPct val="0"/>
              </a:spcBef>
              <a:spcAft>
                <a:spcPct val="0"/>
              </a:spcAft>
              <a:buClrTx/>
              <a:buSzTx/>
              <a:buNone/>
            </a:pPr>
            <a:r>
              <a:rPr lang="pl-PL" sz="2400" dirty="0"/>
              <a:t>	&lt;div *</a:t>
            </a:r>
            <a:r>
              <a:rPr lang="pl-PL" sz="2400" dirty="0" err="1"/>
              <a:t>ngIf</a:t>
            </a:r>
            <a:r>
              <a:rPr lang="pl-PL" sz="2400" dirty="0"/>
              <a:t>="</a:t>
            </a:r>
            <a:r>
              <a:rPr lang="pl-PL" sz="2400" dirty="0" err="1"/>
              <a:t>isVisible</a:t>
            </a:r>
            <a:r>
              <a:rPr lang="pl-PL" sz="2400" dirty="0"/>
              <a:t>"&gt;Ten tekst pojawia się, gdy `</a:t>
            </a:r>
            <a:r>
              <a:rPr lang="pl-PL" sz="2400" dirty="0" err="1"/>
              <a:t>isVisible</a:t>
            </a:r>
            <a:r>
              <a:rPr lang="pl-PL" sz="2400" dirty="0"/>
              <a:t>` jest prawdą&lt;/div&gt;</a:t>
            </a:r>
          </a:p>
          <a:p>
            <a:pPr marL="457200" lvl="1" indent="0" defTabSz="914400" eaLnBrk="0" fontAlgn="base" hangingPunct="0">
              <a:spcBef>
                <a:spcPct val="0"/>
              </a:spcBef>
              <a:spcAft>
                <a:spcPct val="0"/>
              </a:spcAft>
              <a:buClrTx/>
              <a:buSzTx/>
              <a:buNone/>
            </a:pPr>
            <a:endParaRPr kumimoji="0" lang="pl-PL" altLang="pl-PL" sz="2400" b="1"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2400" b="1" i="0" u="none" strike="noStrike" cap="none" normalizeH="0" baseline="0" dirty="0">
                <a:ln>
                  <a:noFill/>
                </a:ln>
                <a:solidFill>
                  <a:schemeClr val="tx1"/>
                </a:solidFill>
                <a:effectLst/>
              </a:rPr>
              <a:t>Atrybutowe</a:t>
            </a:r>
            <a:r>
              <a:rPr kumimoji="0" lang="pl-PL" altLang="pl-PL" sz="2400" b="0" i="0" u="none" strike="noStrike" cap="none" normalizeH="0" baseline="0" dirty="0">
                <a:ln>
                  <a:noFill/>
                </a:ln>
                <a:solidFill>
                  <a:schemeClr val="tx1"/>
                </a:solidFill>
                <a:effectLst/>
              </a:rPr>
              <a:t> (np. </a:t>
            </a:r>
            <a:r>
              <a:rPr kumimoji="0" lang="pl-PL" altLang="pl-PL" sz="2400" b="0" i="0" u="none" strike="noStrike" cap="none" normalizeH="0" baseline="0" dirty="0" err="1">
                <a:ln>
                  <a:noFill/>
                </a:ln>
                <a:solidFill>
                  <a:schemeClr val="tx1"/>
                </a:solidFill>
                <a:effectLst/>
              </a:rPr>
              <a:t>ngClass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ngStyle</a:t>
            </a:r>
            <a:r>
              <a:rPr kumimoji="0" lang="pl-PL" altLang="pl-PL" sz="2400" b="0" i="0" u="none" strike="noStrike" cap="none" normalizeH="0" baseline="0" dirty="0">
                <a:ln>
                  <a:noFill/>
                </a:ln>
                <a:solidFill>
                  <a:schemeClr val="tx1"/>
                </a:solidFill>
                <a:effectLst/>
              </a:rPr>
              <a:t>) - zmieniają wygląd lub zachowanie elementu.</a:t>
            </a:r>
          </a:p>
          <a:p>
            <a:pPr marL="457200" lvl="1" indent="0" defTabSz="914400" eaLnBrk="0" fontAlgn="base" hangingPunct="0">
              <a:spcBef>
                <a:spcPct val="0"/>
              </a:spcBef>
              <a:spcAft>
                <a:spcPct val="0"/>
              </a:spcAft>
              <a:buClrTx/>
              <a:buSzTx/>
              <a:buNone/>
            </a:pPr>
            <a:br>
              <a:rPr kumimoji="0" lang="pl-PL" altLang="pl-PL" sz="2400" b="0" i="0" u="none" strike="noStrike" cap="none" normalizeH="0" baseline="0" dirty="0">
                <a:ln>
                  <a:noFill/>
                </a:ln>
                <a:solidFill>
                  <a:schemeClr val="tx1"/>
                </a:solidFill>
                <a:effectLst/>
              </a:rPr>
            </a:br>
            <a:r>
              <a:rPr kumimoji="0" lang="pl-PL" altLang="pl-PL" sz="2400" b="0" i="0" u="none" strike="noStrike" cap="none" normalizeH="0" baseline="0" dirty="0">
                <a:ln>
                  <a:noFill/>
                </a:ln>
                <a:solidFill>
                  <a:schemeClr val="tx1"/>
                </a:solidFill>
                <a:effectLst/>
              </a:rPr>
              <a:t>	&lt;p [</a:t>
            </a:r>
            <a:r>
              <a:rPr kumimoji="0" lang="pl-PL" altLang="pl-PL" sz="2400" b="0" i="0" u="none" strike="noStrike" cap="none" normalizeH="0" baseline="0" dirty="0" err="1">
                <a:ln>
                  <a:noFill/>
                </a:ln>
                <a:solidFill>
                  <a:schemeClr val="tx1"/>
                </a:solidFill>
                <a:effectLst/>
              </a:rPr>
              <a:t>ngClass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active-class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isActive</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inactive-class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isActive</a:t>
            </a:r>
            <a:r>
              <a:rPr kumimoji="0" lang="pl-PL" altLang="pl-PL" sz="2400" b="0" i="0" u="none" strike="noStrike" cap="none" normalizeH="0" baseline="0" dirty="0">
                <a:ln>
                  <a:noFill/>
                </a:ln>
                <a:solidFill>
                  <a:schemeClr val="tx1"/>
                </a:solidFill>
                <a:effectLst/>
              </a:rPr>
              <a:t> }"&gt; </a:t>
            </a:r>
          </a:p>
          <a:p>
            <a:pPr marL="457200" lvl="1" indent="0" defTabSz="914400" eaLnBrk="0" fontAlgn="base" hangingPunct="0">
              <a:spcBef>
                <a:spcPct val="0"/>
              </a:spcBef>
              <a:spcAft>
                <a:spcPct val="0"/>
              </a:spcAft>
              <a:buClrTx/>
              <a:buSzTx/>
              <a:buNone/>
            </a:pPr>
            <a:r>
              <a:rPr lang="pl-PL" altLang="pl-PL" sz="2400" dirty="0"/>
              <a:t>	    </a:t>
            </a:r>
            <a:r>
              <a:rPr kumimoji="0" lang="pl-PL" altLang="pl-PL" sz="2400" b="0" i="0" u="none" strike="noStrike" cap="none" normalizeH="0" baseline="0" dirty="0">
                <a:ln>
                  <a:noFill/>
                </a:ln>
                <a:solidFill>
                  <a:schemeClr val="tx1"/>
                </a:solidFill>
                <a:effectLst/>
              </a:rPr>
              <a:t>Tekst, którego kolor zależy od stanu `</a:t>
            </a:r>
            <a:r>
              <a:rPr kumimoji="0" lang="pl-PL" altLang="pl-PL" sz="2400" b="0" i="0" u="none" strike="noStrike" cap="none" normalizeH="0" baseline="0" dirty="0" err="1">
                <a:ln>
                  <a:noFill/>
                </a:ln>
                <a:solidFill>
                  <a:schemeClr val="tx1"/>
                </a:solidFill>
                <a:effectLst/>
              </a:rPr>
              <a:t>isActive</a:t>
            </a:r>
            <a:r>
              <a:rPr kumimoji="0" lang="pl-PL" altLang="pl-PL" sz="24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lang="pl-PL" altLang="pl-PL" sz="2400" dirty="0"/>
              <a:t>	</a:t>
            </a:r>
            <a:r>
              <a:rPr kumimoji="0" lang="pl-PL" altLang="pl-PL" sz="2400" b="0" i="0" u="none" strike="noStrike" cap="none" normalizeH="0" baseline="0" dirty="0">
                <a:ln>
                  <a:noFill/>
                </a:ln>
                <a:solidFill>
                  <a:schemeClr val="tx1"/>
                </a:solidFill>
                <a:effectLst/>
              </a:rPr>
              <a:t>&lt;/p&gt;</a:t>
            </a:r>
          </a:p>
          <a:p>
            <a:endParaRPr lang="pl-PL" sz="2400" dirty="0"/>
          </a:p>
        </p:txBody>
      </p:sp>
      <p:sp>
        <p:nvSpPr>
          <p:cNvPr id="6" name="Symbol zastępczy daty 3">
            <a:extLst>
              <a:ext uri="{FF2B5EF4-FFF2-40B4-BE49-F238E27FC236}">
                <a16:creationId xmlns:a16="http://schemas.microsoft.com/office/drawing/2014/main" id="{DE1B6C40-F522-B327-A4EF-1467478789A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38574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0CF00D-3F37-3AD3-A88A-490BB7EC522B}"/>
              </a:ext>
            </a:extLst>
          </p:cNvPr>
          <p:cNvSpPr>
            <a:spLocks noGrp="1"/>
          </p:cNvSpPr>
          <p:nvPr>
            <p:ph type="title"/>
          </p:nvPr>
        </p:nvSpPr>
        <p:spPr>
          <a:xfrm>
            <a:off x="685801" y="1"/>
            <a:ext cx="10131425" cy="990600"/>
          </a:xfrm>
        </p:spPr>
        <p:txBody>
          <a:bodyPr/>
          <a:lstStyle/>
          <a:p>
            <a:pPr algn="ctr"/>
            <a:r>
              <a:rPr lang="pl-PL" dirty="0" err="1"/>
              <a:t>E</a:t>
            </a:r>
            <a:r>
              <a:rPr lang="pl-PL" sz="2000" dirty="0" err="1"/>
              <a:t>lement</a:t>
            </a:r>
            <a:r>
              <a:rPr lang="pl-PL" dirty="0" err="1"/>
              <a:t>r</a:t>
            </a:r>
            <a:r>
              <a:rPr lang="pl-PL" sz="2000" dirty="0" err="1"/>
              <a:t>ef</a:t>
            </a:r>
            <a:endParaRPr lang="pl-PL" dirty="0"/>
          </a:p>
        </p:txBody>
      </p:sp>
      <p:sp>
        <p:nvSpPr>
          <p:cNvPr id="6" name="Symbol zastępczy daty 3">
            <a:extLst>
              <a:ext uri="{FF2B5EF4-FFF2-40B4-BE49-F238E27FC236}">
                <a16:creationId xmlns:a16="http://schemas.microsoft.com/office/drawing/2014/main" id="{F5D82319-FB3D-0205-3ACA-ACFED7A00483}"/>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A535454B-789A-6A8B-B2FB-373314C28D56}"/>
              </a:ext>
            </a:extLst>
          </p:cNvPr>
          <p:cNvSpPr>
            <a:spLocks noGrp="1" noChangeArrowheads="1"/>
          </p:cNvSpPr>
          <p:nvPr>
            <p:ph sz="half" idx="1"/>
          </p:nvPr>
        </p:nvSpPr>
        <p:spPr bwMode="auto">
          <a:xfrm>
            <a:off x="685801" y="1267497"/>
            <a:ext cx="974420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err="1">
                <a:ln>
                  <a:noFill/>
                </a:ln>
                <a:solidFill>
                  <a:schemeClr val="tx1"/>
                </a:solidFill>
                <a:effectLst/>
              </a:rPr>
              <a:t>ElementRef</a:t>
            </a:r>
            <a:r>
              <a:rPr kumimoji="0" lang="pl-PL" altLang="pl-PL" sz="2000" b="0" i="0" u="none" strike="noStrike" cap="none" normalizeH="0" baseline="0" dirty="0">
                <a:ln>
                  <a:noFill/>
                </a:ln>
                <a:solidFill>
                  <a:schemeClr val="tx1"/>
                </a:solidFill>
                <a:effectLst/>
              </a:rPr>
              <a:t> to klasa </a:t>
            </a:r>
            <a:r>
              <a:rPr kumimoji="0" lang="pl-PL" altLang="pl-PL" sz="2000" b="0" i="0" u="none" strike="noStrike" cap="none" normalizeH="0" baseline="0" dirty="0" err="1">
                <a:ln>
                  <a:noFill/>
                </a:ln>
                <a:solidFill>
                  <a:schemeClr val="tx1"/>
                </a:solidFill>
                <a:effectLst/>
              </a:rPr>
              <a:t>Angulara</a:t>
            </a:r>
            <a:r>
              <a:rPr kumimoji="0" lang="pl-PL" altLang="pl-PL" sz="2000" b="0" i="0" u="none" strike="noStrike" cap="none" normalizeH="0" baseline="0" dirty="0">
                <a:ln>
                  <a:noFill/>
                </a:ln>
                <a:solidFill>
                  <a:schemeClr val="tx1"/>
                </a:solidFill>
                <a:effectLst/>
              </a:rPr>
              <a:t>, która pozwala na bezpośredni dostęp do elementu DOM.</a:t>
            </a:r>
          </a:p>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rPr>
              <a:t>Używana np. w dyrektywach do manipulacji elementami.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lang="pl-PL" altLang="pl-PL" sz="2000" dirty="0">
                <a:solidFill>
                  <a:schemeClr val="tx1">
                    <a:lumMod val="50000"/>
                  </a:schemeClr>
                </a:solidFill>
              </a:rPr>
              <a:t>//HTML</a:t>
            </a:r>
          </a:p>
          <a:p>
            <a:pPr marL="457200" lvl="1" indent="0" defTabSz="914400" eaLnBrk="0" fontAlgn="base" hangingPunct="0">
              <a:spcBef>
                <a:spcPct val="0"/>
              </a:spcBef>
              <a:spcAft>
                <a:spcPct val="0"/>
              </a:spcAft>
              <a:buClrTx/>
              <a:buSzTx/>
              <a:buNone/>
            </a:pPr>
            <a:r>
              <a:rPr lang="pl-PL" sz="2000" dirty="0"/>
              <a:t>&lt;p </a:t>
            </a:r>
            <a:r>
              <a:rPr lang="pl-PL" sz="2000" dirty="0" err="1"/>
              <a:t>appBold</a:t>
            </a:r>
            <a:r>
              <a:rPr lang="pl-PL" sz="2000" dirty="0"/>
              <a:t>&gt;Ten tekst będzie pogrubiony&lt;/p&gt;</a:t>
            </a:r>
            <a:br>
              <a:rPr lang="pl-PL" sz="2000" dirty="0"/>
            </a:br>
            <a:br>
              <a:rPr lang="pl-PL" sz="2000" dirty="0"/>
            </a:br>
            <a:r>
              <a:rPr lang="pl-PL" sz="2000" dirty="0">
                <a:solidFill>
                  <a:schemeClr val="tx1">
                    <a:lumMod val="50000"/>
                  </a:schemeClr>
                </a:solidFill>
              </a:rPr>
              <a:t>//TS</a:t>
            </a:r>
            <a:br>
              <a:rPr lang="pl-PL" sz="2000" dirty="0"/>
            </a:br>
            <a:r>
              <a:rPr lang="pl-PL" sz="2000" dirty="0"/>
              <a:t>@Directive({ </a:t>
            </a:r>
          </a:p>
          <a:p>
            <a:pPr marL="457200" lvl="1" indent="0" defTabSz="914400" eaLnBrk="0" fontAlgn="base" hangingPunct="0">
              <a:spcBef>
                <a:spcPct val="0"/>
              </a:spcBef>
              <a:spcAft>
                <a:spcPct val="0"/>
              </a:spcAft>
              <a:buClrTx/>
              <a:buSzTx/>
              <a:buNone/>
            </a:pPr>
            <a:r>
              <a:rPr lang="pl-PL" sz="2000" dirty="0"/>
              <a:t>    </a:t>
            </a:r>
            <a:r>
              <a:rPr lang="pl-PL" sz="2000" dirty="0" err="1"/>
              <a:t>selector</a:t>
            </a:r>
            <a:r>
              <a:rPr lang="pl-PL" sz="2000" dirty="0"/>
              <a:t>: '[</a:t>
            </a:r>
            <a:r>
              <a:rPr lang="pl-PL" sz="2000" dirty="0" err="1"/>
              <a:t>appBold</a:t>
            </a:r>
            <a:r>
              <a:rPr lang="pl-PL" sz="2000" dirty="0"/>
              <a:t>]’ </a:t>
            </a:r>
          </a:p>
          <a:p>
            <a:pPr marL="457200" lvl="1" indent="0" defTabSz="914400" eaLnBrk="0" fontAlgn="base" hangingPunct="0">
              <a:spcBef>
                <a:spcPct val="0"/>
              </a:spcBef>
              <a:spcAft>
                <a:spcPct val="0"/>
              </a:spcAft>
              <a:buClrTx/>
              <a:buSzTx/>
              <a:buNone/>
            </a:pPr>
            <a:r>
              <a:rPr lang="pl-PL" sz="2000" dirty="0"/>
              <a:t>}) </a:t>
            </a:r>
          </a:p>
          <a:p>
            <a:pPr marL="457200" lvl="1" indent="0" defTabSz="914400" eaLnBrk="0" fontAlgn="base" hangingPunct="0">
              <a:spcBef>
                <a:spcPct val="0"/>
              </a:spcBef>
              <a:spcAft>
                <a:spcPct val="0"/>
              </a:spcAft>
              <a:buClrTx/>
              <a:buSzTx/>
              <a:buNone/>
            </a:pPr>
            <a:r>
              <a:rPr lang="pl-PL" sz="2000" dirty="0"/>
              <a:t>export </a:t>
            </a:r>
            <a:r>
              <a:rPr lang="pl-PL" sz="2000" dirty="0" err="1"/>
              <a:t>class</a:t>
            </a:r>
            <a:r>
              <a:rPr lang="pl-PL" sz="2000" dirty="0"/>
              <a:t> </a:t>
            </a:r>
            <a:r>
              <a:rPr lang="pl-PL" sz="2000" dirty="0" err="1"/>
              <a:t>BoldDirective</a:t>
            </a:r>
            <a:r>
              <a:rPr lang="pl-PL" sz="2000" dirty="0"/>
              <a:t> </a:t>
            </a:r>
            <a:r>
              <a:rPr lang="pl-PL" sz="2000" dirty="0" err="1"/>
              <a:t>implements</a:t>
            </a:r>
            <a:r>
              <a:rPr lang="pl-PL" sz="2000" dirty="0"/>
              <a:t> </a:t>
            </a:r>
            <a:r>
              <a:rPr lang="pl-PL" sz="2000" dirty="0" err="1"/>
              <a:t>OnInit</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constructor</a:t>
            </a:r>
            <a:r>
              <a:rPr lang="pl-PL" sz="2000" dirty="0"/>
              <a:t>(</a:t>
            </a:r>
            <a:r>
              <a:rPr lang="pl-PL" sz="2000" dirty="0" err="1"/>
              <a:t>private</a:t>
            </a:r>
            <a:r>
              <a:rPr lang="pl-PL" sz="2000" dirty="0"/>
              <a:t> el: </a:t>
            </a:r>
            <a:r>
              <a:rPr lang="pl-PL" sz="2000" dirty="0" err="1"/>
              <a:t>ElementRef</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ngOnInit</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this.el.nativeElement.style.fontWeight</a:t>
            </a:r>
            <a:r>
              <a:rPr lang="pl-PL" sz="2000" dirty="0"/>
              <a:t> = '</a:t>
            </a:r>
            <a:r>
              <a:rPr lang="pl-PL" sz="2000" dirty="0" err="1"/>
              <a:t>bold</a:t>
            </a:r>
            <a:r>
              <a:rPr lang="pl-PL" sz="2000" dirty="0"/>
              <a:t>’;</a:t>
            </a:r>
          </a:p>
          <a:p>
            <a:pPr marL="457200" lvl="1" indent="0" defTabSz="914400" eaLnBrk="0" fontAlgn="base" hangingPunct="0">
              <a:spcBef>
                <a:spcPct val="0"/>
              </a:spcBef>
              <a:spcAft>
                <a:spcPct val="0"/>
              </a:spcAft>
              <a:buClrTx/>
              <a:buSzTx/>
              <a:buNone/>
            </a:pPr>
            <a:r>
              <a:rPr lang="pl-PL" sz="2000" dirty="0"/>
              <a:t>    }</a:t>
            </a:r>
          </a:p>
          <a:p>
            <a:pPr marL="457200" lvl="1" indent="0" defTabSz="914400" eaLnBrk="0" fontAlgn="base" hangingPunct="0">
              <a:spcBef>
                <a:spcPct val="0"/>
              </a:spcBef>
              <a:spcAft>
                <a:spcPct val="0"/>
              </a:spcAft>
              <a:buClrTx/>
              <a:buSzTx/>
              <a:buNone/>
            </a:pPr>
            <a:r>
              <a:rPr lang="pl-PL" sz="2000" dirty="0"/>
              <a:t>}</a:t>
            </a: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627283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DA4456-90EA-90F4-33A5-F2FFFEB61552}"/>
              </a:ext>
            </a:extLst>
          </p:cNvPr>
          <p:cNvSpPr>
            <a:spLocks noGrp="1"/>
          </p:cNvSpPr>
          <p:nvPr>
            <p:ph type="title"/>
          </p:nvPr>
        </p:nvSpPr>
        <p:spPr>
          <a:xfrm>
            <a:off x="685802" y="0"/>
            <a:ext cx="10131425" cy="1076325"/>
          </a:xfrm>
        </p:spPr>
        <p:txBody>
          <a:bodyPr/>
          <a:lstStyle/>
          <a:p>
            <a:pPr algn="ctr"/>
            <a:r>
              <a:rPr lang="pl-PL" dirty="0"/>
              <a:t>rendered2</a:t>
            </a:r>
          </a:p>
        </p:txBody>
      </p:sp>
      <p:sp>
        <p:nvSpPr>
          <p:cNvPr id="6" name="Symbol zastępczy daty 3">
            <a:extLst>
              <a:ext uri="{FF2B5EF4-FFF2-40B4-BE49-F238E27FC236}">
                <a16:creationId xmlns:a16="http://schemas.microsoft.com/office/drawing/2014/main" id="{B9B615BB-52FB-BE5C-C98A-E4BA29F3D042}"/>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506D04B2-9CE7-2F55-EB9C-3EBBA7CBF011}"/>
              </a:ext>
            </a:extLst>
          </p:cNvPr>
          <p:cNvSpPr>
            <a:spLocks noGrp="1" noChangeArrowheads="1"/>
          </p:cNvSpPr>
          <p:nvPr>
            <p:ph sz="half" idx="1"/>
          </p:nvPr>
        </p:nvSpPr>
        <p:spPr bwMode="auto">
          <a:xfrm>
            <a:off x="685802" y="1612151"/>
            <a:ext cx="1038226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rPr>
              <a:t>Renderer2 to bezpieczna i zalecana klasa </a:t>
            </a:r>
            <a:r>
              <a:rPr kumimoji="0" lang="pl-PL" altLang="pl-PL" sz="2000" b="0" i="0" u="none" strike="noStrike" cap="none" normalizeH="0" baseline="0" dirty="0" err="1">
                <a:ln>
                  <a:noFill/>
                </a:ln>
                <a:solidFill>
                  <a:schemeClr val="tx1"/>
                </a:solidFill>
                <a:effectLst/>
              </a:rPr>
              <a:t>Angulara</a:t>
            </a:r>
            <a:r>
              <a:rPr kumimoji="0" lang="pl-PL" altLang="pl-PL" sz="2000" b="0" i="0" u="none" strike="noStrike" cap="none" normalizeH="0" baseline="0" dirty="0">
                <a:ln>
                  <a:noFill/>
                </a:ln>
                <a:solidFill>
                  <a:schemeClr val="tx1"/>
                </a:solidFill>
                <a:effectLst/>
              </a:rPr>
              <a:t> do manipulacji DOM.</a:t>
            </a:r>
          </a:p>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rPr>
              <a:t>Pozwala na zmianę stylów, atrybutów i klas elementów bez bezpośredniego dostępu do DOM.</a:t>
            </a:r>
          </a:p>
          <a:p>
            <a:pPr marL="457200" lvl="1" indent="0" defTabSz="914400" eaLnBrk="0" fontAlgn="base" hangingPunct="0">
              <a:spcBef>
                <a:spcPct val="0"/>
              </a:spcBef>
              <a:spcAft>
                <a:spcPct val="0"/>
              </a:spcAft>
              <a:buClrTx/>
              <a:buSzTx/>
              <a:buNone/>
            </a:pPr>
            <a:endParaRPr lang="pl-PL" altLang="pl-PL" sz="2000" dirty="0"/>
          </a:p>
          <a:p>
            <a:pPr marL="457200" lvl="1" indent="0" defTabSz="914400" eaLnBrk="0" fontAlgn="base" hangingPunct="0">
              <a:spcBef>
                <a:spcPct val="0"/>
              </a:spcBef>
              <a:spcAft>
                <a:spcPct val="0"/>
              </a:spcAft>
              <a:buClrTx/>
              <a:buSzTx/>
              <a:buNone/>
            </a:pPr>
            <a:endParaRPr lang="pl-PL" altLang="pl-PL" sz="2000" dirty="0"/>
          </a:p>
          <a:p>
            <a:pPr marL="457200" lvl="1" indent="0" defTabSz="914400" eaLnBrk="0" fontAlgn="base" hangingPunct="0">
              <a:spcBef>
                <a:spcPct val="0"/>
              </a:spcBef>
              <a:spcAft>
                <a:spcPct val="0"/>
              </a:spcAft>
              <a:buClrTx/>
              <a:buSzTx/>
              <a:buNone/>
            </a:pPr>
            <a:r>
              <a:rPr lang="pl-PL" sz="2000" dirty="0"/>
              <a:t>&lt;p </a:t>
            </a:r>
            <a:r>
              <a:rPr lang="pl-PL" sz="2000" dirty="0" err="1"/>
              <a:t>appUnderline</a:t>
            </a:r>
            <a:r>
              <a:rPr lang="pl-PL" sz="2000" dirty="0"/>
              <a:t>&gt;Ten tekst będzie podkreślony&lt;/p&gt;</a:t>
            </a:r>
          </a:p>
          <a:p>
            <a:pPr marL="457200" lvl="1" indent="0" defTabSz="914400" eaLnBrk="0" fontAlgn="base" hangingPunct="0">
              <a:spcBef>
                <a:spcPct val="0"/>
              </a:spcBef>
              <a:spcAft>
                <a:spcPct val="0"/>
              </a:spcAft>
              <a:buClrTx/>
              <a:buSzTx/>
              <a:buNone/>
            </a:pPr>
            <a:endParaRPr kumimoji="0" lang="pl-PL" altLang="pl-PL" sz="20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lang="pl-PL" sz="2000" dirty="0"/>
              <a:t>@Directive({</a:t>
            </a:r>
          </a:p>
          <a:p>
            <a:pPr marL="457200" lvl="1" indent="0" defTabSz="914400" eaLnBrk="0" fontAlgn="base" hangingPunct="0">
              <a:spcBef>
                <a:spcPct val="0"/>
              </a:spcBef>
              <a:spcAft>
                <a:spcPct val="0"/>
              </a:spcAft>
              <a:buClrTx/>
              <a:buSzTx/>
              <a:buNone/>
            </a:pPr>
            <a:r>
              <a:rPr lang="pl-PL" sz="2000" dirty="0"/>
              <a:t>    </a:t>
            </a:r>
            <a:r>
              <a:rPr lang="pl-PL" sz="2000" dirty="0" err="1"/>
              <a:t>selector</a:t>
            </a:r>
            <a:r>
              <a:rPr lang="pl-PL" sz="2000" dirty="0"/>
              <a:t>: '[</a:t>
            </a:r>
            <a:r>
              <a:rPr lang="pl-PL" sz="2000" dirty="0" err="1"/>
              <a:t>appUnderline</a:t>
            </a:r>
            <a:r>
              <a:rPr lang="pl-PL" sz="2000" dirty="0"/>
              <a:t>]’</a:t>
            </a:r>
          </a:p>
          <a:p>
            <a:pPr marL="457200" lvl="1" indent="0" defTabSz="914400" eaLnBrk="0" fontAlgn="base" hangingPunct="0">
              <a:spcBef>
                <a:spcPct val="0"/>
              </a:spcBef>
              <a:spcAft>
                <a:spcPct val="0"/>
              </a:spcAft>
              <a:buClrTx/>
              <a:buSzTx/>
              <a:buNone/>
            </a:pPr>
            <a:r>
              <a:rPr lang="pl-PL" sz="2000" dirty="0"/>
              <a:t>})</a:t>
            </a:r>
          </a:p>
          <a:p>
            <a:pPr marL="457200" lvl="1" indent="0" defTabSz="914400" eaLnBrk="0" fontAlgn="base" hangingPunct="0">
              <a:spcBef>
                <a:spcPct val="0"/>
              </a:spcBef>
              <a:spcAft>
                <a:spcPct val="0"/>
              </a:spcAft>
              <a:buClrTx/>
              <a:buSzTx/>
              <a:buNone/>
            </a:pPr>
            <a:r>
              <a:rPr lang="pl-PL" sz="2000" dirty="0"/>
              <a:t>export </a:t>
            </a:r>
            <a:r>
              <a:rPr lang="pl-PL" sz="2000" dirty="0" err="1"/>
              <a:t>class</a:t>
            </a:r>
            <a:r>
              <a:rPr lang="pl-PL" sz="2000" dirty="0"/>
              <a:t> </a:t>
            </a:r>
            <a:r>
              <a:rPr lang="pl-PL" sz="2000" dirty="0" err="1"/>
              <a:t>UnderlineDirective</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constructor</a:t>
            </a:r>
            <a:r>
              <a:rPr lang="pl-PL" sz="2000" dirty="0"/>
              <a:t>(</a:t>
            </a:r>
            <a:r>
              <a:rPr lang="pl-PL" sz="2000" dirty="0" err="1"/>
              <a:t>private</a:t>
            </a:r>
            <a:r>
              <a:rPr lang="pl-PL" sz="2000" dirty="0"/>
              <a:t> el: </a:t>
            </a:r>
            <a:r>
              <a:rPr lang="pl-PL" sz="2000" dirty="0" err="1"/>
              <a:t>ElementRef</a:t>
            </a:r>
            <a:r>
              <a:rPr lang="pl-PL" sz="2000" dirty="0"/>
              <a:t>, </a:t>
            </a:r>
            <a:r>
              <a:rPr lang="pl-PL" sz="2000" dirty="0" err="1"/>
              <a:t>private</a:t>
            </a:r>
            <a:r>
              <a:rPr lang="pl-PL" sz="2000" dirty="0"/>
              <a:t> </a:t>
            </a:r>
            <a:r>
              <a:rPr lang="pl-PL" sz="2000" dirty="0" err="1"/>
              <a:t>renderer</a:t>
            </a:r>
            <a:r>
              <a:rPr lang="pl-PL" sz="2000" dirty="0"/>
              <a:t>: Renderer2) {</a:t>
            </a:r>
          </a:p>
          <a:p>
            <a:pPr marL="457200" lvl="1" indent="0" defTabSz="914400" eaLnBrk="0" fontAlgn="base" hangingPunct="0">
              <a:spcBef>
                <a:spcPct val="0"/>
              </a:spcBef>
              <a:spcAft>
                <a:spcPct val="0"/>
              </a:spcAft>
              <a:buClrTx/>
              <a:buSzTx/>
              <a:buNone/>
            </a:pPr>
            <a:r>
              <a:rPr lang="pl-PL" sz="2000" dirty="0"/>
              <a:t>        </a:t>
            </a:r>
            <a:r>
              <a:rPr lang="pl-PL" sz="2000" dirty="0" err="1"/>
              <a:t>this.renderer.setStyle</a:t>
            </a:r>
            <a:r>
              <a:rPr lang="pl-PL" sz="2000" dirty="0"/>
              <a:t>(</a:t>
            </a:r>
            <a:r>
              <a:rPr lang="pl-PL" sz="2000" dirty="0" err="1"/>
              <a:t>this.el.nativeElement</a:t>
            </a:r>
            <a:r>
              <a:rPr lang="pl-PL" sz="2000" dirty="0"/>
              <a:t>, '</a:t>
            </a:r>
            <a:r>
              <a:rPr lang="pl-PL" sz="2000" dirty="0" err="1"/>
              <a:t>text-decoration</a:t>
            </a:r>
            <a:r>
              <a:rPr lang="pl-PL" sz="2000" dirty="0"/>
              <a:t>', '</a:t>
            </a:r>
            <a:r>
              <a:rPr lang="pl-PL" sz="2000" dirty="0" err="1"/>
              <a:t>underline</a:t>
            </a:r>
            <a:r>
              <a:rPr lang="pl-PL" sz="2000" dirty="0"/>
              <a:t>’);</a:t>
            </a:r>
          </a:p>
          <a:p>
            <a:pPr marL="457200" lvl="1" indent="0" defTabSz="914400" eaLnBrk="0" fontAlgn="base" hangingPunct="0">
              <a:spcBef>
                <a:spcPct val="0"/>
              </a:spcBef>
              <a:spcAft>
                <a:spcPct val="0"/>
              </a:spcAft>
              <a:buClrTx/>
              <a:buSzTx/>
              <a:buNone/>
            </a:pPr>
            <a:r>
              <a:rPr lang="pl-PL" sz="2000" dirty="0"/>
              <a:t>    }</a:t>
            </a:r>
          </a:p>
          <a:p>
            <a:pPr marL="457200" lvl="1" indent="0" defTabSz="914400" eaLnBrk="0" fontAlgn="base" hangingPunct="0">
              <a:spcBef>
                <a:spcPct val="0"/>
              </a:spcBef>
              <a:spcAft>
                <a:spcPct val="0"/>
              </a:spcAft>
              <a:buClrTx/>
              <a:buSzTx/>
              <a:buNone/>
            </a:pPr>
            <a:r>
              <a:rPr lang="pl-PL" sz="2000" dirty="0"/>
              <a:t>}</a:t>
            </a:r>
            <a:endParaRPr kumimoji="0" lang="pl-PL" altLang="pl-PL"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058708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6A1BEA-F7C5-861B-EE96-F474A71D7E2F}"/>
              </a:ext>
            </a:extLst>
          </p:cNvPr>
          <p:cNvSpPr>
            <a:spLocks noGrp="1"/>
          </p:cNvSpPr>
          <p:nvPr>
            <p:ph type="title"/>
          </p:nvPr>
        </p:nvSpPr>
        <p:spPr>
          <a:xfrm>
            <a:off x="685802" y="0"/>
            <a:ext cx="10131425" cy="1057275"/>
          </a:xfrm>
        </p:spPr>
        <p:txBody>
          <a:bodyPr/>
          <a:lstStyle/>
          <a:p>
            <a:pPr algn="ctr"/>
            <a:r>
              <a:rPr lang="pl-PL" dirty="0"/>
              <a:t>@hostlistener</a:t>
            </a:r>
          </a:p>
        </p:txBody>
      </p:sp>
      <p:sp>
        <p:nvSpPr>
          <p:cNvPr id="3" name="Symbol zastępczy zawartości 2">
            <a:extLst>
              <a:ext uri="{FF2B5EF4-FFF2-40B4-BE49-F238E27FC236}">
                <a16:creationId xmlns:a16="http://schemas.microsoft.com/office/drawing/2014/main" id="{894F8A51-E644-F3EA-1A49-5B72E753103C}"/>
              </a:ext>
            </a:extLst>
          </p:cNvPr>
          <p:cNvSpPr>
            <a:spLocks noGrp="1"/>
          </p:cNvSpPr>
          <p:nvPr>
            <p:ph sz="half" idx="1"/>
          </p:nvPr>
        </p:nvSpPr>
        <p:spPr>
          <a:xfrm>
            <a:off x="685801" y="1628776"/>
            <a:ext cx="10658473" cy="4657724"/>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0" i="0" u="none" strike="noStrike" cap="none" normalizeH="0" baseline="0" dirty="0">
                <a:ln>
                  <a:noFill/>
                </a:ln>
                <a:solidFill>
                  <a:schemeClr val="tx1"/>
                </a:solidFill>
                <a:effectLst/>
              </a:rPr>
              <a:t>Dekorator </a:t>
            </a:r>
            <a:r>
              <a:rPr kumimoji="0" lang="pl-PL" altLang="pl-PL" b="1" i="0" u="none" strike="noStrike" cap="none" normalizeH="0" baseline="0" dirty="0">
                <a:ln>
                  <a:noFill/>
                </a:ln>
                <a:solidFill>
                  <a:schemeClr val="tx1"/>
                </a:solidFill>
                <a:effectLst/>
              </a:rPr>
              <a:t>@HostListener</a:t>
            </a:r>
            <a:r>
              <a:rPr kumimoji="0" lang="pl-PL" altLang="pl-PL" b="0" i="0" u="none" strike="noStrike" cap="none" normalizeH="0" baseline="0" dirty="0">
                <a:ln>
                  <a:noFill/>
                </a:ln>
                <a:solidFill>
                  <a:schemeClr val="tx1"/>
                </a:solidFill>
                <a:effectLst/>
              </a:rPr>
              <a:t> pozwala nasłuchiwać na zdarzenia (np. kliknięcia, najazdy myszką) na hoście dyrektywy lub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dirty="0"/>
          </a:p>
          <a:p>
            <a:pPr marL="0" marR="0" lvl="0" indent="0" algn="l" defTabSz="914400" rtl="0" eaLnBrk="0" fontAlgn="base" latinLnBrk="0" hangingPunct="0">
              <a:lnSpc>
                <a:spcPct val="100000"/>
              </a:lnSpc>
              <a:spcBef>
                <a:spcPct val="0"/>
              </a:spcBef>
              <a:spcAft>
                <a:spcPct val="0"/>
              </a:spcAft>
              <a:buClrTx/>
              <a:buSzTx/>
              <a:buNone/>
              <a:tabLst/>
            </a:pPr>
            <a:endParaRPr lang="pl-PL" altLang="pl-PL" dirty="0"/>
          </a:p>
          <a:p>
            <a:pPr marL="0" marR="0" lvl="0" indent="0" algn="l" defTabSz="914400" rtl="0" eaLnBrk="0" fontAlgn="base" latinLnBrk="0" hangingPunct="0">
              <a:lnSpc>
                <a:spcPct val="100000"/>
              </a:lnSpc>
              <a:spcBef>
                <a:spcPct val="0"/>
              </a:spcBef>
              <a:spcAft>
                <a:spcPct val="0"/>
              </a:spcAft>
              <a:buClrTx/>
              <a:buSzTx/>
              <a:buNone/>
              <a:tabLst/>
            </a:pPr>
            <a:r>
              <a:rPr lang="pl-PL" dirty="0"/>
              <a:t>&lt;p </a:t>
            </a:r>
            <a:r>
              <a:rPr lang="pl-PL" dirty="0" err="1"/>
              <a:t>appHoverHighlight</a:t>
            </a:r>
            <a:r>
              <a:rPr lang="pl-PL" dirty="0"/>
              <a:t>&gt;Najedź na mnie, aby zmienić kolor tła&lt;/p&gt;</a:t>
            </a:r>
          </a:p>
          <a:p>
            <a:pPr marL="0" marR="0" lvl="0" indent="0" algn="l" defTabSz="914400" rtl="0" eaLnBrk="0" fontAlgn="base" latinLnBrk="0" hangingPunct="0">
              <a:lnSpc>
                <a:spcPct val="100000"/>
              </a:lnSpc>
              <a:spcBef>
                <a:spcPct val="0"/>
              </a:spcBef>
              <a:spcAft>
                <a:spcPct val="0"/>
              </a:spcAft>
              <a:buClrTx/>
              <a:buSzTx/>
              <a:buNone/>
              <a:tabLst/>
            </a:pPr>
            <a:endParaRPr lang="pl-PL" altLang="pl-PL" dirty="0"/>
          </a:p>
          <a:p>
            <a:pPr marL="0" marR="0" lvl="0" indent="0" algn="l" defTabSz="914400" rtl="0" eaLnBrk="0" fontAlgn="base" latinLnBrk="0" hangingPunct="0">
              <a:lnSpc>
                <a:spcPct val="100000"/>
              </a:lnSpc>
              <a:spcBef>
                <a:spcPct val="0"/>
              </a:spcBef>
              <a:spcAft>
                <a:spcPct val="0"/>
              </a:spcAft>
              <a:buClrTx/>
              <a:buSzTx/>
              <a:buNone/>
              <a:tabLst/>
            </a:pPr>
            <a:r>
              <a:rPr lang="pl-PL" dirty="0"/>
              <a:t>@Directive({</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selector</a:t>
            </a:r>
            <a:r>
              <a:rPr lang="pl-PL" dirty="0"/>
              <a:t>: '[</a:t>
            </a:r>
            <a:r>
              <a:rPr lang="pl-PL" dirty="0" err="1"/>
              <a:t>appHoverHighlight</a:t>
            </a:r>
            <a:r>
              <a:rPr lang="pl-PL" dirty="0"/>
              <a:t>]’</a:t>
            </a:r>
          </a:p>
          <a:p>
            <a:pPr marL="0" marR="0" lvl="0" indent="0" algn="l" defTabSz="914400" rtl="0" eaLnBrk="0" fontAlgn="base" latinLnBrk="0" hangingPunct="0">
              <a:lnSpc>
                <a:spcPct val="100000"/>
              </a:lnSpc>
              <a:spcBef>
                <a:spcPct val="0"/>
              </a:spcBef>
              <a:spcAft>
                <a:spcPct val="0"/>
              </a:spcAft>
              <a:buClrTx/>
              <a:buSzTx/>
              <a:buNone/>
              <a:tabLst/>
            </a:pPr>
            <a:r>
              <a:rPr lang="pl-PL" dirty="0"/>
              <a:t>})</a:t>
            </a:r>
          </a:p>
          <a:p>
            <a:pPr marL="0" marR="0" lvl="0" indent="0" algn="l" defTabSz="914400" rtl="0" eaLnBrk="0" fontAlgn="base" latinLnBrk="0" hangingPunct="0">
              <a:lnSpc>
                <a:spcPct val="100000"/>
              </a:lnSpc>
              <a:spcBef>
                <a:spcPct val="0"/>
              </a:spcBef>
              <a:spcAft>
                <a:spcPct val="0"/>
              </a:spcAft>
              <a:buClrTx/>
              <a:buSzTx/>
              <a:buNone/>
              <a:tabLst/>
            </a:pPr>
            <a:r>
              <a:rPr lang="pl-PL" dirty="0"/>
              <a:t>export </a:t>
            </a:r>
            <a:r>
              <a:rPr lang="pl-PL" dirty="0" err="1"/>
              <a:t>class</a:t>
            </a:r>
            <a:r>
              <a:rPr lang="pl-PL" dirty="0"/>
              <a:t> </a:t>
            </a:r>
            <a:r>
              <a:rPr lang="pl-PL" dirty="0" err="1"/>
              <a:t>HoverHighlightDirective</a:t>
            </a:r>
            <a:r>
              <a:rPr lang="pl-PL" dirty="0"/>
              <a:t> { </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constructor</a:t>
            </a:r>
            <a:r>
              <a:rPr lang="pl-PL" dirty="0"/>
              <a:t>(</a:t>
            </a:r>
            <a:r>
              <a:rPr lang="pl-PL" dirty="0" err="1"/>
              <a:t>private</a:t>
            </a:r>
            <a:r>
              <a:rPr lang="pl-PL" dirty="0"/>
              <a:t> el: </a:t>
            </a:r>
            <a:r>
              <a:rPr lang="pl-PL" dirty="0" err="1"/>
              <a:t>ElementRef</a:t>
            </a:r>
            <a:r>
              <a:rPr lang="pl-PL" dirty="0"/>
              <a:t>, </a:t>
            </a:r>
            <a:r>
              <a:rPr lang="pl-PL" dirty="0" err="1"/>
              <a:t>private</a:t>
            </a:r>
            <a:r>
              <a:rPr lang="pl-PL" dirty="0"/>
              <a:t> </a:t>
            </a:r>
            <a:r>
              <a:rPr lang="pl-PL" dirty="0" err="1"/>
              <a:t>renderer</a:t>
            </a:r>
            <a:r>
              <a:rPr lang="pl-PL" dirty="0"/>
              <a:t>: Renderer2) {}</a:t>
            </a:r>
          </a:p>
          <a:p>
            <a:pPr marL="0" marR="0" lvl="0" indent="0" algn="l" defTabSz="914400" rtl="0" eaLnBrk="0" fontAlgn="base" latinLnBrk="0" hangingPunct="0">
              <a:lnSpc>
                <a:spcPct val="100000"/>
              </a:lnSpc>
              <a:spcBef>
                <a:spcPct val="0"/>
              </a:spcBef>
              <a:spcAft>
                <a:spcPct val="0"/>
              </a:spcAft>
              <a:buClrTx/>
              <a:buSzTx/>
              <a:buNone/>
              <a:tabLst/>
            </a:pPr>
            <a:endParaRPr lang="pl-PL" dirty="0"/>
          </a:p>
          <a:p>
            <a:pPr marL="0" marR="0" lvl="0" indent="0" algn="l" defTabSz="914400" rtl="0" eaLnBrk="0" fontAlgn="base" latinLnBrk="0" hangingPunct="0">
              <a:lnSpc>
                <a:spcPct val="100000"/>
              </a:lnSpc>
              <a:spcBef>
                <a:spcPct val="0"/>
              </a:spcBef>
              <a:spcAft>
                <a:spcPct val="0"/>
              </a:spcAft>
              <a:buClrTx/>
              <a:buSzTx/>
              <a:buNone/>
              <a:tabLst/>
            </a:pPr>
            <a:r>
              <a:rPr lang="pl-PL" dirty="0"/>
              <a:t>    @HostListener('mouseenter') </a:t>
            </a:r>
            <a:r>
              <a:rPr lang="pl-PL" dirty="0" err="1"/>
              <a:t>onMouseEnter</a:t>
            </a: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this.renderer.setStyle</a:t>
            </a:r>
            <a:r>
              <a:rPr lang="pl-PL" dirty="0"/>
              <a:t>(</a:t>
            </a:r>
            <a:r>
              <a:rPr lang="pl-PL" dirty="0" err="1"/>
              <a:t>this.el.nativeElement</a:t>
            </a:r>
            <a:r>
              <a:rPr lang="pl-PL" dirty="0"/>
              <a:t>, '</a:t>
            </a:r>
            <a:r>
              <a:rPr lang="pl-PL" dirty="0" err="1"/>
              <a:t>background-color</a:t>
            </a:r>
            <a:r>
              <a:rPr lang="pl-PL" dirty="0"/>
              <a:t>', '</a:t>
            </a:r>
            <a:r>
              <a:rPr lang="pl-PL" dirty="0" err="1"/>
              <a:t>lightblue</a:t>
            </a:r>
            <a:r>
              <a:rPr lang="pl-PL" dirty="0"/>
              <a:t>’);</a:t>
            </a:r>
          </a:p>
          <a:p>
            <a:pPr marL="0" marR="0" lvl="0" indent="0" algn="l" defTabSz="914400" rtl="0" eaLnBrk="0" fontAlgn="base" latinLnBrk="0" hangingPunct="0">
              <a:lnSpc>
                <a:spcPct val="100000"/>
              </a:lnSpc>
              <a:spcBef>
                <a:spcPct val="0"/>
              </a:spcBef>
              <a:spcAft>
                <a:spcPct val="0"/>
              </a:spcAft>
              <a:buClrTx/>
              <a:buSzTx/>
              <a:buNone/>
              <a:tabLst/>
            </a:pP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@HostListener('mouseleave') </a:t>
            </a:r>
            <a:r>
              <a:rPr lang="pl-PL" dirty="0" err="1"/>
              <a:t>onMouseLeave</a:t>
            </a: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this.renderer.removeStyle</a:t>
            </a:r>
            <a:r>
              <a:rPr lang="pl-PL" dirty="0"/>
              <a:t>(</a:t>
            </a:r>
            <a:r>
              <a:rPr lang="pl-PL" dirty="0" err="1"/>
              <a:t>this.el.nativeElement</a:t>
            </a:r>
            <a:r>
              <a:rPr lang="pl-PL" dirty="0"/>
              <a:t>, '</a:t>
            </a:r>
            <a:r>
              <a:rPr lang="pl-PL" dirty="0" err="1"/>
              <a:t>background-color</a:t>
            </a: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a:t>
            </a: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sp>
        <p:nvSpPr>
          <p:cNvPr id="6" name="Symbol zastępczy daty 3">
            <a:extLst>
              <a:ext uri="{FF2B5EF4-FFF2-40B4-BE49-F238E27FC236}">
                <a16:creationId xmlns:a16="http://schemas.microsoft.com/office/drawing/2014/main" id="{D7AB7A11-BCC3-2C7E-8B02-024C155C95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4555775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EEF6C28-2CF4-08A4-3E11-24029BF65E4F}"/>
              </a:ext>
            </a:extLst>
          </p:cNvPr>
          <p:cNvSpPr>
            <a:spLocks noGrp="1"/>
          </p:cNvSpPr>
          <p:nvPr>
            <p:ph type="title"/>
          </p:nvPr>
        </p:nvSpPr>
        <p:spPr>
          <a:xfrm>
            <a:off x="685802" y="0"/>
            <a:ext cx="10131425" cy="1075281"/>
          </a:xfrm>
        </p:spPr>
        <p:txBody>
          <a:bodyPr/>
          <a:lstStyle/>
          <a:p>
            <a:pPr algn="ctr"/>
            <a:r>
              <a:rPr lang="pl-PL" dirty="0"/>
              <a:t>.PIPE()</a:t>
            </a:r>
          </a:p>
        </p:txBody>
      </p:sp>
      <p:sp>
        <p:nvSpPr>
          <p:cNvPr id="6" name="Symbol zastępczy daty 3">
            <a:extLst>
              <a:ext uri="{FF2B5EF4-FFF2-40B4-BE49-F238E27FC236}">
                <a16:creationId xmlns:a16="http://schemas.microsoft.com/office/drawing/2014/main" id="{B99599CC-F748-4889-3F59-56A388E9B41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1205C9EC-2697-6785-0A44-5855DB9C7A21}"/>
              </a:ext>
            </a:extLst>
          </p:cNvPr>
          <p:cNvSpPr>
            <a:spLocks noGrp="1" noChangeArrowheads="1"/>
          </p:cNvSpPr>
          <p:nvPr>
            <p:ph sz="half" idx="1"/>
          </p:nvPr>
        </p:nvSpPr>
        <p:spPr bwMode="auto">
          <a:xfrm>
            <a:off x="685802" y="1165874"/>
            <a:ext cx="11010898"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pl-PL" altLang="pl-PL" sz="2000" b="1" i="0" u="none" strike="noStrike" cap="none" normalizeH="0" baseline="0" dirty="0" err="1">
                <a:ln>
                  <a:noFill/>
                </a:ln>
                <a:solidFill>
                  <a:schemeClr val="tx1"/>
                </a:solidFill>
                <a:effectLst/>
              </a:rPr>
              <a:t>pipe</a:t>
            </a:r>
            <a:r>
              <a:rPr kumimoji="0" lang="pl-PL" altLang="pl-PL" sz="2000" b="0" i="0" u="none" strike="noStrike" cap="none" normalizeH="0" baseline="0" dirty="0">
                <a:ln>
                  <a:noFill/>
                </a:ln>
                <a:solidFill>
                  <a:schemeClr val="tx1"/>
                </a:solidFill>
                <a:effectLst/>
              </a:rPr>
              <a:t> to metoda używana do przetwarzania danych w strumieniach </a:t>
            </a:r>
            <a:r>
              <a:rPr kumimoji="0" lang="pl-PL" altLang="pl-PL" sz="2000" b="0" i="0" u="none" strike="noStrike" cap="none" normalizeH="0" baseline="0" dirty="0" err="1">
                <a:ln>
                  <a:noFill/>
                </a:ln>
                <a:solidFill>
                  <a:schemeClr val="tx1"/>
                </a:solidFill>
                <a:effectLst/>
              </a:rPr>
              <a:t>RxJS</a:t>
            </a:r>
            <a:r>
              <a:rPr kumimoji="0" lang="pl-PL" altLang="pl-PL" sz="2000" b="0" i="0" u="none" strike="noStrike" cap="none" normalizeH="0" baseline="0" dirty="0">
                <a:ln>
                  <a:noFill/>
                </a:ln>
                <a:solidFill>
                  <a:schemeClr val="tx1"/>
                </a:solidFill>
                <a:effectLst/>
              </a:rPr>
              <a:t> (np. </a:t>
            </a:r>
            <a:r>
              <a:rPr kumimoji="0" lang="pl-PL" altLang="pl-PL" sz="2000" b="0"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pl-PL" altLang="pl-PL" sz="2000" b="0" i="0" u="none" strike="noStrike" cap="none" normalizeH="0" baseline="0" dirty="0">
                <a:ln>
                  <a:noFill/>
                </a:ln>
                <a:solidFill>
                  <a:schemeClr val="tx1"/>
                </a:solidFill>
                <a:effectLst/>
              </a:rPr>
              <a:t>Pozwala łączyć różne operatory </a:t>
            </a:r>
            <a:r>
              <a:rPr kumimoji="0" lang="pl-PL" altLang="pl-PL" sz="2000" b="0" i="0" u="none" strike="noStrike" cap="none" normalizeH="0" baseline="0" dirty="0" err="1">
                <a:ln>
                  <a:noFill/>
                </a:ln>
                <a:solidFill>
                  <a:schemeClr val="tx1"/>
                </a:solidFill>
                <a:effectLst/>
              </a:rPr>
              <a:t>RxJS</a:t>
            </a:r>
            <a:r>
              <a:rPr kumimoji="0" lang="pl-PL" altLang="pl-PL" sz="2000" b="0" i="0" u="none" strike="noStrike" cap="none" normalizeH="0" baseline="0" dirty="0">
                <a:ln>
                  <a:noFill/>
                </a:ln>
                <a:solidFill>
                  <a:schemeClr val="tx1"/>
                </a:solidFill>
                <a:effectLst/>
              </a:rPr>
              <a:t> w logicznym łańcuchu przetwarzania.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1" i="0" u="none" strike="noStrike" cap="none" normalizeH="0" baseline="0" dirty="0">
                <a:ln>
                  <a:noFill/>
                </a:ln>
                <a:solidFill>
                  <a:schemeClr val="tx1"/>
                </a:solidFill>
                <a:effectLst/>
                <a:latin typeface="Arial" panose="020B0604020202020204" pitchFamily="34" charset="0"/>
              </a:rPr>
              <a:t>Najczęściej używane operatory:</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a:ln>
                  <a:noFill/>
                </a:ln>
                <a:solidFill>
                  <a:schemeClr val="tx1"/>
                </a:solidFill>
                <a:effectLst/>
                <a:latin typeface="Arial Unicode MS"/>
              </a:rPr>
              <a:t>map</a:t>
            </a:r>
            <a:r>
              <a:rPr kumimoji="0" lang="pl-PL" altLang="pl-PL" sz="2000" b="0" i="0" u="none" strike="noStrike" cap="none" normalizeH="0" baseline="0" dirty="0">
                <a:ln>
                  <a:noFill/>
                </a:ln>
                <a:solidFill>
                  <a:schemeClr val="tx1"/>
                </a:solidFill>
                <a:effectLst/>
              </a:rPr>
              <a:t> – transformacja danych.</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err="1">
                <a:ln>
                  <a:noFill/>
                </a:ln>
                <a:solidFill>
                  <a:schemeClr val="tx1"/>
                </a:solidFill>
                <a:effectLst/>
                <a:latin typeface="Arial Unicode MS"/>
              </a:rPr>
              <a:t>filter</a:t>
            </a:r>
            <a:r>
              <a:rPr kumimoji="0" lang="pl-PL" altLang="pl-PL" sz="2000" b="0" i="0" u="none" strike="noStrike" cap="none" normalizeH="0" baseline="0" dirty="0">
                <a:ln>
                  <a:noFill/>
                </a:ln>
                <a:solidFill>
                  <a:schemeClr val="tx1"/>
                </a:solidFill>
                <a:effectLst/>
              </a:rPr>
              <a:t> – filtrowanie danych.</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err="1">
                <a:ln>
                  <a:noFill/>
                </a:ln>
                <a:solidFill>
                  <a:schemeClr val="tx1"/>
                </a:solidFill>
                <a:effectLst/>
                <a:latin typeface="Arial Unicode MS"/>
              </a:rPr>
              <a:t>debounceTime</a:t>
            </a:r>
            <a:r>
              <a:rPr kumimoji="0" lang="pl-PL" altLang="pl-PL" sz="2000" b="0" i="0" u="none" strike="noStrike" cap="none" normalizeH="0" baseline="0" dirty="0">
                <a:ln>
                  <a:noFill/>
                </a:ln>
                <a:solidFill>
                  <a:schemeClr val="tx1"/>
                </a:solidFill>
                <a:effectLst/>
              </a:rPr>
              <a:t> – opóźnianie zdarzeń.</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err="1">
                <a:ln>
                  <a:noFill/>
                </a:ln>
                <a:solidFill>
                  <a:schemeClr val="tx1"/>
                </a:solidFill>
                <a:effectLst/>
                <a:latin typeface="Arial Unicode MS"/>
              </a:rPr>
              <a:t>mergeMap</a:t>
            </a:r>
            <a:r>
              <a:rPr kumimoji="0" lang="pl-PL" altLang="pl-PL" sz="2000" b="0" i="0" u="none" strike="noStrike" cap="none" normalizeH="0" baseline="0" dirty="0">
                <a:ln>
                  <a:noFill/>
                </a:ln>
                <a:solidFill>
                  <a:schemeClr val="tx1"/>
                </a:solidFill>
                <a:effectLst/>
              </a:rPr>
              <a:t>, </a:t>
            </a:r>
            <a:r>
              <a:rPr kumimoji="0" lang="pl-PL" altLang="pl-PL" sz="2000" b="0" i="0" u="none" strike="noStrike" cap="none" normalizeH="0" baseline="0" dirty="0" err="1">
                <a:ln>
                  <a:noFill/>
                </a:ln>
                <a:solidFill>
                  <a:schemeClr val="tx1"/>
                </a:solidFill>
                <a:effectLst/>
                <a:latin typeface="Arial Unicode MS"/>
              </a:rPr>
              <a:t>switchMap</a:t>
            </a:r>
            <a:r>
              <a:rPr kumimoji="0" lang="pl-PL" altLang="pl-PL" sz="2000" b="0" i="0" u="none" strike="noStrike" cap="none" normalizeH="0" baseline="0" dirty="0">
                <a:ln>
                  <a:noFill/>
                </a:ln>
                <a:solidFill>
                  <a:schemeClr val="tx1"/>
                </a:solidFill>
                <a:effectLst/>
              </a:rPr>
              <a:t> – zarządzanie strumieniami.</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pl-PL" sz="2000" dirty="0" err="1"/>
              <a:t>ngOnInit</a:t>
            </a:r>
            <a:r>
              <a:rPr lang="pl-PL" sz="2000" dirty="0"/>
              <a:t>() {</a:t>
            </a:r>
          </a:p>
          <a:p>
            <a:pPr marL="0" marR="0" lvl="0" indent="0" algn="l" defTabSz="914400" rtl="0" eaLnBrk="0" fontAlgn="base" latinLnBrk="0" hangingPunct="0">
              <a:lnSpc>
                <a:spcPct val="100000"/>
              </a:lnSpc>
              <a:spcBef>
                <a:spcPct val="0"/>
              </a:spcBef>
              <a:spcAft>
                <a:spcPct val="0"/>
              </a:spcAft>
              <a:buClrTx/>
              <a:buSzTx/>
              <a:buNone/>
              <a:tabLst/>
            </a:pPr>
            <a:r>
              <a:rPr lang="pl-PL" sz="2000" dirty="0"/>
              <a:t>    of(1, 2, 3, 4, 5) .</a:t>
            </a:r>
            <a:r>
              <a:rPr lang="pl-PL" sz="2000" dirty="0" err="1"/>
              <a:t>pipe</a:t>
            </a:r>
            <a:r>
              <a:rPr lang="pl-PL" sz="2000" dirty="0"/>
              <a:t>(</a:t>
            </a:r>
          </a:p>
          <a:p>
            <a:pPr marL="0" marR="0" lvl="0" indent="0" algn="l" defTabSz="914400" rtl="0" eaLnBrk="0" fontAlgn="base" latinLnBrk="0" hangingPunct="0">
              <a:lnSpc>
                <a:spcPct val="100000"/>
              </a:lnSpc>
              <a:spcBef>
                <a:spcPct val="0"/>
              </a:spcBef>
              <a:spcAft>
                <a:spcPct val="0"/>
              </a:spcAft>
              <a:buClrTx/>
              <a:buSzTx/>
              <a:buNone/>
              <a:tabLst/>
            </a:pPr>
            <a:r>
              <a:rPr lang="pl-PL" sz="2000" dirty="0"/>
              <a:t>        </a:t>
            </a:r>
            <a:r>
              <a:rPr lang="pl-PL" sz="2000" dirty="0" err="1"/>
              <a:t>filter</a:t>
            </a:r>
            <a:r>
              <a:rPr lang="pl-PL" sz="2000" dirty="0"/>
              <a:t>(</a:t>
            </a:r>
            <a:r>
              <a:rPr lang="pl-PL" sz="2000" dirty="0" err="1"/>
              <a:t>value</a:t>
            </a:r>
            <a:r>
              <a:rPr lang="pl-PL" sz="2000" dirty="0"/>
              <a:t> =&gt; </a:t>
            </a:r>
            <a:r>
              <a:rPr lang="pl-PL" sz="2000" dirty="0" err="1"/>
              <a:t>value</a:t>
            </a:r>
            <a:r>
              <a:rPr lang="pl-PL" sz="2000" dirty="0"/>
              <a:t> % 2 === 0), // Przepuść tylko parzyste liczby</a:t>
            </a:r>
          </a:p>
          <a:p>
            <a:pPr marL="0" marR="0" lvl="0" indent="0" algn="l" defTabSz="914400" rtl="0" eaLnBrk="0" fontAlgn="base" latinLnBrk="0" hangingPunct="0">
              <a:lnSpc>
                <a:spcPct val="100000"/>
              </a:lnSpc>
              <a:spcBef>
                <a:spcPct val="0"/>
              </a:spcBef>
              <a:spcAft>
                <a:spcPct val="0"/>
              </a:spcAft>
              <a:buClrTx/>
              <a:buSzTx/>
              <a:buNone/>
              <a:tabLst/>
            </a:pPr>
            <a:r>
              <a:rPr lang="pl-PL" sz="2000" dirty="0"/>
              <a:t>        map(</a:t>
            </a:r>
            <a:r>
              <a:rPr lang="pl-PL" sz="2000" dirty="0" err="1"/>
              <a:t>value</a:t>
            </a:r>
            <a:r>
              <a:rPr lang="pl-PL" sz="2000" dirty="0"/>
              <a:t> =&gt; </a:t>
            </a:r>
            <a:r>
              <a:rPr lang="pl-PL" sz="2000" dirty="0" err="1"/>
              <a:t>value</a:t>
            </a:r>
            <a:r>
              <a:rPr lang="pl-PL" sz="2000" dirty="0"/>
              <a:t> * 10) // Pomnóż każdą liczbę przez 10 )</a:t>
            </a:r>
          </a:p>
          <a:p>
            <a:pPr marL="0" marR="0" lvl="0" indent="0" algn="l" defTabSz="914400" rtl="0" eaLnBrk="0" fontAlgn="base" latinLnBrk="0" hangingPunct="0">
              <a:lnSpc>
                <a:spcPct val="100000"/>
              </a:lnSpc>
              <a:spcBef>
                <a:spcPct val="0"/>
              </a:spcBef>
              <a:spcAft>
                <a:spcPct val="0"/>
              </a:spcAft>
              <a:buClrTx/>
              <a:buSzTx/>
              <a:buNone/>
              <a:tabLst/>
            </a:pPr>
            <a:r>
              <a:rPr lang="pl-PL" sz="2000" dirty="0"/>
              <a:t>    .</a:t>
            </a:r>
            <a:r>
              <a:rPr lang="pl-PL" sz="2000" dirty="0" err="1"/>
              <a:t>subscribe</a:t>
            </a:r>
            <a:r>
              <a:rPr lang="pl-PL" sz="2000" dirty="0"/>
              <a:t>(</a:t>
            </a:r>
            <a:r>
              <a:rPr lang="pl-PL" sz="2000" dirty="0" err="1"/>
              <a:t>result</a:t>
            </a:r>
            <a:r>
              <a:rPr lang="pl-PL" sz="2000" dirty="0"/>
              <a:t> =&gt; console.log(</a:t>
            </a:r>
            <a:r>
              <a:rPr lang="pl-PL" sz="2000" dirty="0" err="1"/>
              <a:t>result</a:t>
            </a:r>
            <a:r>
              <a:rPr lang="pl-PL" sz="2000" dirty="0"/>
              <a:t>)); // Wynik: 20, 40</a:t>
            </a:r>
          </a:p>
          <a:p>
            <a:pPr marL="0" marR="0" lvl="0" indent="0" algn="l" defTabSz="914400" rtl="0" eaLnBrk="0" fontAlgn="base" latinLnBrk="0" hangingPunct="0">
              <a:lnSpc>
                <a:spcPct val="100000"/>
              </a:lnSpc>
              <a:spcBef>
                <a:spcPct val="0"/>
              </a:spcBef>
              <a:spcAft>
                <a:spcPct val="0"/>
              </a:spcAft>
              <a:buClrTx/>
              <a:buSzTx/>
              <a:buNone/>
              <a:tabLst/>
            </a:pPr>
            <a:r>
              <a:rPr lang="pl-PL" sz="2000" dirty="0"/>
              <a:t>}</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960186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55505-9F3D-754E-3305-62FE2BB677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B545BC1-57EF-F123-049B-03471CA3853D}"/>
              </a:ext>
            </a:extLst>
          </p:cNvPr>
          <p:cNvSpPr>
            <a:spLocks noGrp="1"/>
          </p:cNvSpPr>
          <p:nvPr>
            <p:ph type="title"/>
          </p:nvPr>
        </p:nvSpPr>
        <p:spPr>
          <a:xfrm>
            <a:off x="756182" y="-3175"/>
            <a:ext cx="10131425" cy="1456267"/>
          </a:xfrm>
        </p:spPr>
        <p:txBody>
          <a:bodyPr/>
          <a:lstStyle/>
          <a:p>
            <a:pPr algn="ctr"/>
            <a:r>
              <a:rPr lang="pl-PL" dirty="0"/>
              <a:t>Module 7 - </a:t>
            </a:r>
            <a:r>
              <a:rPr lang="pl-PL" dirty="0" err="1"/>
              <a:t>finish</a:t>
            </a:r>
            <a:endParaRPr lang="pl-PL" dirty="0"/>
          </a:p>
        </p:txBody>
      </p:sp>
      <p:sp>
        <p:nvSpPr>
          <p:cNvPr id="3" name="Symbol zastępczy zawartości 2">
            <a:extLst>
              <a:ext uri="{FF2B5EF4-FFF2-40B4-BE49-F238E27FC236}">
                <a16:creationId xmlns:a16="http://schemas.microsoft.com/office/drawing/2014/main" id="{35D7C72C-083B-FD1C-628A-3B1F86118DB8}"/>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CE5E261F-F0D2-4502-8EF6-4E40DF5010B9}"/>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2C985843-F3B8-A657-8B39-9DAC65658AE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0523868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DE341-10A3-5CB7-E9FC-0D83BE127A2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2B6277A-B1FC-2C45-4981-3FB8A82AF79E}"/>
              </a:ext>
            </a:extLst>
          </p:cNvPr>
          <p:cNvSpPr>
            <a:spLocks noGrp="1"/>
          </p:cNvSpPr>
          <p:nvPr>
            <p:ph type="title"/>
          </p:nvPr>
        </p:nvSpPr>
        <p:spPr>
          <a:xfrm>
            <a:off x="704851" y="-5673"/>
            <a:ext cx="10131425" cy="1456267"/>
          </a:xfrm>
        </p:spPr>
        <p:txBody>
          <a:bodyPr/>
          <a:lstStyle/>
          <a:p>
            <a:pPr algn="ctr"/>
            <a:r>
              <a:rPr lang="pl-PL" dirty="0"/>
              <a:t>Module 8 – start - Filtrowanie i wyszukiwanie</a:t>
            </a:r>
          </a:p>
        </p:txBody>
      </p:sp>
      <p:sp>
        <p:nvSpPr>
          <p:cNvPr id="6" name="Symbol zastępczy daty 3">
            <a:extLst>
              <a:ext uri="{FF2B5EF4-FFF2-40B4-BE49-F238E27FC236}">
                <a16:creationId xmlns:a16="http://schemas.microsoft.com/office/drawing/2014/main" id="{3D8C082D-234A-4890-F020-8C0E8A4F2EE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pSp>
        <p:nvGrpSpPr>
          <p:cNvPr id="3" name="Grupa 2">
            <a:extLst>
              <a:ext uri="{FF2B5EF4-FFF2-40B4-BE49-F238E27FC236}">
                <a16:creationId xmlns:a16="http://schemas.microsoft.com/office/drawing/2014/main" id="{73E68610-2F57-65C6-D4A9-2FFFCCFFE397}"/>
              </a:ext>
            </a:extLst>
          </p:cNvPr>
          <p:cNvGrpSpPr/>
          <p:nvPr/>
        </p:nvGrpSpPr>
        <p:grpSpPr>
          <a:xfrm>
            <a:off x="1030287" y="1586053"/>
            <a:ext cx="10131425" cy="873953"/>
            <a:chOff x="0" y="66082"/>
            <a:chExt cx="10131425" cy="873953"/>
          </a:xfrm>
        </p:grpSpPr>
        <p:sp>
          <p:nvSpPr>
            <p:cNvPr id="5" name="Prostokąt: zaokrąglone rogi 4">
              <a:extLst>
                <a:ext uri="{FF2B5EF4-FFF2-40B4-BE49-F238E27FC236}">
                  <a16:creationId xmlns:a16="http://schemas.microsoft.com/office/drawing/2014/main" id="{9E7EAE34-D114-EA71-60D2-8125D76FE592}"/>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Prostokąt: zaokrąglone rogi 4">
              <a:extLst>
                <a:ext uri="{FF2B5EF4-FFF2-40B4-BE49-F238E27FC236}">
                  <a16:creationId xmlns:a16="http://schemas.microsoft.com/office/drawing/2014/main" id="{358DE82E-66E3-67A9-190F-5C8A267B588D}"/>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8" name="Grupa 7">
            <a:extLst>
              <a:ext uri="{FF2B5EF4-FFF2-40B4-BE49-F238E27FC236}">
                <a16:creationId xmlns:a16="http://schemas.microsoft.com/office/drawing/2014/main" id="{2288B38F-3B72-31EF-60D5-F74F5EFC8D99}"/>
              </a:ext>
            </a:extLst>
          </p:cNvPr>
          <p:cNvGrpSpPr/>
          <p:nvPr/>
        </p:nvGrpSpPr>
        <p:grpSpPr>
          <a:xfrm>
            <a:off x="1030287" y="2523366"/>
            <a:ext cx="10131425" cy="873953"/>
            <a:chOff x="0" y="1003395"/>
            <a:chExt cx="10131425" cy="873953"/>
          </a:xfrm>
        </p:grpSpPr>
        <p:sp>
          <p:nvSpPr>
            <p:cNvPr id="9" name="Prostokąt: zaokrąglone rogi 8">
              <a:extLst>
                <a:ext uri="{FF2B5EF4-FFF2-40B4-BE49-F238E27FC236}">
                  <a16:creationId xmlns:a16="http://schemas.microsoft.com/office/drawing/2014/main" id="{6C62DB88-6389-02AA-83D2-7734A2B3FFDE}"/>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Prostokąt: zaokrąglone rogi 6">
              <a:extLst>
                <a:ext uri="{FF2B5EF4-FFF2-40B4-BE49-F238E27FC236}">
                  <a16:creationId xmlns:a16="http://schemas.microsoft.com/office/drawing/2014/main" id="{C5D8FADD-1E53-BB09-F866-F66585468098}"/>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module_8_start</a:t>
              </a:r>
              <a:endParaRPr lang="pl-PL" sz="2200" kern="1200" dirty="0"/>
            </a:p>
          </p:txBody>
        </p:sp>
      </p:grpSp>
      <p:grpSp>
        <p:nvGrpSpPr>
          <p:cNvPr id="11" name="Grupa 10">
            <a:extLst>
              <a:ext uri="{FF2B5EF4-FFF2-40B4-BE49-F238E27FC236}">
                <a16:creationId xmlns:a16="http://schemas.microsoft.com/office/drawing/2014/main" id="{AC95EC73-9496-1929-CA00-8A274C8AE371}"/>
              </a:ext>
            </a:extLst>
          </p:cNvPr>
          <p:cNvGrpSpPr/>
          <p:nvPr/>
        </p:nvGrpSpPr>
        <p:grpSpPr>
          <a:xfrm>
            <a:off x="1030287" y="3460679"/>
            <a:ext cx="10131425" cy="873953"/>
            <a:chOff x="0" y="1940708"/>
            <a:chExt cx="10131425" cy="873953"/>
          </a:xfrm>
        </p:grpSpPr>
        <p:sp>
          <p:nvSpPr>
            <p:cNvPr id="12" name="Prostokąt: zaokrąglone rogi 11">
              <a:extLst>
                <a:ext uri="{FF2B5EF4-FFF2-40B4-BE49-F238E27FC236}">
                  <a16:creationId xmlns:a16="http://schemas.microsoft.com/office/drawing/2014/main" id="{F4DDE238-DA60-7A6A-F84B-10798DB0C7FE}"/>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Prostokąt: zaokrąglone rogi 8">
              <a:extLst>
                <a:ext uri="{FF2B5EF4-FFF2-40B4-BE49-F238E27FC236}">
                  <a16:creationId xmlns:a16="http://schemas.microsoft.com/office/drawing/2014/main" id="{70F131F1-9DB6-6699-D6C1-7D381ADD2074}"/>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14" name="Grupa 13">
            <a:extLst>
              <a:ext uri="{FF2B5EF4-FFF2-40B4-BE49-F238E27FC236}">
                <a16:creationId xmlns:a16="http://schemas.microsoft.com/office/drawing/2014/main" id="{42F23C30-F397-F064-C092-EABB15DF8CD8}"/>
              </a:ext>
            </a:extLst>
          </p:cNvPr>
          <p:cNvGrpSpPr/>
          <p:nvPr/>
        </p:nvGrpSpPr>
        <p:grpSpPr>
          <a:xfrm>
            <a:off x="1030287" y="4397993"/>
            <a:ext cx="10131425" cy="873953"/>
            <a:chOff x="0" y="2878022"/>
            <a:chExt cx="10131425" cy="873953"/>
          </a:xfrm>
        </p:grpSpPr>
        <p:sp>
          <p:nvSpPr>
            <p:cNvPr id="15" name="Prostokąt: zaokrąglone rogi 14">
              <a:extLst>
                <a:ext uri="{FF2B5EF4-FFF2-40B4-BE49-F238E27FC236}">
                  <a16:creationId xmlns:a16="http://schemas.microsoft.com/office/drawing/2014/main" id="{35C19678-E4F5-DA7E-F3A4-C2B66A5596AE}"/>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Prostokąt: zaokrąglone rogi 10">
              <a:extLst>
                <a:ext uri="{FF2B5EF4-FFF2-40B4-BE49-F238E27FC236}">
                  <a16:creationId xmlns:a16="http://schemas.microsoft.com/office/drawing/2014/main" id="{35AD09C3-A81C-5F67-1A49-10885D105DBB}"/>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1334603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64B0BC-214E-DAEF-A576-13BA93498E04}"/>
              </a:ext>
            </a:extLst>
          </p:cNvPr>
          <p:cNvSpPr>
            <a:spLocks noGrp="1"/>
          </p:cNvSpPr>
          <p:nvPr>
            <p:ph type="title"/>
          </p:nvPr>
        </p:nvSpPr>
        <p:spPr/>
        <p:txBody>
          <a:bodyPr/>
          <a:lstStyle/>
          <a:p>
            <a:pPr algn="ctr"/>
            <a:r>
              <a:rPr lang="pl-PL" dirty="0"/>
              <a:t>Dlaczego warto Postawić na </a:t>
            </a:r>
            <a:r>
              <a:rPr lang="pl-PL" dirty="0" err="1"/>
              <a:t>Angular</a:t>
            </a:r>
            <a:r>
              <a:rPr lang="pl-PL" dirty="0"/>
              <a:t>?</a:t>
            </a:r>
          </a:p>
        </p:txBody>
      </p:sp>
      <p:graphicFrame>
        <p:nvGraphicFramePr>
          <p:cNvPr id="6" name="Symbol zastępczy zawartości 5">
            <a:extLst>
              <a:ext uri="{FF2B5EF4-FFF2-40B4-BE49-F238E27FC236}">
                <a16:creationId xmlns:a16="http://schemas.microsoft.com/office/drawing/2014/main" id="{EE0896A9-B7CA-301C-1BBF-6AF4AAEBFF8F}"/>
              </a:ext>
            </a:extLst>
          </p:cNvPr>
          <p:cNvGraphicFramePr>
            <a:graphicFrameLocks noGrp="1"/>
          </p:cNvGraphicFramePr>
          <p:nvPr>
            <p:ph idx="1"/>
            <p:extLst>
              <p:ext uri="{D42A27DB-BD31-4B8C-83A1-F6EECF244321}">
                <p14:modId xmlns:p14="http://schemas.microsoft.com/office/powerpoint/2010/main" val="3994955410"/>
              </p:ext>
            </p:extLst>
          </p:nvPr>
        </p:nvGraphicFramePr>
        <p:xfrm>
          <a:off x="500495" y="1724891"/>
          <a:ext cx="11241231" cy="4426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2212DE49-6808-5626-C87D-A8AFB49B3008}"/>
              </a:ext>
            </a:extLst>
          </p:cNvPr>
          <p:cNvSpPr>
            <a:spLocks noGrp="1"/>
          </p:cNvSpPr>
          <p:nvPr>
            <p:ph type="dt" sz="half" idx="10"/>
          </p:nvPr>
        </p:nvSpPr>
        <p:spPr>
          <a:xfrm>
            <a:off x="10147527" y="6463242"/>
            <a:ext cx="2044473"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429341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C6E17-2313-4034-9F5B-F8E9F5A06E12}"/>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4B1E1D4-37DE-BF87-E33E-98191964EE02}"/>
              </a:ext>
            </a:extLst>
          </p:cNvPr>
          <p:cNvSpPr>
            <a:spLocks noGrp="1"/>
          </p:cNvSpPr>
          <p:nvPr>
            <p:ph type="title"/>
          </p:nvPr>
        </p:nvSpPr>
        <p:spPr>
          <a:xfrm>
            <a:off x="756182" y="0"/>
            <a:ext cx="10131425" cy="1456267"/>
          </a:xfrm>
        </p:spPr>
        <p:txBody>
          <a:bodyPr/>
          <a:lstStyle/>
          <a:p>
            <a:pPr algn="ctr"/>
            <a:r>
              <a:rPr lang="pl-PL" dirty="0"/>
              <a:t>Module 8 - </a:t>
            </a:r>
            <a:r>
              <a:rPr lang="pl-PL" dirty="0" err="1"/>
              <a:t>finish</a:t>
            </a:r>
            <a:endParaRPr lang="pl-PL" dirty="0"/>
          </a:p>
        </p:txBody>
      </p:sp>
      <p:sp>
        <p:nvSpPr>
          <p:cNvPr id="3" name="Symbol zastępczy zawartości 2">
            <a:extLst>
              <a:ext uri="{FF2B5EF4-FFF2-40B4-BE49-F238E27FC236}">
                <a16:creationId xmlns:a16="http://schemas.microsoft.com/office/drawing/2014/main" id="{F4D99BB6-8F73-D069-6419-1299CBFFD6ED}"/>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513C3725-CF51-6E10-D86D-05CF818D83D1}"/>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80988C7B-4F20-2951-185B-624920BC1A2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940817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6258E-91AD-8999-7004-8EC3C877832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F328CDC-2D24-EDEC-A60F-4A26C50575C9}"/>
              </a:ext>
            </a:extLst>
          </p:cNvPr>
          <p:cNvSpPr>
            <a:spLocks noGrp="1"/>
          </p:cNvSpPr>
          <p:nvPr>
            <p:ph type="title"/>
          </p:nvPr>
        </p:nvSpPr>
        <p:spPr>
          <a:xfrm>
            <a:off x="944961" y="0"/>
            <a:ext cx="10131425" cy="1456267"/>
          </a:xfrm>
        </p:spPr>
        <p:txBody>
          <a:bodyPr/>
          <a:lstStyle/>
          <a:p>
            <a:pPr algn="ctr"/>
            <a:r>
              <a:rPr lang="pl-PL" dirty="0"/>
              <a:t>Module 9 – start - Obsługa plików i zdjęć</a:t>
            </a:r>
          </a:p>
        </p:txBody>
      </p:sp>
      <p:sp>
        <p:nvSpPr>
          <p:cNvPr id="6" name="Symbol zastępczy daty 3">
            <a:extLst>
              <a:ext uri="{FF2B5EF4-FFF2-40B4-BE49-F238E27FC236}">
                <a16:creationId xmlns:a16="http://schemas.microsoft.com/office/drawing/2014/main" id="{CC8585DE-69F9-9CF1-9527-D4A6DF55B027}"/>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pSp>
        <p:nvGrpSpPr>
          <p:cNvPr id="17" name="Grupa 16">
            <a:extLst>
              <a:ext uri="{FF2B5EF4-FFF2-40B4-BE49-F238E27FC236}">
                <a16:creationId xmlns:a16="http://schemas.microsoft.com/office/drawing/2014/main" id="{EEC302A6-63BC-A907-6EFA-BC113C549A2D}"/>
              </a:ext>
            </a:extLst>
          </p:cNvPr>
          <p:cNvGrpSpPr/>
          <p:nvPr/>
        </p:nvGrpSpPr>
        <p:grpSpPr>
          <a:xfrm>
            <a:off x="1030287" y="1951071"/>
            <a:ext cx="10131425" cy="873953"/>
            <a:chOff x="0" y="66082"/>
            <a:chExt cx="10131425" cy="873953"/>
          </a:xfrm>
        </p:grpSpPr>
        <p:sp>
          <p:nvSpPr>
            <p:cNvPr id="18" name="Prostokąt: zaokrąglone rogi 17">
              <a:extLst>
                <a:ext uri="{FF2B5EF4-FFF2-40B4-BE49-F238E27FC236}">
                  <a16:creationId xmlns:a16="http://schemas.microsoft.com/office/drawing/2014/main" id="{1584BE60-384F-9F0E-2438-DE5608E7C7BA}"/>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Prostokąt: zaokrąglone rogi 4">
              <a:extLst>
                <a:ext uri="{FF2B5EF4-FFF2-40B4-BE49-F238E27FC236}">
                  <a16:creationId xmlns:a16="http://schemas.microsoft.com/office/drawing/2014/main" id="{DDEEBD84-9FC7-E5C8-34D4-5AF7A9060175}"/>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20" name="Grupa 19">
            <a:extLst>
              <a:ext uri="{FF2B5EF4-FFF2-40B4-BE49-F238E27FC236}">
                <a16:creationId xmlns:a16="http://schemas.microsoft.com/office/drawing/2014/main" id="{CF3D56F2-1622-FF0F-C6FF-87CFC140FF59}"/>
              </a:ext>
            </a:extLst>
          </p:cNvPr>
          <p:cNvGrpSpPr/>
          <p:nvPr/>
        </p:nvGrpSpPr>
        <p:grpSpPr>
          <a:xfrm>
            <a:off x="987624" y="2894841"/>
            <a:ext cx="10131425" cy="873953"/>
            <a:chOff x="0" y="1003395"/>
            <a:chExt cx="10131425" cy="873953"/>
          </a:xfrm>
        </p:grpSpPr>
        <p:sp>
          <p:nvSpPr>
            <p:cNvPr id="21" name="Prostokąt: zaokrąglone rogi 20">
              <a:extLst>
                <a:ext uri="{FF2B5EF4-FFF2-40B4-BE49-F238E27FC236}">
                  <a16:creationId xmlns:a16="http://schemas.microsoft.com/office/drawing/2014/main" id="{CB7200B6-00F7-D6D2-E987-0F1EF3021B2F}"/>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Prostokąt: zaokrąglone rogi 6">
              <a:extLst>
                <a:ext uri="{FF2B5EF4-FFF2-40B4-BE49-F238E27FC236}">
                  <a16:creationId xmlns:a16="http://schemas.microsoft.com/office/drawing/2014/main" id="{BC133D0F-545A-FECE-E002-CC787B0AA6AB}"/>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module_9_start</a:t>
              </a:r>
              <a:endParaRPr lang="pl-PL" sz="2200" kern="1200" dirty="0"/>
            </a:p>
          </p:txBody>
        </p:sp>
      </p:grpSp>
      <p:grpSp>
        <p:nvGrpSpPr>
          <p:cNvPr id="23" name="Grupa 22">
            <a:extLst>
              <a:ext uri="{FF2B5EF4-FFF2-40B4-BE49-F238E27FC236}">
                <a16:creationId xmlns:a16="http://schemas.microsoft.com/office/drawing/2014/main" id="{1DC6E842-B432-9B8F-5338-1CD7B56F53EC}"/>
              </a:ext>
            </a:extLst>
          </p:cNvPr>
          <p:cNvGrpSpPr/>
          <p:nvPr/>
        </p:nvGrpSpPr>
        <p:grpSpPr>
          <a:xfrm>
            <a:off x="987624" y="3832154"/>
            <a:ext cx="10131425" cy="873953"/>
            <a:chOff x="0" y="1940708"/>
            <a:chExt cx="10131425" cy="873953"/>
          </a:xfrm>
        </p:grpSpPr>
        <p:sp>
          <p:nvSpPr>
            <p:cNvPr id="24" name="Prostokąt: zaokrąglone rogi 23">
              <a:extLst>
                <a:ext uri="{FF2B5EF4-FFF2-40B4-BE49-F238E27FC236}">
                  <a16:creationId xmlns:a16="http://schemas.microsoft.com/office/drawing/2014/main" id="{9CF540A5-B12B-4727-1FBC-B81E2AA2D19C}"/>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Prostokąt: zaokrąglone rogi 8">
              <a:extLst>
                <a:ext uri="{FF2B5EF4-FFF2-40B4-BE49-F238E27FC236}">
                  <a16:creationId xmlns:a16="http://schemas.microsoft.com/office/drawing/2014/main" id="{F1DA898D-43D6-2835-A8FC-120079F98EBB}"/>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26" name="Grupa 25">
            <a:extLst>
              <a:ext uri="{FF2B5EF4-FFF2-40B4-BE49-F238E27FC236}">
                <a16:creationId xmlns:a16="http://schemas.microsoft.com/office/drawing/2014/main" id="{805F1247-4A73-1634-E9B1-42FC69DFA746}"/>
              </a:ext>
            </a:extLst>
          </p:cNvPr>
          <p:cNvGrpSpPr/>
          <p:nvPr/>
        </p:nvGrpSpPr>
        <p:grpSpPr>
          <a:xfrm>
            <a:off x="987624" y="4769468"/>
            <a:ext cx="10131425" cy="873953"/>
            <a:chOff x="0" y="2878022"/>
            <a:chExt cx="10131425" cy="873953"/>
          </a:xfrm>
        </p:grpSpPr>
        <p:sp>
          <p:nvSpPr>
            <p:cNvPr id="27" name="Prostokąt: zaokrąglone rogi 26">
              <a:extLst>
                <a:ext uri="{FF2B5EF4-FFF2-40B4-BE49-F238E27FC236}">
                  <a16:creationId xmlns:a16="http://schemas.microsoft.com/office/drawing/2014/main" id="{6C7F2699-5C54-F9FD-FD30-E3A959B22240}"/>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Prostokąt: zaokrąglone rogi 10">
              <a:extLst>
                <a:ext uri="{FF2B5EF4-FFF2-40B4-BE49-F238E27FC236}">
                  <a16:creationId xmlns:a16="http://schemas.microsoft.com/office/drawing/2014/main" id="{2F5C9B69-F521-7CB1-9D07-8D9F29324F28}"/>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38356109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58266-4859-0FDA-343F-22E551A4D5B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C16955B-1666-5C56-4B61-7A63268B7D2D}"/>
              </a:ext>
            </a:extLst>
          </p:cNvPr>
          <p:cNvSpPr>
            <a:spLocks noGrp="1"/>
          </p:cNvSpPr>
          <p:nvPr>
            <p:ph type="title"/>
          </p:nvPr>
        </p:nvSpPr>
        <p:spPr>
          <a:xfrm>
            <a:off x="756182" y="0"/>
            <a:ext cx="10131425" cy="1456267"/>
          </a:xfrm>
        </p:spPr>
        <p:txBody>
          <a:bodyPr/>
          <a:lstStyle/>
          <a:p>
            <a:pPr algn="ctr"/>
            <a:r>
              <a:rPr lang="pl-PL" dirty="0"/>
              <a:t>Module 9 - </a:t>
            </a:r>
            <a:r>
              <a:rPr lang="pl-PL" dirty="0" err="1"/>
              <a:t>finish</a:t>
            </a:r>
            <a:endParaRPr lang="pl-PL" dirty="0"/>
          </a:p>
        </p:txBody>
      </p:sp>
      <p:sp>
        <p:nvSpPr>
          <p:cNvPr id="3" name="Symbol zastępczy zawartości 2">
            <a:extLst>
              <a:ext uri="{FF2B5EF4-FFF2-40B4-BE49-F238E27FC236}">
                <a16:creationId xmlns:a16="http://schemas.microsoft.com/office/drawing/2014/main" id="{53001BCE-9968-7F19-B609-45203421908E}"/>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5E6B762-E76F-DCCB-EF07-A3EED4B575DB}"/>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A5697C12-7A23-A570-03CB-C359D41E861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22453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p:txBody>
          <a:bodyPr>
            <a:normAutofit/>
          </a:bodyPr>
          <a:lstStyle/>
          <a:p>
            <a:pPr algn="ctr"/>
            <a:r>
              <a:rPr lang="pl-PL" b="1" dirty="0"/>
              <a:t>Co siedzi w </a:t>
            </a:r>
            <a:r>
              <a:rPr lang="pl-PL" b="1" dirty="0" err="1"/>
              <a:t>Angularze</a:t>
            </a:r>
            <a:r>
              <a:rPr lang="pl-PL" b="1" dirty="0"/>
              <a:t>?</a:t>
            </a:r>
            <a:br>
              <a:rPr lang="pl-PL" b="1" dirty="0"/>
            </a:br>
            <a:r>
              <a:rPr lang="pl-PL" sz="1800" i="1" dirty="0"/>
              <a:t>Architektura </a:t>
            </a:r>
            <a:r>
              <a:rPr lang="pl-PL" sz="1800" i="1" dirty="0" err="1"/>
              <a:t>frameworka</a:t>
            </a:r>
            <a:endParaRPr lang="pl-PL" sz="1800" i="1"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F8173060-098D-1FFE-336F-8D8A7370A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776" y="3091875"/>
            <a:ext cx="1045219" cy="1045219"/>
          </a:xfrm>
          <a:prstGeom prst="rect">
            <a:avLst/>
          </a:prstGeom>
        </p:spPr>
      </p:pic>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0627" y="2044333"/>
            <a:ext cx="1045219" cy="1045219"/>
          </a:xfrm>
          <a:prstGeom prst="rect">
            <a:avLst/>
          </a:prstGeom>
        </p:spPr>
      </p:pic>
      <p:pic>
        <p:nvPicPr>
          <p:cNvPr id="13" name="Obraz 12">
            <a:extLst>
              <a:ext uri="{FF2B5EF4-FFF2-40B4-BE49-F238E27FC236}">
                <a16:creationId xmlns:a16="http://schemas.microsoft.com/office/drawing/2014/main" id="{B9A1C955-0BD6-DD5C-E7E7-DF3194B55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995" y="2065867"/>
            <a:ext cx="1045220" cy="1045220"/>
          </a:xfrm>
          <a:prstGeom prst="rect">
            <a:avLst/>
          </a:prstGeom>
        </p:spPr>
      </p:pic>
      <p:pic>
        <p:nvPicPr>
          <p:cNvPr id="15" name="Obraz 14">
            <a:extLst>
              <a:ext uri="{FF2B5EF4-FFF2-40B4-BE49-F238E27FC236}">
                <a16:creationId xmlns:a16="http://schemas.microsoft.com/office/drawing/2014/main" id="{2BF4176B-3078-713E-8C44-62C319C0A6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7867" y="4137094"/>
            <a:ext cx="1045220" cy="1045220"/>
          </a:xfrm>
          <a:prstGeom prst="rect">
            <a:avLst/>
          </a:prstGeom>
        </p:spPr>
      </p:pic>
      <p:pic>
        <p:nvPicPr>
          <p:cNvPr id="17" name="Obraz 16">
            <a:extLst>
              <a:ext uri="{FF2B5EF4-FFF2-40B4-BE49-F238E27FC236}">
                <a16:creationId xmlns:a16="http://schemas.microsoft.com/office/drawing/2014/main" id="{7D5DE673-ABCE-4F0B-4241-9A726EFB85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5846" y="3091875"/>
            <a:ext cx="1092021" cy="1045220"/>
          </a:xfrm>
          <a:prstGeom prst="rect">
            <a:avLst/>
          </a:prstGeom>
        </p:spPr>
      </p:pic>
      <p:pic>
        <p:nvPicPr>
          <p:cNvPr id="10" name="Obraz 9">
            <a:extLst>
              <a:ext uri="{FF2B5EF4-FFF2-40B4-BE49-F238E27FC236}">
                <a16:creationId xmlns:a16="http://schemas.microsoft.com/office/drawing/2014/main" id="{B51A0904-E355-1B2A-D5D6-74BA281B48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6909" y="4137094"/>
            <a:ext cx="1045220" cy="1045220"/>
          </a:xfrm>
          <a:prstGeom prst="rect">
            <a:avLst/>
          </a:prstGeom>
        </p:spPr>
      </p:pic>
      <p:sp>
        <p:nvSpPr>
          <p:cNvPr id="14" name="pole tekstowe 13">
            <a:extLst>
              <a:ext uri="{FF2B5EF4-FFF2-40B4-BE49-F238E27FC236}">
                <a16:creationId xmlns:a16="http://schemas.microsoft.com/office/drawing/2014/main" id="{FCE41112-A76C-C77E-4CA1-6C214CEF713B}"/>
              </a:ext>
            </a:extLst>
          </p:cNvPr>
          <p:cNvSpPr txBox="1"/>
          <p:nvPr/>
        </p:nvSpPr>
        <p:spPr>
          <a:xfrm>
            <a:off x="8199895" y="2382276"/>
            <a:ext cx="3022955" cy="369332"/>
          </a:xfrm>
          <a:prstGeom prst="rect">
            <a:avLst/>
          </a:prstGeom>
          <a:noFill/>
        </p:spPr>
        <p:txBody>
          <a:bodyPr wrap="square">
            <a:spAutoFit/>
          </a:bodyPr>
          <a:lstStyle/>
          <a:p>
            <a:pPr algn="r"/>
            <a:r>
              <a:rPr lang="pl-PL" b="1" dirty="0"/>
              <a:t>Serwisy</a:t>
            </a:r>
          </a:p>
        </p:txBody>
      </p:sp>
      <p:sp>
        <p:nvSpPr>
          <p:cNvPr id="16" name="pole tekstowe 15">
            <a:extLst>
              <a:ext uri="{FF2B5EF4-FFF2-40B4-BE49-F238E27FC236}">
                <a16:creationId xmlns:a16="http://schemas.microsoft.com/office/drawing/2014/main" id="{DB6581DF-B324-E732-2F60-A89FFB621705}"/>
              </a:ext>
            </a:extLst>
          </p:cNvPr>
          <p:cNvSpPr txBox="1"/>
          <p:nvPr/>
        </p:nvSpPr>
        <p:spPr>
          <a:xfrm>
            <a:off x="-704165" y="2382276"/>
            <a:ext cx="3022955" cy="369332"/>
          </a:xfrm>
          <a:prstGeom prst="rect">
            <a:avLst/>
          </a:prstGeom>
          <a:noFill/>
        </p:spPr>
        <p:txBody>
          <a:bodyPr wrap="square">
            <a:spAutoFit/>
          </a:bodyPr>
          <a:lstStyle/>
          <a:p>
            <a:pPr marL="0" indent="0" algn="ctr">
              <a:buNone/>
            </a:pPr>
            <a:r>
              <a:rPr lang="pl-PL" sz="1800" b="1" dirty="0"/>
              <a:t>Komponenty</a:t>
            </a:r>
          </a:p>
        </p:txBody>
      </p:sp>
      <p:sp>
        <p:nvSpPr>
          <p:cNvPr id="24" name="pole tekstowe 23">
            <a:extLst>
              <a:ext uri="{FF2B5EF4-FFF2-40B4-BE49-F238E27FC236}">
                <a16:creationId xmlns:a16="http://schemas.microsoft.com/office/drawing/2014/main" id="{9F7B13E9-F745-73DA-4082-FD2120160D70}"/>
              </a:ext>
            </a:extLst>
          </p:cNvPr>
          <p:cNvSpPr txBox="1"/>
          <p:nvPr/>
        </p:nvSpPr>
        <p:spPr>
          <a:xfrm>
            <a:off x="530042" y="3528379"/>
            <a:ext cx="3022955" cy="369332"/>
          </a:xfrm>
          <a:prstGeom prst="rect">
            <a:avLst/>
          </a:prstGeom>
          <a:noFill/>
        </p:spPr>
        <p:txBody>
          <a:bodyPr wrap="square">
            <a:spAutoFit/>
          </a:bodyPr>
          <a:lstStyle/>
          <a:p>
            <a:pPr marL="0" indent="0" algn="ctr">
              <a:buNone/>
            </a:pPr>
            <a:r>
              <a:rPr lang="pl-PL" sz="1800" b="1" dirty="0"/>
              <a:t>Routing</a:t>
            </a:r>
          </a:p>
        </p:txBody>
      </p:sp>
      <p:sp>
        <p:nvSpPr>
          <p:cNvPr id="25" name="pole tekstowe 24">
            <a:extLst>
              <a:ext uri="{FF2B5EF4-FFF2-40B4-BE49-F238E27FC236}">
                <a16:creationId xmlns:a16="http://schemas.microsoft.com/office/drawing/2014/main" id="{5952AFA5-E09E-FDF9-2040-586C3A542787}"/>
              </a:ext>
            </a:extLst>
          </p:cNvPr>
          <p:cNvSpPr txBox="1"/>
          <p:nvPr/>
        </p:nvSpPr>
        <p:spPr>
          <a:xfrm>
            <a:off x="1415215" y="4488938"/>
            <a:ext cx="3022955" cy="646331"/>
          </a:xfrm>
          <a:prstGeom prst="rect">
            <a:avLst/>
          </a:prstGeom>
          <a:noFill/>
        </p:spPr>
        <p:txBody>
          <a:bodyPr wrap="square">
            <a:spAutoFit/>
          </a:bodyPr>
          <a:lstStyle/>
          <a:p>
            <a:pPr marL="0" indent="0" algn="r">
              <a:buNone/>
            </a:pPr>
            <a:r>
              <a:rPr lang="pl-PL" sz="1800" b="1" dirty="0" err="1"/>
              <a:t>Dependency</a:t>
            </a:r>
            <a:r>
              <a:rPr lang="pl-PL" sz="1800" b="1" dirty="0"/>
              <a:t> </a:t>
            </a:r>
          </a:p>
          <a:p>
            <a:pPr marL="0" indent="0" algn="r">
              <a:buNone/>
            </a:pPr>
            <a:r>
              <a:rPr lang="pl-PL" sz="1800" b="1" dirty="0" err="1"/>
              <a:t>Injection</a:t>
            </a:r>
            <a:endParaRPr lang="pl-PL" sz="1800" b="1" dirty="0"/>
          </a:p>
        </p:txBody>
      </p:sp>
      <p:sp>
        <p:nvSpPr>
          <p:cNvPr id="26" name="pole tekstowe 25">
            <a:extLst>
              <a:ext uri="{FF2B5EF4-FFF2-40B4-BE49-F238E27FC236}">
                <a16:creationId xmlns:a16="http://schemas.microsoft.com/office/drawing/2014/main" id="{EE4E3BA0-8E26-92EF-A19D-8BC4E5756436}"/>
              </a:ext>
            </a:extLst>
          </p:cNvPr>
          <p:cNvSpPr txBox="1"/>
          <p:nvPr/>
        </p:nvSpPr>
        <p:spPr>
          <a:xfrm>
            <a:off x="7505737" y="3522134"/>
            <a:ext cx="3022955" cy="369332"/>
          </a:xfrm>
          <a:prstGeom prst="rect">
            <a:avLst/>
          </a:prstGeom>
          <a:noFill/>
        </p:spPr>
        <p:txBody>
          <a:bodyPr wrap="square">
            <a:spAutoFit/>
          </a:bodyPr>
          <a:lstStyle/>
          <a:p>
            <a:pPr marL="0" indent="0" algn="r">
              <a:buNone/>
            </a:pPr>
            <a:r>
              <a:rPr lang="pl-PL" sz="1800" b="1" dirty="0"/>
              <a:t>Modularność</a:t>
            </a:r>
          </a:p>
        </p:txBody>
      </p:sp>
      <p:sp>
        <p:nvSpPr>
          <p:cNvPr id="27" name="pole tekstowe 26">
            <a:extLst>
              <a:ext uri="{FF2B5EF4-FFF2-40B4-BE49-F238E27FC236}">
                <a16:creationId xmlns:a16="http://schemas.microsoft.com/office/drawing/2014/main" id="{BDFE1E91-5960-2129-38FF-A5907D54E6B4}"/>
              </a:ext>
            </a:extLst>
          </p:cNvPr>
          <p:cNvSpPr txBox="1"/>
          <p:nvPr/>
        </p:nvSpPr>
        <p:spPr>
          <a:xfrm>
            <a:off x="5842784" y="4475038"/>
            <a:ext cx="3022955" cy="369332"/>
          </a:xfrm>
          <a:prstGeom prst="rect">
            <a:avLst/>
          </a:prstGeom>
          <a:noFill/>
        </p:spPr>
        <p:txBody>
          <a:bodyPr wrap="square">
            <a:spAutoFit/>
          </a:bodyPr>
          <a:lstStyle/>
          <a:p>
            <a:pPr algn="r"/>
            <a:r>
              <a:rPr lang="pl-PL" b="1"/>
              <a:t>TypeScript</a:t>
            </a:r>
            <a:endParaRPr lang="pl-PL" sz="1800" b="1" dirty="0"/>
          </a:p>
        </p:txBody>
      </p:sp>
    </p:spTree>
    <p:extLst>
      <p:ext uri="{BB962C8B-B14F-4D97-AF65-F5344CB8AC3E}">
        <p14:creationId xmlns:p14="http://schemas.microsoft.com/office/powerpoint/2010/main" val="15685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1000"/>
                                        <p:tgtEl>
                                          <p:spTgt spid="10"/>
                                        </p:tgtEl>
                                      </p:cBhvr>
                                    </p:animEffect>
                                    <p:anim calcmode="lin" valueType="num">
                                      <p:cBhvr>
                                        <p:cTn id="67" dur="1000" fill="hold"/>
                                        <p:tgtEl>
                                          <p:spTgt spid="10"/>
                                        </p:tgtEl>
                                        <p:attrNameLst>
                                          <p:attrName>ppt_x</p:attrName>
                                        </p:attrNameLst>
                                      </p:cBhvr>
                                      <p:tavLst>
                                        <p:tav tm="0">
                                          <p:val>
                                            <p:strVal val="#ppt_x"/>
                                          </p:val>
                                        </p:tav>
                                        <p:tav tm="100000">
                                          <p:val>
                                            <p:strVal val="#ppt_x"/>
                                          </p:val>
                                        </p:tav>
                                      </p:tavLst>
                                    </p:anim>
                                    <p:anim calcmode="lin" valueType="num">
                                      <p:cBhvr>
                                        <p:cTn id="6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4" grpId="0"/>
      <p:bldP spid="25" grpId="0"/>
      <p:bldP spid="26" grpId="0"/>
      <p:bldP spid="2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lepienie niebieskie">
  <a:themeElements>
    <a:clrScheme name="Sklepienie niebieski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Sklepienie niebieski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lepienie niebieski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CA24A5-F73A-4611-9672-5F5F0BA5782D}">
  <we:reference id="wa200005566" version="3.0.0.2" store="pl-PL"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TM03457452[[fn=Sklepienie niebieskie]]</Template>
  <TotalTime>13195</TotalTime>
  <Words>10540</Words>
  <Application>Microsoft Office PowerPoint</Application>
  <PresentationFormat>Panoramiczny</PresentationFormat>
  <Paragraphs>1248</Paragraphs>
  <Slides>82</Slides>
  <Notes>61</Notes>
  <HiddenSlides>0</HiddenSlides>
  <MMClips>0</MMClips>
  <ScaleCrop>false</ScaleCrop>
  <HeadingPairs>
    <vt:vector size="6" baseType="variant">
      <vt:variant>
        <vt:lpstr>Używane czcionki</vt:lpstr>
      </vt:variant>
      <vt:variant>
        <vt:i4>11</vt:i4>
      </vt:variant>
      <vt:variant>
        <vt:lpstr>Motyw</vt:lpstr>
      </vt:variant>
      <vt:variant>
        <vt:i4>1</vt:i4>
      </vt:variant>
      <vt:variant>
        <vt:lpstr>Tytuły slajdów</vt:lpstr>
      </vt:variant>
      <vt:variant>
        <vt:i4>82</vt:i4>
      </vt:variant>
    </vt:vector>
  </HeadingPairs>
  <TitlesOfParts>
    <vt:vector size="94" baseType="lpstr">
      <vt:lpstr>Arial</vt:lpstr>
      <vt:lpstr>Arial Black</vt:lpstr>
      <vt:lpstr>Arial Unicode MS</vt:lpstr>
      <vt:lpstr>Calibri</vt:lpstr>
      <vt:lpstr>Calibri Light</vt:lpstr>
      <vt:lpstr>Comic Sans MS</vt:lpstr>
      <vt:lpstr>Consolas</vt:lpstr>
      <vt:lpstr>Gabriola</vt:lpstr>
      <vt:lpstr>Noto Serif</vt:lpstr>
      <vt:lpstr>Poppins</vt:lpstr>
      <vt:lpstr>Wingdings</vt:lpstr>
      <vt:lpstr>Sklepienie niebieskie</vt:lpstr>
      <vt:lpstr>Angular</vt:lpstr>
      <vt:lpstr>Cześć! Nazywam się Piotrek</vt:lpstr>
      <vt:lpstr>Poznajmy się bliżej!</vt:lpstr>
      <vt:lpstr>Agenda szkolenia Dzień I</vt:lpstr>
      <vt:lpstr>Agenda szkolenia Dzień II</vt:lpstr>
      <vt:lpstr>Witamy w świecie           ngulara</vt:lpstr>
      <vt:lpstr>Single-page application</vt:lpstr>
      <vt:lpstr>Dlaczego warto Postawić na Angular?</vt:lpstr>
      <vt:lpstr>Co siedzi w Angularze? Architektura frameworka</vt:lpstr>
      <vt:lpstr>Angular Components podstawowa jednostka budująca Twojej aplikacji</vt:lpstr>
      <vt:lpstr>Services Trybami Twojej Aplikacji</vt:lpstr>
      <vt:lpstr>Router Nawigacja po Twojej Aplikacji</vt:lpstr>
      <vt:lpstr>Modularność</vt:lpstr>
      <vt:lpstr>Dependency Injection? Managerem zależności twojej aplikacji</vt:lpstr>
      <vt:lpstr>Bootstraping</vt:lpstr>
      <vt:lpstr>Prezentacja programu PowerPoint</vt:lpstr>
      <vt:lpstr>Wprowadzenie do JavaScript</vt:lpstr>
      <vt:lpstr>JavaScript – Zmienne i Typy Danych</vt:lpstr>
      <vt:lpstr>JavaScript – Operatory</vt:lpstr>
      <vt:lpstr>JavaScript – Funkcje</vt:lpstr>
      <vt:lpstr>JavaScript – Tablice i Obiekty</vt:lpstr>
      <vt:lpstr>TypeScript  - supermocny JavaScript!</vt:lpstr>
      <vt:lpstr>Dlaczego Angular kocha TypeScript?</vt:lpstr>
      <vt:lpstr>Różnice i zalety TypeScript?</vt:lpstr>
      <vt:lpstr>Szybki kurs TypeScript - podstawowe pojęcia</vt:lpstr>
      <vt:lpstr>Dekoratory</vt:lpstr>
      <vt:lpstr>Twój osobisty asystent w świecie Angulara Angular CLI</vt:lpstr>
      <vt:lpstr>Przygotowanie środowiska</vt:lpstr>
      <vt:lpstr>Prezentacja programu PowerPoint</vt:lpstr>
      <vt:lpstr>Zanim zaczniemy</vt:lpstr>
      <vt:lpstr>Moduł 1 - start</vt:lpstr>
      <vt:lpstr>Moduł 1 - koniec</vt:lpstr>
      <vt:lpstr>Moduł 2 - start</vt:lpstr>
      <vt:lpstr>Style globalne i lokalne w Angular</vt:lpstr>
      <vt:lpstr>Stylizacja komponentów w Angular</vt:lpstr>
      <vt:lpstr>Data binding mamy cztery główne typy data bindingu</vt:lpstr>
      <vt:lpstr>Cykle życia komponentu</vt:lpstr>
      <vt:lpstr>Moduł 2 - Koniec</vt:lpstr>
      <vt:lpstr>Moduł 3 - Początek</vt:lpstr>
      <vt:lpstr>Moduł 3 - Koniec</vt:lpstr>
      <vt:lpstr>Moduł 4 - Początek</vt:lpstr>
      <vt:lpstr>TEMPLATE DRIVEN FORM</vt:lpstr>
      <vt:lpstr>REACTIVE FORM</vt:lpstr>
      <vt:lpstr>Czy podoba Wam się to jak wygląda nasz nowo utworzony komponent?</vt:lpstr>
      <vt:lpstr>Biblioteka komponentów UI</vt:lpstr>
      <vt:lpstr>Prezentacja programu PowerPoint</vt:lpstr>
      <vt:lpstr>Angular material</vt:lpstr>
      <vt:lpstr>Moduł 4 - Koniec</vt:lpstr>
      <vt:lpstr>Moduł 5 - Start</vt:lpstr>
      <vt:lpstr>RouterOutlet  Wyświetlanie komponentów na podstawie trasy</vt:lpstr>
      <vt:lpstr>RouterLink Nawigacja między widokami</vt:lpstr>
      <vt:lpstr>Parametry tras</vt:lpstr>
      <vt:lpstr>Przekierowania oraz trasa fallback (404)</vt:lpstr>
      <vt:lpstr>Guards Strażnicy tras</vt:lpstr>
      <vt:lpstr>Router events</vt:lpstr>
      <vt:lpstr>Moduł 5 - Koniec</vt:lpstr>
      <vt:lpstr>Moduł 5.1 - Start</vt:lpstr>
      <vt:lpstr>ESLint</vt:lpstr>
      <vt:lpstr>Tsconfig  - paths</vt:lpstr>
      <vt:lpstr>Ładowanie modułów/komponentów lazy loading vs eager loading</vt:lpstr>
      <vt:lpstr>Ładowanie modułów/komponentów lazy loading vs eager loading</vt:lpstr>
      <vt:lpstr>Parametry routera jako input komponentu</vt:lpstr>
      <vt:lpstr>Funkcja inject()</vt:lpstr>
      <vt:lpstr>Angular Signals</vt:lpstr>
      <vt:lpstr>Module 5.1 - finish</vt:lpstr>
      <vt:lpstr>Module 6 - start</vt:lpstr>
      <vt:lpstr>http client</vt:lpstr>
      <vt:lpstr>Reaktywnośc - Observable</vt:lpstr>
      <vt:lpstr>RxJS Serce Reaktywnego Programowania W Angularze</vt:lpstr>
      <vt:lpstr>Obsługa Błędów api</vt:lpstr>
      <vt:lpstr>Module 6 finish</vt:lpstr>
      <vt:lpstr>Module 7 start - Dyrektywy i Pipes </vt:lpstr>
      <vt:lpstr>Dyrektywy</vt:lpstr>
      <vt:lpstr>Elementref</vt:lpstr>
      <vt:lpstr>rendered2</vt:lpstr>
      <vt:lpstr>@hostlistener</vt:lpstr>
      <vt:lpstr>.PIPE()</vt:lpstr>
      <vt:lpstr>Module 7 - finish</vt:lpstr>
      <vt:lpstr>Module 8 – start - Filtrowanie i wyszukiwanie</vt:lpstr>
      <vt:lpstr>Module 8 - finish</vt:lpstr>
      <vt:lpstr>Module 9 – start - Obsługa plików i zdjęć</vt:lpstr>
      <vt:lpstr>Module 9 - finish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Piotr Frąszczak</dc:creator>
  <cp:lastModifiedBy>Piotr Frąszczak</cp:lastModifiedBy>
  <cp:revision>174</cp:revision>
  <dcterms:created xsi:type="dcterms:W3CDTF">2024-08-12T12:14:23Z</dcterms:created>
  <dcterms:modified xsi:type="dcterms:W3CDTF">2024-11-17T13:48:07Z</dcterms:modified>
</cp:coreProperties>
</file>