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70"/>
  </p:notesMasterIdLst>
  <p:handoutMasterIdLst>
    <p:handoutMasterId r:id="rId71"/>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01" r:id="rId16"/>
    <p:sldId id="325" r:id="rId17"/>
    <p:sldId id="302" r:id="rId18"/>
    <p:sldId id="294" r:id="rId19"/>
    <p:sldId id="296" r:id="rId20"/>
    <p:sldId id="297" r:id="rId21"/>
    <p:sldId id="298" r:id="rId22"/>
    <p:sldId id="299" r:id="rId23"/>
    <p:sldId id="314" r:id="rId24"/>
    <p:sldId id="304" r:id="rId25"/>
    <p:sldId id="271" r:id="rId26"/>
    <p:sldId id="272" r:id="rId27"/>
    <p:sldId id="273" r:id="rId28"/>
    <p:sldId id="274" r:id="rId29"/>
    <p:sldId id="315" r:id="rId30"/>
    <p:sldId id="303" r:id="rId31"/>
    <p:sldId id="276" r:id="rId32"/>
    <p:sldId id="262" r:id="rId33"/>
    <p:sldId id="289" r:id="rId34"/>
    <p:sldId id="316" r:id="rId35"/>
    <p:sldId id="305" r:id="rId36"/>
    <p:sldId id="306" r:id="rId37"/>
    <p:sldId id="307" r:id="rId38"/>
    <p:sldId id="312" r:id="rId39"/>
    <p:sldId id="310" r:id="rId40"/>
    <p:sldId id="311" r:id="rId41"/>
    <p:sldId id="309" r:id="rId42"/>
    <p:sldId id="317" r:id="rId43"/>
    <p:sldId id="308" r:id="rId44"/>
    <p:sldId id="329" r:id="rId45"/>
    <p:sldId id="335" r:id="rId46"/>
    <p:sldId id="330" r:id="rId47"/>
    <p:sldId id="331" r:id="rId48"/>
    <p:sldId id="333" r:id="rId49"/>
    <p:sldId id="334" r:id="rId50"/>
    <p:sldId id="337" r:id="rId51"/>
    <p:sldId id="332" r:id="rId52"/>
    <p:sldId id="338" r:id="rId53"/>
    <p:sldId id="339" r:id="rId54"/>
    <p:sldId id="336" r:id="rId55"/>
    <p:sldId id="342" r:id="rId56"/>
    <p:sldId id="319" r:id="rId57"/>
    <p:sldId id="318" r:id="rId58"/>
    <p:sldId id="323" r:id="rId59"/>
    <p:sldId id="324" r:id="rId60"/>
    <p:sldId id="322" r:id="rId61"/>
    <p:sldId id="327" r:id="rId62"/>
    <p:sldId id="320" r:id="rId63"/>
    <p:sldId id="344" r:id="rId64"/>
    <p:sldId id="343" r:id="rId65"/>
    <p:sldId id="345" r:id="rId66"/>
    <p:sldId id="269" r:id="rId67"/>
    <p:sldId id="341" r:id="rId68"/>
    <p:sldId id="34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01"/>
            <p14:sldId id="325"/>
            <p14:sldId id="302"/>
            <p14:sldId id="294"/>
            <p14:sldId id="296"/>
            <p14:sldId id="297"/>
            <p14:sldId id="298"/>
            <p14:sldId id="299"/>
            <p14:sldId id="314"/>
            <p14:sldId id="304"/>
            <p14:sldId id="271"/>
            <p14:sldId id="272"/>
            <p14:sldId id="273"/>
            <p14:sldId id="274"/>
            <p14:sldId id="315"/>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20"/>
            <p14:sldId id="344"/>
            <p14:sldId id="343"/>
            <p14:sldId id="345"/>
          </p14:sldIdLst>
        </p14:section>
        <p14:section name="Dzień 2 - RxJS, Store, Testy" id="{BE696491-C444-4C0B-BD03-279C03453D4E}">
          <p14:sldIdLst>
            <p14:sldId id="269"/>
            <p14:sldId id="341"/>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3085" autoAdjust="0"/>
  </p:normalViewPr>
  <p:slideViewPr>
    <p:cSldViewPr snapToGrid="0">
      <p:cViewPr varScale="1">
        <p:scale>
          <a:sx n="102" d="100"/>
          <a:sy n="102" d="100"/>
        </p:scale>
        <p:origin x="1266"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03.11.2024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03.11.2024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16</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upłynęło 40 minut warto zrobić krótką przerwę</a:t>
            </a:r>
          </a:p>
          <a:p>
            <a:endParaRPr lang="pl-PL" dirty="0"/>
          </a:p>
          <a:p>
            <a:r>
              <a:rPr lang="pl-PL" dirty="0"/>
              <a:t>Jeżeli nie ma pytań: </a:t>
            </a:r>
          </a:p>
          <a:p>
            <a:pPr lvl="1"/>
            <a:r>
              <a:rPr lang="pl-PL" dirty="0"/>
              <a:t>No dobra, mamy podstawową wiedze na temat </a:t>
            </a:r>
            <a:r>
              <a:rPr lang="pl-PL" dirty="0" err="1"/>
              <a:t>Angulara</a:t>
            </a:r>
            <a:r>
              <a:rPr lang="pl-PL" dirty="0"/>
              <a:t>, moglibyśmy zaczynać – niemniej jednak przydałaby nam się jeszcze podstawowa wiedza na temat JavaScript i</a:t>
            </a:r>
            <a:br>
              <a:rPr lang="pl-PL" dirty="0"/>
            </a:br>
            <a:r>
              <a:rPr lang="pl-PL" dirty="0" err="1"/>
              <a:t>TypeScript</a:t>
            </a:r>
            <a:r>
              <a:rPr lang="pl-PL" dirty="0"/>
              <a:t> by móc swobodnie pisać.</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299929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31</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34</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67</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03.11.2024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03.11.2024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03.11.2024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03.11.2024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03.11.2024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03.11.2024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03.11.2024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6.xml"/><Relationship Id="rId7" Type="http://schemas.openxmlformats.org/officeDocument/2006/relationships/image" Target="../media/image2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6.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EAFA9-043B-4E14-BE8D-741D3E0904BB}"/>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7FE6D98E-228A-9815-761A-822D9E992DF3}"/>
              </a:ext>
            </a:extLst>
          </p:cNvPr>
          <p:cNvSpPr>
            <a:spLocks noGrp="1"/>
          </p:cNvSpPr>
          <p:nvPr>
            <p:ph idx="1"/>
          </p:nvPr>
        </p:nvSpPr>
        <p:spPr/>
        <p:txBody>
          <a:bodyPr/>
          <a:lstStyle/>
          <a:p>
            <a:pPr marL="0" indent="0" algn="ctr">
              <a:buNone/>
            </a:pPr>
            <a:r>
              <a:rPr lang="pl-PL" dirty="0"/>
              <a:t>Zaraz przejdziemy do już samego języka, omówimy sobie składnie </a:t>
            </a:r>
            <a:r>
              <a:rPr lang="pl-PL" dirty="0" err="1"/>
              <a:t>JS’a</a:t>
            </a:r>
            <a:r>
              <a:rPr lang="pl-PL" dirty="0"/>
              <a:t> i </a:t>
            </a:r>
            <a:r>
              <a:rPr lang="pl-PL" dirty="0" err="1"/>
              <a:t>TS’a</a:t>
            </a:r>
            <a:r>
              <a:rPr lang="pl-PL" dirty="0"/>
              <a:t>.</a:t>
            </a:r>
          </a:p>
        </p:txBody>
      </p:sp>
      <p:sp>
        <p:nvSpPr>
          <p:cNvPr id="4" name="Symbol zastępczy daty 3">
            <a:extLst>
              <a:ext uri="{FF2B5EF4-FFF2-40B4-BE49-F238E27FC236}">
                <a16:creationId xmlns:a16="http://schemas.microsoft.com/office/drawing/2014/main" id="{BE6E0B33-7C30-7229-B78A-60E331896EE3}"/>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66399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BB4D-A003-F661-2390-DF1C7774701A}"/>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3642DA6-535C-04AB-6A5F-9594AAA46228}"/>
              </a:ext>
            </a:extLst>
          </p:cNvPr>
          <p:cNvSpPr>
            <a:spLocks noGrp="1"/>
          </p:cNvSpPr>
          <p:nvPr>
            <p:ph idx="1"/>
          </p:nvPr>
        </p:nvSpPr>
        <p:spPr/>
        <p:txBody>
          <a:bodyPr/>
          <a:lstStyle/>
          <a:p>
            <a:r>
              <a:rPr lang="pl-PL" dirty="0"/>
              <a:t>Trochę o tym jak aplikacja jest budowana</a:t>
            </a:r>
          </a:p>
          <a:p>
            <a:r>
              <a:rPr lang="pl-PL" dirty="0"/>
              <a:t>Po co się importuje </a:t>
            </a:r>
          </a:p>
          <a:p>
            <a:r>
              <a:rPr lang="pl-PL" dirty="0"/>
              <a:t>Czym są </a:t>
            </a:r>
            <a:r>
              <a:rPr lang="pl-PL" dirty="0" err="1"/>
              <a:t>bundlery</a:t>
            </a:r>
            <a:r>
              <a:rPr lang="pl-PL" dirty="0"/>
              <a:t> </a:t>
            </a:r>
            <a:r>
              <a:rPr lang="pl-PL" dirty="0" err="1"/>
              <a:t>itp</a:t>
            </a:r>
            <a:endParaRPr lang="pl-PL" dirty="0"/>
          </a:p>
        </p:txBody>
      </p:sp>
      <p:sp>
        <p:nvSpPr>
          <p:cNvPr id="4" name="Symbol zastępczy daty 3">
            <a:extLst>
              <a:ext uri="{FF2B5EF4-FFF2-40B4-BE49-F238E27FC236}">
                <a16:creationId xmlns:a16="http://schemas.microsoft.com/office/drawing/2014/main" id="{0BEBA9CE-7386-32E5-9151-7F120E128CF5}"/>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95016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1ED252-90FC-EAB8-7705-0D3203FEBA07}"/>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C2F1FB1A-C0C4-02B9-BC79-7F20DE7D0588}"/>
              </a:ext>
            </a:extLst>
          </p:cNvPr>
          <p:cNvSpPr>
            <a:spLocks noGrp="1"/>
          </p:cNvSpPr>
          <p:nvPr>
            <p:ph idx="1"/>
          </p:nvPr>
        </p:nvSpPr>
        <p:spPr/>
        <p:txBody>
          <a:bodyPr/>
          <a:lstStyle/>
          <a:p>
            <a:r>
              <a:rPr lang="pl-PL" dirty="0"/>
              <a:t>Trochę o kompilacji i o tym co się wtedy dzieje z </a:t>
            </a:r>
            <a:r>
              <a:rPr lang="pl-PL" dirty="0" err="1"/>
              <a:t>TS’em</a:t>
            </a:r>
            <a:endParaRPr lang="pl-PL" dirty="0"/>
          </a:p>
          <a:p>
            <a:r>
              <a:rPr lang="pl-PL" dirty="0"/>
              <a:t>Trochę o </a:t>
            </a:r>
            <a:r>
              <a:rPr lang="pl-PL" dirty="0" err="1"/>
              <a:t>konfigach</a:t>
            </a:r>
            <a:r>
              <a:rPr lang="pl-PL" dirty="0"/>
              <a:t> </a:t>
            </a:r>
          </a:p>
          <a:p>
            <a:endParaRPr lang="pl-PL" dirty="0"/>
          </a:p>
        </p:txBody>
      </p:sp>
      <p:sp>
        <p:nvSpPr>
          <p:cNvPr id="4" name="Symbol zastępczy daty 3">
            <a:extLst>
              <a:ext uri="{FF2B5EF4-FFF2-40B4-BE49-F238E27FC236}">
                <a16:creationId xmlns:a16="http://schemas.microsoft.com/office/drawing/2014/main" id="{54B149E1-28E9-B573-51B1-AF4BDE3264DA}"/>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53098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74118A7-05C2-0660-9BF5-97D5D756278C}"/>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52353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i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13970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Detekcja zmian w </a:t>
            </a:r>
            <a:r>
              <a:rPr lang="pl-PL" dirty="0" err="1"/>
              <a:t>Angularze</a:t>
            </a:r>
            <a:endParaRPr lang="pl-PL" dirty="0"/>
          </a:p>
        </p:txBody>
      </p:sp>
      <p:sp>
        <p:nvSpPr>
          <p:cNvPr id="3" name="Symbol zastępczy zawartości 2">
            <a:extLst>
              <a:ext uri="{FF2B5EF4-FFF2-40B4-BE49-F238E27FC236}">
                <a16:creationId xmlns:a16="http://schemas.microsoft.com/office/drawing/2014/main" id="{CE524586-5E59-9DB4-3E1A-ED4A2DDB1953}"/>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5EF548BC-5911-04BE-9CF4-42F7857AD1B8}"/>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71923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2"/>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3"/>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B8F798-9A1E-FA68-E7D1-3D08911CA279}"/>
              </a:ext>
            </a:extLst>
          </p:cNvPr>
          <p:cNvSpPr>
            <a:spLocks noGrp="1"/>
          </p:cNvSpPr>
          <p:nvPr>
            <p:ph type="title"/>
          </p:nvPr>
        </p:nvSpPr>
        <p:spPr/>
        <p:txBody>
          <a:bodyPr/>
          <a:lstStyle/>
          <a:p>
            <a:r>
              <a:rPr lang="pl-PL" dirty="0"/>
              <a:t>routing</a:t>
            </a:r>
          </a:p>
        </p:txBody>
      </p:sp>
      <p:sp>
        <p:nvSpPr>
          <p:cNvPr id="3" name="Symbol zastępczy zawartości 2">
            <a:extLst>
              <a:ext uri="{FF2B5EF4-FFF2-40B4-BE49-F238E27FC236}">
                <a16:creationId xmlns:a16="http://schemas.microsoft.com/office/drawing/2014/main" id="{822A89D6-201C-1A6F-566A-A8F90CD50A9A}"/>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21B88870-DDDE-7BDA-0DA0-7E7A7F944280}"/>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2572918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615047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92500" lnSpcReduction="1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531592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F3CB40-6A7E-4FC1-C3EF-87770FF07C8B}"/>
              </a:ext>
            </a:extLst>
          </p:cNvPr>
          <p:cNvSpPr>
            <a:spLocks noGrp="1"/>
          </p:cNvSpPr>
          <p:nvPr>
            <p:ph type="title"/>
          </p:nvPr>
        </p:nvSpPr>
        <p:spPr/>
        <p:txBody>
          <a:bodyPr/>
          <a:lstStyle/>
          <a:p>
            <a:r>
              <a:rPr lang="pl-PL" dirty="0"/>
              <a:t>Animacje</a:t>
            </a:r>
          </a:p>
        </p:txBody>
      </p:sp>
      <p:sp>
        <p:nvSpPr>
          <p:cNvPr id="3" name="Symbol zastępczy zawartości 2">
            <a:extLst>
              <a:ext uri="{FF2B5EF4-FFF2-40B4-BE49-F238E27FC236}">
                <a16:creationId xmlns:a16="http://schemas.microsoft.com/office/drawing/2014/main" id="{2C877C77-AD8D-BFB6-3014-D0180F1A1BBF}"/>
              </a:ext>
            </a:extLst>
          </p:cNvPr>
          <p:cNvSpPr>
            <a:spLocks noGrp="1"/>
          </p:cNvSpPr>
          <p:nvPr>
            <p:ph idx="1"/>
          </p:nvPr>
        </p:nvSpPr>
        <p:spPr/>
        <p:txBody>
          <a:bodyPr/>
          <a:lstStyle/>
          <a:p>
            <a:r>
              <a:rPr lang="pl-PL" dirty="0"/>
              <a:t>Potrzebne przy module_4</a:t>
            </a:r>
          </a:p>
        </p:txBody>
      </p:sp>
      <p:sp>
        <p:nvSpPr>
          <p:cNvPr id="4" name="Symbol zastępczy daty 3">
            <a:extLst>
              <a:ext uri="{FF2B5EF4-FFF2-40B4-BE49-F238E27FC236}">
                <a16:creationId xmlns:a16="http://schemas.microsoft.com/office/drawing/2014/main" id="{AE93E82D-DABE-EC91-A36C-BA0C985B05B1}"/>
              </a:ext>
            </a:extLst>
          </p:cNvPr>
          <p:cNvSpPr>
            <a:spLocks noGrp="1"/>
          </p:cNvSpPr>
          <p:nvPr>
            <p:ph type="dt" sz="half" idx="10"/>
          </p:nvPr>
        </p:nvSpPr>
        <p:spPr/>
        <p:txBody>
          <a:bodyPr/>
          <a:lstStyle/>
          <a:p>
            <a:pPr rtl="0"/>
            <a:fld id="{1B23B4D2-AC56-4E03-B584-C7EE294BDCA4}" type="datetime1">
              <a:rPr lang="pl-PL" smtClean="0"/>
              <a:t>03.11.2024</a:t>
            </a:fld>
            <a:endParaRPr lang="en-US" dirty="0"/>
          </a:p>
        </p:txBody>
      </p:sp>
    </p:spTree>
    <p:extLst>
      <p:ext uri="{BB962C8B-B14F-4D97-AF65-F5344CB8AC3E}">
        <p14:creationId xmlns:p14="http://schemas.microsoft.com/office/powerpoint/2010/main" val="40228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12243</TotalTime>
  <Words>8735</Words>
  <Application>Microsoft Office PowerPoint</Application>
  <PresentationFormat>Panoramiczny</PresentationFormat>
  <Paragraphs>980</Paragraphs>
  <Slides>68</Slides>
  <Notes>50</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68</vt:i4>
      </vt:variant>
    </vt:vector>
  </HeadingPairs>
  <TitlesOfParts>
    <vt:vector size="79"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Modularność</vt:lpstr>
      <vt:lpstr>Dependency Injection? Managerem zależności twojej aplikacji</vt:lpstr>
      <vt:lpstr>Dekoratory</vt:lpstr>
      <vt:lpstr>Bootstraping</vt:lpstr>
      <vt:lpstr>Pytania?</vt:lpstr>
      <vt:lpstr>Wprowadzenie do JavaScript</vt:lpstr>
      <vt:lpstr>JavaScript – Zmienne i Typy Danych</vt:lpstr>
      <vt:lpstr>JavaScript – Operatory</vt:lpstr>
      <vt:lpstr>JavaScript – Funkcje</vt:lpstr>
      <vt:lpstr>JavaScript – Tablice i Obiekty</vt:lpstr>
      <vt:lpstr>Prezentacja programu PowerPoint</vt:lpstr>
      <vt:lpstr>Pytania?</vt:lpstr>
      <vt:lpstr>TypeScript  - supermocny JavaScript!</vt:lpstr>
      <vt:lpstr>Dlaczego Angular kocha TypeScript?</vt:lpstr>
      <vt:lpstr>Różnice i zalety TypeScript?</vt:lpstr>
      <vt:lpstr>Szybki kurs TypeScript - podstawowe pojęcia</vt:lpstr>
      <vt:lpstr>Prezentacja programu PowerPoint</vt:lpstr>
      <vt:lpstr>Pytania?</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Detekcja zmian w Angularze</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Ładowanie modułów/komponentów lazy loading vs eager loading</vt:lpstr>
      <vt:lpstr>routing</vt:lpstr>
      <vt:lpstr>Moduł 5 - Koniec</vt:lpstr>
      <vt:lpstr>Moduł 5.1 - Start</vt:lpstr>
      <vt:lpstr>RxJS Serce Reaktywnego Programowania W Angularze</vt:lpstr>
      <vt:lpstr>Angular new control flow</vt:lpstr>
      <vt:lpstr>Animacje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89</cp:revision>
  <dcterms:created xsi:type="dcterms:W3CDTF">2024-08-12T12:14:23Z</dcterms:created>
  <dcterms:modified xsi:type="dcterms:W3CDTF">2024-11-03T14:53:38Z</dcterms:modified>
</cp:coreProperties>
</file>